
<file path=[Content_Types].xml><?xml version="1.0" encoding="utf-8"?>
<Types xmlns="http://schemas.openxmlformats.org/package/2006/content-types">
  <Default Extension="bin" ContentType="image/unknown"/>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4.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5.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7"/>
  </p:notesMasterIdLst>
  <p:sldIdLst>
    <p:sldId id="256" r:id="rId2"/>
    <p:sldId id="719" r:id="rId3"/>
    <p:sldId id="714" r:id="rId4"/>
    <p:sldId id="725" r:id="rId5"/>
    <p:sldId id="715" r:id="rId6"/>
    <p:sldId id="701" r:id="rId7"/>
    <p:sldId id="703" r:id="rId8"/>
    <p:sldId id="720" r:id="rId9"/>
    <p:sldId id="633" r:id="rId10"/>
    <p:sldId id="721" r:id="rId11"/>
    <p:sldId id="574" r:id="rId12"/>
    <p:sldId id="577" r:id="rId13"/>
    <p:sldId id="681" r:id="rId14"/>
    <p:sldId id="613" r:id="rId15"/>
    <p:sldId id="646" r:id="rId16"/>
    <p:sldId id="655" r:id="rId17"/>
    <p:sldId id="695" r:id="rId18"/>
    <p:sldId id="705" r:id="rId19"/>
    <p:sldId id="263" r:id="rId20"/>
    <p:sldId id="706" r:id="rId21"/>
    <p:sldId id="707" r:id="rId22"/>
    <p:sldId id="694" r:id="rId23"/>
    <p:sldId id="612" r:id="rId24"/>
    <p:sldId id="634" r:id="rId25"/>
    <p:sldId id="709" r:id="rId26"/>
    <p:sldId id="638" r:id="rId27"/>
    <p:sldId id="735" r:id="rId28"/>
    <p:sldId id="732" r:id="rId29"/>
    <p:sldId id="353" r:id="rId30"/>
    <p:sldId id="651" r:id="rId31"/>
    <p:sldId id="354" r:id="rId32"/>
    <p:sldId id="266" r:id="rId33"/>
    <p:sldId id="639" r:id="rId34"/>
    <p:sldId id="660" r:id="rId35"/>
    <p:sldId id="654" r:id="rId36"/>
    <p:sldId id="733" r:id="rId37"/>
    <p:sldId id="640" r:id="rId38"/>
    <p:sldId id="656" r:id="rId39"/>
    <p:sldId id="257" r:id="rId40"/>
    <p:sldId id="641" r:id="rId41"/>
    <p:sldId id="259" r:id="rId42"/>
    <p:sldId id="260" r:id="rId43"/>
    <p:sldId id="261" r:id="rId44"/>
    <p:sldId id="684" r:id="rId45"/>
    <p:sldId id="685" r:id="rId46"/>
    <p:sldId id="686" r:id="rId47"/>
    <p:sldId id="642" r:id="rId48"/>
    <p:sldId id="677" r:id="rId49"/>
    <p:sldId id="723" r:id="rId50"/>
    <p:sldId id="737" r:id="rId51"/>
    <p:sldId id="736" r:id="rId52"/>
    <p:sldId id="689" r:id="rId53"/>
    <p:sldId id="383" r:id="rId54"/>
    <p:sldId id="384" r:id="rId55"/>
    <p:sldId id="702" r:id="rId56"/>
    <p:sldId id="535" r:id="rId57"/>
    <p:sldId id="317" r:id="rId58"/>
    <p:sldId id="332" r:id="rId59"/>
    <p:sldId id="295" r:id="rId60"/>
    <p:sldId id="708" r:id="rId61"/>
    <p:sldId id="566" r:id="rId62"/>
    <p:sldId id="567" r:id="rId63"/>
    <p:sldId id="568" r:id="rId64"/>
    <p:sldId id="569" r:id="rId65"/>
    <p:sldId id="570" r:id="rId66"/>
    <p:sldId id="571" r:id="rId67"/>
    <p:sldId id="572" r:id="rId68"/>
    <p:sldId id="700" r:id="rId69"/>
    <p:sldId id="388" r:id="rId70"/>
    <p:sldId id="326" r:id="rId71"/>
    <p:sldId id="362" r:id="rId72"/>
    <p:sldId id="724" r:id="rId73"/>
    <p:sldId id="726" r:id="rId74"/>
    <p:sldId id="546" r:id="rId75"/>
    <p:sldId id="653" r:id="rId76"/>
    <p:sldId id="729" r:id="rId77"/>
    <p:sldId id="730" r:id="rId78"/>
    <p:sldId id="661" r:id="rId79"/>
    <p:sldId id="731" r:id="rId80"/>
    <p:sldId id="727" r:id="rId81"/>
    <p:sldId id="728" r:id="rId82"/>
    <p:sldId id="659" r:id="rId83"/>
    <p:sldId id="679" r:id="rId84"/>
    <p:sldId id="662" r:id="rId85"/>
    <p:sldId id="669" r:id="rId86"/>
    <p:sldId id="670" r:id="rId87"/>
    <p:sldId id="616" r:id="rId88"/>
    <p:sldId id="696" r:id="rId89"/>
    <p:sldId id="693" r:id="rId90"/>
    <p:sldId id="734" r:id="rId91"/>
    <p:sldId id="711" r:id="rId92"/>
    <p:sldId id="712" r:id="rId93"/>
    <p:sldId id="710" r:id="rId94"/>
    <p:sldId id="713" r:id="rId95"/>
    <p:sldId id="718" r:id="rId9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00B050"/>
    <a:srgbClr val="C6EDFC"/>
    <a:srgbClr val="FF99FF"/>
    <a:srgbClr val="CC3399"/>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96" autoAdjust="0"/>
    <p:restoredTop sz="94660"/>
  </p:normalViewPr>
  <p:slideViewPr>
    <p:cSldViewPr snapToGrid="0">
      <p:cViewPr varScale="1">
        <p:scale>
          <a:sx n="90" d="100"/>
          <a:sy n="90" d="100"/>
        </p:scale>
        <p:origin x="66" y="6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oleObject" Target="file:///D:\Users\Ian\Documents\Dads%20Folder\Global%20warming\NZ%20NIWA%20Temp%20files\NIWA%20Raw%20Data%20-%20Copy%20of%20Full_TMax_rounded_all_sites_all.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D:\Users\Ian\Documents\Dads%20Folder\Global%20warming\NZ%20NIWA%20Temp%20files\NIWA%20Raw%20Data%20-%20Copy%20of%20Full_TMax_rounded_all_sites_all.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oleObject" Target="file:///D:\Users\Ian\Documents\Dads%20Folder\Global%20warming\NZ%20NIWA%20Temp%20files\NIWA%20Raw%20Data%20-%20Copy%20of%20Full_TMax_rounded_all_sites_all.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3" Type="http://schemas.openxmlformats.org/officeDocument/2006/relationships/oleObject" Target="file:///d:\Users\Ian\Documents\Dads%20Folder\Global%20warming\Graph%20&amp;%20data%20form%20Prof%20van%20Weigngarden%20of%20thermal%20radiation%20with%20varying%20CO2%20concentrations%20Dec%2023.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4.xml"/></Relationships>
</file>

<file path=ppt/charts/_rels/chart5.xml.rels><?xml version="1.0" encoding="UTF-8" standalone="yes"?>
<Relationships xmlns="http://schemas.openxmlformats.org/package/2006/relationships"><Relationship Id="rId3" Type="http://schemas.openxmlformats.org/officeDocument/2006/relationships/oleObject" Target="file:///D:\Users\Ian\Documents\Dads%20Folder\Global%20warming\NZ%20NIWA%20Temp%20files\NIWA%20Raw%20Data%20-%20Copy%20of%20Full_TMax_rounded_all_sites_all.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NZ" b="1"/>
              <a:t>Dunedin (NIWA Records)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0448054453299321E-2"/>
          <c:y val="0.10926282051282053"/>
          <c:w val="0.92640014530779136"/>
          <c:h val="0.78351529376135676"/>
        </c:manualLayout>
      </c:layout>
      <c:lineChart>
        <c:grouping val="standard"/>
        <c:varyColors val="0"/>
        <c:ser>
          <c:idx val="0"/>
          <c:order val="0"/>
          <c:tx>
            <c:strRef>
              <c:f>Dunedin!$Q$1</c:f>
              <c:strCache>
                <c:ptCount val="1"/>
                <c:pt idx="0">
                  <c:v>Summer Months</c:v>
                </c:pt>
              </c:strCache>
            </c:strRef>
          </c:tx>
          <c:spPr>
            <a:ln w="28575" cap="rnd">
              <a:solidFill>
                <a:srgbClr val="0070C0"/>
              </a:solidFill>
              <a:round/>
            </a:ln>
            <a:effectLst/>
          </c:spPr>
          <c:marker>
            <c:symbol val="none"/>
          </c:marker>
          <c:trendline>
            <c:spPr>
              <a:ln w="25400" cap="rnd">
                <a:solidFill>
                  <a:srgbClr val="0070C0"/>
                </a:solidFill>
                <a:prstDash val="sysDot"/>
              </a:ln>
              <a:effectLst/>
            </c:spPr>
            <c:trendlineType val="linear"/>
            <c:dispRSqr val="0"/>
            <c:dispEq val="0"/>
          </c:trendline>
          <c:cat>
            <c:numRef>
              <c:f>Dunedin!$A$2:$A$115</c:f>
              <c:numCache>
                <c:formatCode>General</c:formatCode>
                <c:ptCount val="114"/>
                <c:pt idx="0">
                  <c:v>1909</c:v>
                </c:pt>
                <c:pt idx="1">
                  <c:v>1910</c:v>
                </c:pt>
                <c:pt idx="2">
                  <c:v>1911</c:v>
                </c:pt>
                <c:pt idx="3">
                  <c:v>1912</c:v>
                </c:pt>
                <c:pt idx="4">
                  <c:v>1913</c:v>
                </c:pt>
                <c:pt idx="5">
                  <c:v>1914</c:v>
                </c:pt>
                <c:pt idx="6">
                  <c:v>1915</c:v>
                </c:pt>
                <c:pt idx="7">
                  <c:v>1916</c:v>
                </c:pt>
                <c:pt idx="8">
                  <c:v>1917</c:v>
                </c:pt>
                <c:pt idx="9">
                  <c:v>1918</c:v>
                </c:pt>
                <c:pt idx="10">
                  <c:v>1919</c:v>
                </c:pt>
                <c:pt idx="11">
                  <c:v>1920</c:v>
                </c:pt>
                <c:pt idx="12">
                  <c:v>1921</c:v>
                </c:pt>
                <c:pt idx="13">
                  <c:v>1922</c:v>
                </c:pt>
                <c:pt idx="14">
                  <c:v>1923</c:v>
                </c:pt>
                <c:pt idx="15">
                  <c:v>1924</c:v>
                </c:pt>
                <c:pt idx="16">
                  <c:v>1925</c:v>
                </c:pt>
                <c:pt idx="17">
                  <c:v>1926</c:v>
                </c:pt>
                <c:pt idx="18">
                  <c:v>1927</c:v>
                </c:pt>
                <c:pt idx="19">
                  <c:v>1928</c:v>
                </c:pt>
                <c:pt idx="20">
                  <c:v>1929</c:v>
                </c:pt>
                <c:pt idx="21">
                  <c:v>1930</c:v>
                </c:pt>
                <c:pt idx="22">
                  <c:v>1931</c:v>
                </c:pt>
                <c:pt idx="23">
                  <c:v>1932</c:v>
                </c:pt>
                <c:pt idx="24">
                  <c:v>1933</c:v>
                </c:pt>
                <c:pt idx="25">
                  <c:v>1934</c:v>
                </c:pt>
                <c:pt idx="26">
                  <c:v>1935</c:v>
                </c:pt>
                <c:pt idx="27">
                  <c:v>1936</c:v>
                </c:pt>
                <c:pt idx="28">
                  <c:v>1937</c:v>
                </c:pt>
                <c:pt idx="29">
                  <c:v>1938</c:v>
                </c:pt>
                <c:pt idx="30">
                  <c:v>1939</c:v>
                </c:pt>
                <c:pt idx="31">
                  <c:v>1940</c:v>
                </c:pt>
                <c:pt idx="32">
                  <c:v>1941</c:v>
                </c:pt>
                <c:pt idx="33">
                  <c:v>1942</c:v>
                </c:pt>
                <c:pt idx="34">
                  <c:v>1943</c:v>
                </c:pt>
                <c:pt idx="35">
                  <c:v>1944</c:v>
                </c:pt>
                <c:pt idx="36">
                  <c:v>1945</c:v>
                </c:pt>
                <c:pt idx="37">
                  <c:v>1946</c:v>
                </c:pt>
                <c:pt idx="38">
                  <c:v>1947</c:v>
                </c:pt>
                <c:pt idx="39">
                  <c:v>1948</c:v>
                </c:pt>
                <c:pt idx="40">
                  <c:v>1949</c:v>
                </c:pt>
                <c:pt idx="41">
                  <c:v>1950</c:v>
                </c:pt>
                <c:pt idx="42">
                  <c:v>1951</c:v>
                </c:pt>
                <c:pt idx="43">
                  <c:v>1952</c:v>
                </c:pt>
                <c:pt idx="44">
                  <c:v>1953</c:v>
                </c:pt>
                <c:pt idx="45">
                  <c:v>1954</c:v>
                </c:pt>
                <c:pt idx="46">
                  <c:v>1955</c:v>
                </c:pt>
                <c:pt idx="47">
                  <c:v>1956</c:v>
                </c:pt>
                <c:pt idx="48">
                  <c:v>1957</c:v>
                </c:pt>
                <c:pt idx="49">
                  <c:v>1958</c:v>
                </c:pt>
                <c:pt idx="50">
                  <c:v>1959</c:v>
                </c:pt>
                <c:pt idx="51">
                  <c:v>1960</c:v>
                </c:pt>
                <c:pt idx="52">
                  <c:v>1961</c:v>
                </c:pt>
                <c:pt idx="53">
                  <c:v>1962</c:v>
                </c:pt>
                <c:pt idx="54">
                  <c:v>1963</c:v>
                </c:pt>
                <c:pt idx="55">
                  <c:v>1964</c:v>
                </c:pt>
                <c:pt idx="56">
                  <c:v>1965</c:v>
                </c:pt>
                <c:pt idx="57">
                  <c:v>1966</c:v>
                </c:pt>
                <c:pt idx="58">
                  <c:v>1967</c:v>
                </c:pt>
                <c:pt idx="59">
                  <c:v>1968</c:v>
                </c:pt>
                <c:pt idx="60">
                  <c:v>1969</c:v>
                </c:pt>
                <c:pt idx="61">
                  <c:v>1970</c:v>
                </c:pt>
                <c:pt idx="62">
                  <c:v>1971</c:v>
                </c:pt>
                <c:pt idx="63">
                  <c:v>1972</c:v>
                </c:pt>
                <c:pt idx="64">
                  <c:v>1973</c:v>
                </c:pt>
                <c:pt idx="65">
                  <c:v>1974</c:v>
                </c:pt>
                <c:pt idx="66">
                  <c:v>1975</c:v>
                </c:pt>
                <c:pt idx="67">
                  <c:v>1976</c:v>
                </c:pt>
                <c:pt idx="68">
                  <c:v>1977</c:v>
                </c:pt>
                <c:pt idx="69">
                  <c:v>1978</c:v>
                </c:pt>
                <c:pt idx="70">
                  <c:v>1979</c:v>
                </c:pt>
                <c:pt idx="71">
                  <c:v>1980</c:v>
                </c:pt>
                <c:pt idx="72">
                  <c:v>1981</c:v>
                </c:pt>
                <c:pt idx="73">
                  <c:v>1982</c:v>
                </c:pt>
                <c:pt idx="74">
                  <c:v>1983</c:v>
                </c:pt>
                <c:pt idx="75">
                  <c:v>1984</c:v>
                </c:pt>
                <c:pt idx="76">
                  <c:v>1985</c:v>
                </c:pt>
                <c:pt idx="77">
                  <c:v>1986</c:v>
                </c:pt>
                <c:pt idx="78">
                  <c:v>1987</c:v>
                </c:pt>
                <c:pt idx="79">
                  <c:v>1988</c:v>
                </c:pt>
                <c:pt idx="80">
                  <c:v>1989</c:v>
                </c:pt>
                <c:pt idx="81">
                  <c:v>1990</c:v>
                </c:pt>
                <c:pt idx="82">
                  <c:v>1991</c:v>
                </c:pt>
                <c:pt idx="83">
                  <c:v>1992</c:v>
                </c:pt>
                <c:pt idx="84">
                  <c:v>1993</c:v>
                </c:pt>
                <c:pt idx="85">
                  <c:v>1994</c:v>
                </c:pt>
                <c:pt idx="86">
                  <c:v>1995</c:v>
                </c:pt>
                <c:pt idx="87">
                  <c:v>1996</c:v>
                </c:pt>
                <c:pt idx="88">
                  <c:v>1997</c:v>
                </c:pt>
                <c:pt idx="89">
                  <c:v>1998</c:v>
                </c:pt>
                <c:pt idx="90">
                  <c:v>1999</c:v>
                </c:pt>
                <c:pt idx="91">
                  <c:v>2000</c:v>
                </c:pt>
                <c:pt idx="92">
                  <c:v>2001</c:v>
                </c:pt>
                <c:pt idx="93">
                  <c:v>2002</c:v>
                </c:pt>
                <c:pt idx="94">
                  <c:v>2003</c:v>
                </c:pt>
                <c:pt idx="95">
                  <c:v>2004</c:v>
                </c:pt>
                <c:pt idx="96">
                  <c:v>2005</c:v>
                </c:pt>
                <c:pt idx="97">
                  <c:v>2006</c:v>
                </c:pt>
                <c:pt idx="98">
                  <c:v>2007</c:v>
                </c:pt>
                <c:pt idx="99">
                  <c:v>2008</c:v>
                </c:pt>
                <c:pt idx="100">
                  <c:v>2009</c:v>
                </c:pt>
                <c:pt idx="101">
                  <c:v>2010</c:v>
                </c:pt>
                <c:pt idx="102">
                  <c:v>2011</c:v>
                </c:pt>
                <c:pt idx="103">
                  <c:v>2012</c:v>
                </c:pt>
                <c:pt idx="104">
                  <c:v>2013</c:v>
                </c:pt>
                <c:pt idx="105">
                  <c:v>2014</c:v>
                </c:pt>
                <c:pt idx="106">
                  <c:v>2015</c:v>
                </c:pt>
                <c:pt idx="107">
                  <c:v>2016</c:v>
                </c:pt>
                <c:pt idx="108">
                  <c:v>2017</c:v>
                </c:pt>
                <c:pt idx="109">
                  <c:v>2018</c:v>
                </c:pt>
                <c:pt idx="110">
                  <c:v>2019</c:v>
                </c:pt>
                <c:pt idx="111">
                  <c:v>2020</c:v>
                </c:pt>
                <c:pt idx="112">
                  <c:v>2021</c:v>
                </c:pt>
                <c:pt idx="113">
                  <c:v>2022</c:v>
                </c:pt>
              </c:numCache>
            </c:numRef>
          </c:cat>
          <c:val>
            <c:numRef>
              <c:f>Dunedin!$Q$2:$Q$115</c:f>
              <c:numCache>
                <c:formatCode>General</c:formatCode>
                <c:ptCount val="114"/>
                <c:pt idx="0">
                  <c:v>19.350000000000001</c:v>
                </c:pt>
                <c:pt idx="1">
                  <c:v>18.983333333333334</c:v>
                </c:pt>
                <c:pt idx="2">
                  <c:v>17.75</c:v>
                </c:pt>
                <c:pt idx="3">
                  <c:v>17.783333333333331</c:v>
                </c:pt>
                <c:pt idx="4">
                  <c:v>17.916666666666668</c:v>
                </c:pt>
                <c:pt idx="5">
                  <c:v>18.383333333333336</c:v>
                </c:pt>
                <c:pt idx="6">
                  <c:v>17.849999999999998</c:v>
                </c:pt>
                <c:pt idx="7">
                  <c:v>19.816666666666666</c:v>
                </c:pt>
                <c:pt idx="8">
                  <c:v>18.849999999999998</c:v>
                </c:pt>
                <c:pt idx="9">
                  <c:v>18.416666666666668</c:v>
                </c:pt>
                <c:pt idx="10">
                  <c:v>17.649999999999999</c:v>
                </c:pt>
                <c:pt idx="11">
                  <c:v>18.716666666666665</c:v>
                </c:pt>
                <c:pt idx="12">
                  <c:v>18.083333333333332</c:v>
                </c:pt>
                <c:pt idx="13">
                  <c:v>18.216666666666669</c:v>
                </c:pt>
                <c:pt idx="14">
                  <c:v>18.416666666666668</c:v>
                </c:pt>
                <c:pt idx="15">
                  <c:v>19.650000000000002</c:v>
                </c:pt>
                <c:pt idx="16">
                  <c:v>18.083333333333332</c:v>
                </c:pt>
                <c:pt idx="17">
                  <c:v>17.716666666666665</c:v>
                </c:pt>
                <c:pt idx="18">
                  <c:v>19.083333333333332</c:v>
                </c:pt>
                <c:pt idx="19">
                  <c:v>19.416666666666668</c:v>
                </c:pt>
                <c:pt idx="20">
                  <c:v>18.116666666666667</c:v>
                </c:pt>
                <c:pt idx="21">
                  <c:v>18.316666666666666</c:v>
                </c:pt>
                <c:pt idx="22">
                  <c:v>17.883333333333333</c:v>
                </c:pt>
                <c:pt idx="23">
                  <c:v>17.216666666666669</c:v>
                </c:pt>
                <c:pt idx="24">
                  <c:v>19.283333333333335</c:v>
                </c:pt>
                <c:pt idx="25">
                  <c:v>19.316666666666666</c:v>
                </c:pt>
                <c:pt idx="26">
                  <c:v>20.583333333333332</c:v>
                </c:pt>
                <c:pt idx="27">
                  <c:v>17.849999999999998</c:v>
                </c:pt>
                <c:pt idx="28">
                  <c:v>17.250000000000004</c:v>
                </c:pt>
                <c:pt idx="29">
                  <c:v>19.683333333333334</c:v>
                </c:pt>
                <c:pt idx="30">
                  <c:v>19.249999999999996</c:v>
                </c:pt>
                <c:pt idx="31">
                  <c:v>19.216666666666665</c:v>
                </c:pt>
                <c:pt idx="32">
                  <c:v>18.95</c:v>
                </c:pt>
                <c:pt idx="33">
                  <c:v>17.713333333333335</c:v>
                </c:pt>
                <c:pt idx="34">
                  <c:v>18.773333333333337</c:v>
                </c:pt>
                <c:pt idx="35">
                  <c:v>17.906666666666666</c:v>
                </c:pt>
                <c:pt idx="36">
                  <c:v>17.406666666666666</c:v>
                </c:pt>
                <c:pt idx="37">
                  <c:v>18.306666666666668</c:v>
                </c:pt>
                <c:pt idx="38">
                  <c:v>17.696666666666669</c:v>
                </c:pt>
                <c:pt idx="39">
                  <c:v>19.043333333333333</c:v>
                </c:pt>
                <c:pt idx="40">
                  <c:v>18.843333333333334</c:v>
                </c:pt>
                <c:pt idx="41">
                  <c:v>18.776666666666667</c:v>
                </c:pt>
                <c:pt idx="42">
                  <c:v>17.11</c:v>
                </c:pt>
                <c:pt idx="43">
                  <c:v>18.543333333333333</c:v>
                </c:pt>
                <c:pt idx="44">
                  <c:v>17.97666666666667</c:v>
                </c:pt>
                <c:pt idx="45">
                  <c:v>18.776666666666667</c:v>
                </c:pt>
                <c:pt idx="46">
                  <c:v>19.243333333333332</c:v>
                </c:pt>
                <c:pt idx="47">
                  <c:v>20.143333333333331</c:v>
                </c:pt>
                <c:pt idx="48">
                  <c:v>19.043333333333333</c:v>
                </c:pt>
                <c:pt idx="49">
                  <c:v>17.91</c:v>
                </c:pt>
                <c:pt idx="50">
                  <c:v>18.643333333333334</c:v>
                </c:pt>
                <c:pt idx="51">
                  <c:v>18.566666666666666</c:v>
                </c:pt>
                <c:pt idx="52">
                  <c:v>18.579999999999998</c:v>
                </c:pt>
                <c:pt idx="53">
                  <c:v>18.546666666666667</c:v>
                </c:pt>
                <c:pt idx="54">
                  <c:v>18.68</c:v>
                </c:pt>
                <c:pt idx="55">
                  <c:v>18.146666666666665</c:v>
                </c:pt>
                <c:pt idx="56">
                  <c:v>18.113333333333333</c:v>
                </c:pt>
                <c:pt idx="57">
                  <c:v>18.579999999999998</c:v>
                </c:pt>
                <c:pt idx="58">
                  <c:v>18.680000000000003</c:v>
                </c:pt>
                <c:pt idx="59">
                  <c:v>18.313333333333333</c:v>
                </c:pt>
                <c:pt idx="60">
                  <c:v>18.279999999999998</c:v>
                </c:pt>
                <c:pt idx="61">
                  <c:v>19.146666666666665</c:v>
                </c:pt>
                <c:pt idx="62">
                  <c:v>20.046666666666667</c:v>
                </c:pt>
                <c:pt idx="63">
                  <c:v>18.046666666666667</c:v>
                </c:pt>
                <c:pt idx="64">
                  <c:v>19.88</c:v>
                </c:pt>
                <c:pt idx="65">
                  <c:v>19.113333333333333</c:v>
                </c:pt>
                <c:pt idx="66">
                  <c:v>18.279999999999998</c:v>
                </c:pt>
                <c:pt idx="67">
                  <c:v>17.713333333333335</c:v>
                </c:pt>
                <c:pt idx="68">
                  <c:v>18.113333333333333</c:v>
                </c:pt>
                <c:pt idx="69">
                  <c:v>18.946666666666669</c:v>
                </c:pt>
                <c:pt idx="70">
                  <c:v>18.546666666666667</c:v>
                </c:pt>
                <c:pt idx="71">
                  <c:v>18.046666666666667</c:v>
                </c:pt>
                <c:pt idx="72">
                  <c:v>18.746666666666666</c:v>
                </c:pt>
                <c:pt idx="73">
                  <c:v>18.113333333333333</c:v>
                </c:pt>
                <c:pt idx="74">
                  <c:v>17.046666666666667</c:v>
                </c:pt>
                <c:pt idx="75">
                  <c:v>17.713333333333335</c:v>
                </c:pt>
                <c:pt idx="76">
                  <c:v>19.61333333333333</c:v>
                </c:pt>
                <c:pt idx="77">
                  <c:v>18.813333333333333</c:v>
                </c:pt>
                <c:pt idx="78">
                  <c:v>18.61333333333333</c:v>
                </c:pt>
                <c:pt idx="79">
                  <c:v>19.013333333333332</c:v>
                </c:pt>
                <c:pt idx="80">
                  <c:v>18.346666666666664</c:v>
                </c:pt>
                <c:pt idx="81">
                  <c:v>19.613333333333333</c:v>
                </c:pt>
                <c:pt idx="82">
                  <c:v>17.546666666666667</c:v>
                </c:pt>
                <c:pt idx="83">
                  <c:v>17.18</c:v>
                </c:pt>
                <c:pt idx="84">
                  <c:v>17.013333333333332</c:v>
                </c:pt>
                <c:pt idx="85">
                  <c:v>18.846666666666668</c:v>
                </c:pt>
                <c:pt idx="86">
                  <c:v>18.68</c:v>
                </c:pt>
                <c:pt idx="87">
                  <c:v>18.113333333333333</c:v>
                </c:pt>
                <c:pt idx="88">
                  <c:v>17.486666666666665</c:v>
                </c:pt>
                <c:pt idx="89">
                  <c:v>19.766666666666666</c:v>
                </c:pt>
                <c:pt idx="90">
                  <c:v>19.166666666666664</c:v>
                </c:pt>
                <c:pt idx="91">
                  <c:v>18.133333333333336</c:v>
                </c:pt>
                <c:pt idx="92">
                  <c:v>17.533333333333335</c:v>
                </c:pt>
                <c:pt idx="93">
                  <c:v>17.900000000000002</c:v>
                </c:pt>
                <c:pt idx="94">
                  <c:v>18.500000000000004</c:v>
                </c:pt>
                <c:pt idx="95">
                  <c:v>17</c:v>
                </c:pt>
                <c:pt idx="96">
                  <c:v>18.400000000000002</c:v>
                </c:pt>
                <c:pt idx="97">
                  <c:v>18.266666666666666</c:v>
                </c:pt>
                <c:pt idx="98">
                  <c:v>17.766666666666666</c:v>
                </c:pt>
                <c:pt idx="99">
                  <c:v>18.666666666666668</c:v>
                </c:pt>
                <c:pt idx="100">
                  <c:v>18.233333333333334</c:v>
                </c:pt>
                <c:pt idx="101">
                  <c:v>18.8</c:v>
                </c:pt>
                <c:pt idx="102">
                  <c:v>18.166666666666668</c:v>
                </c:pt>
                <c:pt idx="103">
                  <c:v>18.2</c:v>
                </c:pt>
                <c:pt idx="104">
                  <c:v>18.733333333333331</c:v>
                </c:pt>
                <c:pt idx="105">
                  <c:v>17.7</c:v>
                </c:pt>
                <c:pt idx="106">
                  <c:v>19.133333333333333</c:v>
                </c:pt>
                <c:pt idx="107">
                  <c:v>19.2</c:v>
                </c:pt>
                <c:pt idx="108">
                  <c:v>19.099999999999998</c:v>
                </c:pt>
                <c:pt idx="109">
                  <c:v>19.466666666666665</c:v>
                </c:pt>
                <c:pt idx="110">
                  <c:v>19.833333333333332</c:v>
                </c:pt>
                <c:pt idx="111">
                  <c:v>18.8</c:v>
                </c:pt>
                <c:pt idx="112">
                  <c:v>19.266666666666666</c:v>
                </c:pt>
                <c:pt idx="113">
                  <c:v>18.599999999999998</c:v>
                </c:pt>
              </c:numCache>
            </c:numRef>
          </c:val>
          <c:smooth val="0"/>
          <c:extLst>
            <c:ext xmlns:c16="http://schemas.microsoft.com/office/drawing/2014/chart" uri="{C3380CC4-5D6E-409C-BE32-E72D297353CC}">
              <c16:uniqueId val="{00000001-DD58-4990-95A5-34CD81752FDF}"/>
            </c:ext>
          </c:extLst>
        </c:ser>
        <c:ser>
          <c:idx val="1"/>
          <c:order val="1"/>
          <c:tx>
            <c:strRef>
              <c:f>Dunedin!$T$1</c:f>
              <c:strCache>
                <c:ptCount val="1"/>
                <c:pt idx="0">
                  <c:v>Average</c:v>
                </c:pt>
              </c:strCache>
            </c:strRef>
          </c:tx>
          <c:spPr>
            <a:ln w="28575" cap="rnd">
              <a:solidFill>
                <a:srgbClr val="00B050"/>
              </a:solidFill>
              <a:round/>
            </a:ln>
            <a:effectLst/>
          </c:spPr>
          <c:marker>
            <c:symbol val="none"/>
          </c:marker>
          <c:trendline>
            <c:spPr>
              <a:ln w="25400" cap="rnd">
                <a:solidFill>
                  <a:srgbClr val="00B050"/>
                </a:solidFill>
                <a:prstDash val="sysDot"/>
              </a:ln>
              <a:effectLst/>
            </c:spPr>
            <c:trendlineType val="linear"/>
            <c:dispRSqr val="0"/>
            <c:dispEq val="0"/>
          </c:trendline>
          <c:cat>
            <c:numRef>
              <c:f>Dunedin!$A$2:$A$115</c:f>
              <c:numCache>
                <c:formatCode>General</c:formatCode>
                <c:ptCount val="114"/>
                <c:pt idx="0">
                  <c:v>1909</c:v>
                </c:pt>
                <c:pt idx="1">
                  <c:v>1910</c:v>
                </c:pt>
                <c:pt idx="2">
                  <c:v>1911</c:v>
                </c:pt>
                <c:pt idx="3">
                  <c:v>1912</c:v>
                </c:pt>
                <c:pt idx="4">
                  <c:v>1913</c:v>
                </c:pt>
                <c:pt idx="5">
                  <c:v>1914</c:v>
                </c:pt>
                <c:pt idx="6">
                  <c:v>1915</c:v>
                </c:pt>
                <c:pt idx="7">
                  <c:v>1916</c:v>
                </c:pt>
                <c:pt idx="8">
                  <c:v>1917</c:v>
                </c:pt>
                <c:pt idx="9">
                  <c:v>1918</c:v>
                </c:pt>
                <c:pt idx="10">
                  <c:v>1919</c:v>
                </c:pt>
                <c:pt idx="11">
                  <c:v>1920</c:v>
                </c:pt>
                <c:pt idx="12">
                  <c:v>1921</c:v>
                </c:pt>
                <c:pt idx="13">
                  <c:v>1922</c:v>
                </c:pt>
                <c:pt idx="14">
                  <c:v>1923</c:v>
                </c:pt>
                <c:pt idx="15">
                  <c:v>1924</c:v>
                </c:pt>
                <c:pt idx="16">
                  <c:v>1925</c:v>
                </c:pt>
                <c:pt idx="17">
                  <c:v>1926</c:v>
                </c:pt>
                <c:pt idx="18">
                  <c:v>1927</c:v>
                </c:pt>
                <c:pt idx="19">
                  <c:v>1928</c:v>
                </c:pt>
                <c:pt idx="20">
                  <c:v>1929</c:v>
                </c:pt>
                <c:pt idx="21">
                  <c:v>1930</c:v>
                </c:pt>
                <c:pt idx="22">
                  <c:v>1931</c:v>
                </c:pt>
                <c:pt idx="23">
                  <c:v>1932</c:v>
                </c:pt>
                <c:pt idx="24">
                  <c:v>1933</c:v>
                </c:pt>
                <c:pt idx="25">
                  <c:v>1934</c:v>
                </c:pt>
                <c:pt idx="26">
                  <c:v>1935</c:v>
                </c:pt>
                <c:pt idx="27">
                  <c:v>1936</c:v>
                </c:pt>
                <c:pt idx="28">
                  <c:v>1937</c:v>
                </c:pt>
                <c:pt idx="29">
                  <c:v>1938</c:v>
                </c:pt>
                <c:pt idx="30">
                  <c:v>1939</c:v>
                </c:pt>
                <c:pt idx="31">
                  <c:v>1940</c:v>
                </c:pt>
                <c:pt idx="32">
                  <c:v>1941</c:v>
                </c:pt>
                <c:pt idx="33">
                  <c:v>1942</c:v>
                </c:pt>
                <c:pt idx="34">
                  <c:v>1943</c:v>
                </c:pt>
                <c:pt idx="35">
                  <c:v>1944</c:v>
                </c:pt>
                <c:pt idx="36">
                  <c:v>1945</c:v>
                </c:pt>
                <c:pt idx="37">
                  <c:v>1946</c:v>
                </c:pt>
                <c:pt idx="38">
                  <c:v>1947</c:v>
                </c:pt>
                <c:pt idx="39">
                  <c:v>1948</c:v>
                </c:pt>
                <c:pt idx="40">
                  <c:v>1949</c:v>
                </c:pt>
                <c:pt idx="41">
                  <c:v>1950</c:v>
                </c:pt>
                <c:pt idx="42">
                  <c:v>1951</c:v>
                </c:pt>
                <c:pt idx="43">
                  <c:v>1952</c:v>
                </c:pt>
                <c:pt idx="44">
                  <c:v>1953</c:v>
                </c:pt>
                <c:pt idx="45">
                  <c:v>1954</c:v>
                </c:pt>
                <c:pt idx="46">
                  <c:v>1955</c:v>
                </c:pt>
                <c:pt idx="47">
                  <c:v>1956</c:v>
                </c:pt>
                <c:pt idx="48">
                  <c:v>1957</c:v>
                </c:pt>
                <c:pt idx="49">
                  <c:v>1958</c:v>
                </c:pt>
                <c:pt idx="50">
                  <c:v>1959</c:v>
                </c:pt>
                <c:pt idx="51">
                  <c:v>1960</c:v>
                </c:pt>
                <c:pt idx="52">
                  <c:v>1961</c:v>
                </c:pt>
                <c:pt idx="53">
                  <c:v>1962</c:v>
                </c:pt>
                <c:pt idx="54">
                  <c:v>1963</c:v>
                </c:pt>
                <c:pt idx="55">
                  <c:v>1964</c:v>
                </c:pt>
                <c:pt idx="56">
                  <c:v>1965</c:v>
                </c:pt>
                <c:pt idx="57">
                  <c:v>1966</c:v>
                </c:pt>
                <c:pt idx="58">
                  <c:v>1967</c:v>
                </c:pt>
                <c:pt idx="59">
                  <c:v>1968</c:v>
                </c:pt>
                <c:pt idx="60">
                  <c:v>1969</c:v>
                </c:pt>
                <c:pt idx="61">
                  <c:v>1970</c:v>
                </c:pt>
                <c:pt idx="62">
                  <c:v>1971</c:v>
                </c:pt>
                <c:pt idx="63">
                  <c:v>1972</c:v>
                </c:pt>
                <c:pt idx="64">
                  <c:v>1973</c:v>
                </c:pt>
                <c:pt idx="65">
                  <c:v>1974</c:v>
                </c:pt>
                <c:pt idx="66">
                  <c:v>1975</c:v>
                </c:pt>
                <c:pt idx="67">
                  <c:v>1976</c:v>
                </c:pt>
                <c:pt idx="68">
                  <c:v>1977</c:v>
                </c:pt>
                <c:pt idx="69">
                  <c:v>1978</c:v>
                </c:pt>
                <c:pt idx="70">
                  <c:v>1979</c:v>
                </c:pt>
                <c:pt idx="71">
                  <c:v>1980</c:v>
                </c:pt>
                <c:pt idx="72">
                  <c:v>1981</c:v>
                </c:pt>
                <c:pt idx="73">
                  <c:v>1982</c:v>
                </c:pt>
                <c:pt idx="74">
                  <c:v>1983</c:v>
                </c:pt>
                <c:pt idx="75">
                  <c:v>1984</c:v>
                </c:pt>
                <c:pt idx="76">
                  <c:v>1985</c:v>
                </c:pt>
                <c:pt idx="77">
                  <c:v>1986</c:v>
                </c:pt>
                <c:pt idx="78">
                  <c:v>1987</c:v>
                </c:pt>
                <c:pt idx="79">
                  <c:v>1988</c:v>
                </c:pt>
                <c:pt idx="80">
                  <c:v>1989</c:v>
                </c:pt>
                <c:pt idx="81">
                  <c:v>1990</c:v>
                </c:pt>
                <c:pt idx="82">
                  <c:v>1991</c:v>
                </c:pt>
                <c:pt idx="83">
                  <c:v>1992</c:v>
                </c:pt>
                <c:pt idx="84">
                  <c:v>1993</c:v>
                </c:pt>
                <c:pt idx="85">
                  <c:v>1994</c:v>
                </c:pt>
                <c:pt idx="86">
                  <c:v>1995</c:v>
                </c:pt>
                <c:pt idx="87">
                  <c:v>1996</c:v>
                </c:pt>
                <c:pt idx="88">
                  <c:v>1997</c:v>
                </c:pt>
                <c:pt idx="89">
                  <c:v>1998</c:v>
                </c:pt>
                <c:pt idx="90">
                  <c:v>1999</c:v>
                </c:pt>
                <c:pt idx="91">
                  <c:v>2000</c:v>
                </c:pt>
                <c:pt idx="92">
                  <c:v>2001</c:v>
                </c:pt>
                <c:pt idx="93">
                  <c:v>2002</c:v>
                </c:pt>
                <c:pt idx="94">
                  <c:v>2003</c:v>
                </c:pt>
                <c:pt idx="95">
                  <c:v>2004</c:v>
                </c:pt>
                <c:pt idx="96">
                  <c:v>2005</c:v>
                </c:pt>
                <c:pt idx="97">
                  <c:v>2006</c:v>
                </c:pt>
                <c:pt idx="98">
                  <c:v>2007</c:v>
                </c:pt>
                <c:pt idx="99">
                  <c:v>2008</c:v>
                </c:pt>
                <c:pt idx="100">
                  <c:v>2009</c:v>
                </c:pt>
                <c:pt idx="101">
                  <c:v>2010</c:v>
                </c:pt>
                <c:pt idx="102">
                  <c:v>2011</c:v>
                </c:pt>
                <c:pt idx="103">
                  <c:v>2012</c:v>
                </c:pt>
                <c:pt idx="104">
                  <c:v>2013</c:v>
                </c:pt>
                <c:pt idx="105">
                  <c:v>2014</c:v>
                </c:pt>
                <c:pt idx="106">
                  <c:v>2015</c:v>
                </c:pt>
                <c:pt idx="107">
                  <c:v>2016</c:v>
                </c:pt>
                <c:pt idx="108">
                  <c:v>2017</c:v>
                </c:pt>
                <c:pt idx="109">
                  <c:v>2018</c:v>
                </c:pt>
                <c:pt idx="110">
                  <c:v>2019</c:v>
                </c:pt>
                <c:pt idx="111">
                  <c:v>2020</c:v>
                </c:pt>
                <c:pt idx="112">
                  <c:v>2021</c:v>
                </c:pt>
                <c:pt idx="113">
                  <c:v>2022</c:v>
                </c:pt>
              </c:numCache>
            </c:numRef>
          </c:cat>
          <c:val>
            <c:numRef>
              <c:f>Dunedin!$T$2:$T$115</c:f>
              <c:numCache>
                <c:formatCode>General</c:formatCode>
                <c:ptCount val="114"/>
                <c:pt idx="0">
                  <c:v>14.691666666666668</c:v>
                </c:pt>
                <c:pt idx="1">
                  <c:v>15.424999999999999</c:v>
                </c:pt>
                <c:pt idx="2">
                  <c:v>14.558333333333335</c:v>
                </c:pt>
                <c:pt idx="3">
                  <c:v>14.108333333333334</c:v>
                </c:pt>
                <c:pt idx="4">
                  <c:v>13.908333333333331</c:v>
                </c:pt>
                <c:pt idx="5">
                  <c:v>14.516666666666666</c:v>
                </c:pt>
                <c:pt idx="6">
                  <c:v>14.558333333333332</c:v>
                </c:pt>
                <c:pt idx="7">
                  <c:v>15.549999999999999</c:v>
                </c:pt>
                <c:pt idx="8">
                  <c:v>15.200000000000001</c:v>
                </c:pt>
                <c:pt idx="9">
                  <c:v>13.966666666666669</c:v>
                </c:pt>
                <c:pt idx="10">
                  <c:v>14.291666666666664</c:v>
                </c:pt>
                <c:pt idx="11">
                  <c:v>14.566666666666665</c:v>
                </c:pt>
                <c:pt idx="12">
                  <c:v>14.441666666666665</c:v>
                </c:pt>
                <c:pt idx="13">
                  <c:v>14.225</c:v>
                </c:pt>
                <c:pt idx="14">
                  <c:v>14.458333333333334</c:v>
                </c:pt>
                <c:pt idx="15">
                  <c:v>15.808333333333335</c:v>
                </c:pt>
                <c:pt idx="16">
                  <c:v>14.091666666666663</c:v>
                </c:pt>
                <c:pt idx="17">
                  <c:v>14.466666666666667</c:v>
                </c:pt>
                <c:pt idx="18">
                  <c:v>14.191666666666665</c:v>
                </c:pt>
                <c:pt idx="19">
                  <c:v>15.391666666666666</c:v>
                </c:pt>
                <c:pt idx="20">
                  <c:v>14.549999999999999</c:v>
                </c:pt>
                <c:pt idx="21">
                  <c:v>13.908333333333333</c:v>
                </c:pt>
                <c:pt idx="22">
                  <c:v>14.300000000000002</c:v>
                </c:pt>
                <c:pt idx="23">
                  <c:v>13.983333333333334</c:v>
                </c:pt>
                <c:pt idx="24">
                  <c:v>14.766666666666667</c:v>
                </c:pt>
                <c:pt idx="25">
                  <c:v>15.016666666666667</c:v>
                </c:pt>
                <c:pt idx="26">
                  <c:v>14.933333333333332</c:v>
                </c:pt>
                <c:pt idx="27">
                  <c:v>14.458333333333334</c:v>
                </c:pt>
                <c:pt idx="28">
                  <c:v>13.949999999999998</c:v>
                </c:pt>
                <c:pt idx="29">
                  <c:v>15.383333333333333</c:v>
                </c:pt>
                <c:pt idx="30">
                  <c:v>14.70833333333333</c:v>
                </c:pt>
                <c:pt idx="31">
                  <c:v>14.716666666666667</c:v>
                </c:pt>
                <c:pt idx="32">
                  <c:v>14.258333333333333</c:v>
                </c:pt>
                <c:pt idx="33">
                  <c:v>14.915833333333333</c:v>
                </c:pt>
                <c:pt idx="34">
                  <c:v>14.131666666666666</c:v>
                </c:pt>
                <c:pt idx="35">
                  <c:v>14.048333333333334</c:v>
                </c:pt>
                <c:pt idx="36">
                  <c:v>13.856666666666667</c:v>
                </c:pt>
                <c:pt idx="37">
                  <c:v>13.998333333333333</c:v>
                </c:pt>
                <c:pt idx="38">
                  <c:v>14.864166666666668</c:v>
                </c:pt>
                <c:pt idx="39">
                  <c:v>14.843333333333335</c:v>
                </c:pt>
                <c:pt idx="40">
                  <c:v>14.776666666666666</c:v>
                </c:pt>
                <c:pt idx="41">
                  <c:v>14.81</c:v>
                </c:pt>
                <c:pt idx="42">
                  <c:v>14.093333333333334</c:v>
                </c:pt>
                <c:pt idx="43">
                  <c:v>14.518333333333333</c:v>
                </c:pt>
                <c:pt idx="44">
                  <c:v>14.568333333333335</c:v>
                </c:pt>
                <c:pt idx="45">
                  <c:v>15.459999999999999</c:v>
                </c:pt>
                <c:pt idx="46">
                  <c:v>15.276666666666671</c:v>
                </c:pt>
                <c:pt idx="47">
                  <c:v>15.476666666666667</c:v>
                </c:pt>
                <c:pt idx="48">
                  <c:v>14.743333333333334</c:v>
                </c:pt>
                <c:pt idx="49">
                  <c:v>14.676666666666664</c:v>
                </c:pt>
                <c:pt idx="50">
                  <c:v>14.784999999999998</c:v>
                </c:pt>
                <c:pt idx="51">
                  <c:v>14.496666666666668</c:v>
                </c:pt>
                <c:pt idx="52">
                  <c:v>14.555000000000001</c:v>
                </c:pt>
                <c:pt idx="53">
                  <c:v>14.996666666666668</c:v>
                </c:pt>
                <c:pt idx="54">
                  <c:v>14.196666666666665</c:v>
                </c:pt>
                <c:pt idx="55">
                  <c:v>14.505000000000001</c:v>
                </c:pt>
                <c:pt idx="56">
                  <c:v>14.238333333333335</c:v>
                </c:pt>
                <c:pt idx="57">
                  <c:v>14.954999999999998</c:v>
                </c:pt>
                <c:pt idx="58">
                  <c:v>14.930000000000001</c:v>
                </c:pt>
                <c:pt idx="59">
                  <c:v>14.721666666666664</c:v>
                </c:pt>
                <c:pt idx="60">
                  <c:v>14.746666666666668</c:v>
                </c:pt>
                <c:pt idx="61">
                  <c:v>15.18</c:v>
                </c:pt>
                <c:pt idx="62">
                  <c:v>15.563333333333333</c:v>
                </c:pt>
                <c:pt idx="63">
                  <c:v>14.830000000000004</c:v>
                </c:pt>
                <c:pt idx="64">
                  <c:v>15.205000000000004</c:v>
                </c:pt>
                <c:pt idx="65">
                  <c:v>14.854999999999999</c:v>
                </c:pt>
                <c:pt idx="66">
                  <c:v>14.88</c:v>
                </c:pt>
                <c:pt idx="67">
                  <c:v>14.255000000000001</c:v>
                </c:pt>
                <c:pt idx="68">
                  <c:v>14.38</c:v>
                </c:pt>
                <c:pt idx="69">
                  <c:v>15.154999999999999</c:v>
                </c:pt>
                <c:pt idx="70">
                  <c:v>14.646666666666667</c:v>
                </c:pt>
                <c:pt idx="71">
                  <c:v>14.63</c:v>
                </c:pt>
                <c:pt idx="72">
                  <c:v>14.654999999999999</c:v>
                </c:pt>
                <c:pt idx="73">
                  <c:v>14.655000000000001</c:v>
                </c:pt>
                <c:pt idx="74">
                  <c:v>13.905000000000001</c:v>
                </c:pt>
                <c:pt idx="75">
                  <c:v>14.688333333333334</c:v>
                </c:pt>
                <c:pt idx="76">
                  <c:v>15.146666666666667</c:v>
                </c:pt>
                <c:pt idx="77">
                  <c:v>14.805000000000001</c:v>
                </c:pt>
                <c:pt idx="78">
                  <c:v>15.038333333333332</c:v>
                </c:pt>
                <c:pt idx="79">
                  <c:v>15.296666666666665</c:v>
                </c:pt>
                <c:pt idx="80">
                  <c:v>14.83</c:v>
                </c:pt>
                <c:pt idx="81">
                  <c:v>15.229999999999997</c:v>
                </c:pt>
                <c:pt idx="82">
                  <c:v>14.005000000000001</c:v>
                </c:pt>
                <c:pt idx="83">
                  <c:v>13.313333333333334</c:v>
                </c:pt>
                <c:pt idx="84">
                  <c:v>14.13</c:v>
                </c:pt>
                <c:pt idx="85">
                  <c:v>14.555000000000001</c:v>
                </c:pt>
                <c:pt idx="86">
                  <c:v>14.305</c:v>
                </c:pt>
                <c:pt idx="87">
                  <c:v>14.246666666666668</c:v>
                </c:pt>
                <c:pt idx="88">
                  <c:v>14.453333333333335</c:v>
                </c:pt>
                <c:pt idx="89">
                  <c:v>15.500000000000002</c:v>
                </c:pt>
                <c:pt idx="90">
                  <c:v>15.691666666666665</c:v>
                </c:pt>
                <c:pt idx="91">
                  <c:v>14.533333333333333</c:v>
                </c:pt>
                <c:pt idx="92">
                  <c:v>14.683333333333335</c:v>
                </c:pt>
                <c:pt idx="93">
                  <c:v>14.85</c:v>
                </c:pt>
                <c:pt idx="94">
                  <c:v>14.716666666666667</c:v>
                </c:pt>
                <c:pt idx="95">
                  <c:v>14.008333333333335</c:v>
                </c:pt>
                <c:pt idx="96">
                  <c:v>14.941666666666665</c:v>
                </c:pt>
                <c:pt idx="97">
                  <c:v>14.924999999999999</c:v>
                </c:pt>
                <c:pt idx="98">
                  <c:v>14.875000000000002</c:v>
                </c:pt>
                <c:pt idx="99">
                  <c:v>15.025000000000004</c:v>
                </c:pt>
                <c:pt idx="100">
                  <c:v>14.525</c:v>
                </c:pt>
                <c:pt idx="101">
                  <c:v>15.275</c:v>
                </c:pt>
                <c:pt idx="102">
                  <c:v>14.950000000000001</c:v>
                </c:pt>
                <c:pt idx="103">
                  <c:v>14.75</c:v>
                </c:pt>
                <c:pt idx="104">
                  <c:v>15.475000000000001</c:v>
                </c:pt>
                <c:pt idx="105">
                  <c:v>14.733333333333333</c:v>
                </c:pt>
                <c:pt idx="106">
                  <c:v>15.149999999999999</c:v>
                </c:pt>
                <c:pt idx="107">
                  <c:v>15.700000000000001</c:v>
                </c:pt>
                <c:pt idx="108">
                  <c:v>15.200000000000003</c:v>
                </c:pt>
                <c:pt idx="109">
                  <c:v>15.383333333333335</c:v>
                </c:pt>
                <c:pt idx="110">
                  <c:v>16.058333333333334</c:v>
                </c:pt>
                <c:pt idx="111">
                  <c:v>15.433333333333335</c:v>
                </c:pt>
                <c:pt idx="112">
                  <c:v>16.058333333333334</c:v>
                </c:pt>
                <c:pt idx="113">
                  <c:v>15.641666666666667</c:v>
                </c:pt>
              </c:numCache>
            </c:numRef>
          </c:val>
          <c:smooth val="0"/>
          <c:extLst>
            <c:ext xmlns:c16="http://schemas.microsoft.com/office/drawing/2014/chart" uri="{C3380CC4-5D6E-409C-BE32-E72D297353CC}">
              <c16:uniqueId val="{00000003-DD58-4990-95A5-34CD81752FDF}"/>
            </c:ext>
          </c:extLst>
        </c:ser>
        <c:ser>
          <c:idx val="2"/>
          <c:order val="2"/>
          <c:tx>
            <c:strRef>
              <c:f>Dunedin!$S$1</c:f>
              <c:strCache>
                <c:ptCount val="1"/>
                <c:pt idx="0">
                  <c:v>Winter Months </c:v>
                </c:pt>
              </c:strCache>
            </c:strRef>
          </c:tx>
          <c:spPr>
            <a:ln w="28575" cap="rnd">
              <a:solidFill>
                <a:srgbClr val="C00000"/>
              </a:solidFill>
              <a:round/>
            </a:ln>
            <a:effectLst/>
          </c:spPr>
          <c:marker>
            <c:symbol val="none"/>
          </c:marker>
          <c:trendline>
            <c:spPr>
              <a:ln w="28575" cap="rnd">
                <a:solidFill>
                  <a:srgbClr val="C00000"/>
                </a:solidFill>
                <a:prstDash val="sysDot"/>
              </a:ln>
              <a:effectLst/>
            </c:spPr>
            <c:trendlineType val="linear"/>
            <c:dispRSqr val="0"/>
            <c:dispEq val="0"/>
          </c:trendline>
          <c:cat>
            <c:numRef>
              <c:f>Dunedin!$A$2:$A$115</c:f>
              <c:numCache>
                <c:formatCode>General</c:formatCode>
                <c:ptCount val="114"/>
                <c:pt idx="0">
                  <c:v>1909</c:v>
                </c:pt>
                <c:pt idx="1">
                  <c:v>1910</c:v>
                </c:pt>
                <c:pt idx="2">
                  <c:v>1911</c:v>
                </c:pt>
                <c:pt idx="3">
                  <c:v>1912</c:v>
                </c:pt>
                <c:pt idx="4">
                  <c:v>1913</c:v>
                </c:pt>
                <c:pt idx="5">
                  <c:v>1914</c:v>
                </c:pt>
                <c:pt idx="6">
                  <c:v>1915</c:v>
                </c:pt>
                <c:pt idx="7">
                  <c:v>1916</c:v>
                </c:pt>
                <c:pt idx="8">
                  <c:v>1917</c:v>
                </c:pt>
                <c:pt idx="9">
                  <c:v>1918</c:v>
                </c:pt>
                <c:pt idx="10">
                  <c:v>1919</c:v>
                </c:pt>
                <c:pt idx="11">
                  <c:v>1920</c:v>
                </c:pt>
                <c:pt idx="12">
                  <c:v>1921</c:v>
                </c:pt>
                <c:pt idx="13">
                  <c:v>1922</c:v>
                </c:pt>
                <c:pt idx="14">
                  <c:v>1923</c:v>
                </c:pt>
                <c:pt idx="15">
                  <c:v>1924</c:v>
                </c:pt>
                <c:pt idx="16">
                  <c:v>1925</c:v>
                </c:pt>
                <c:pt idx="17">
                  <c:v>1926</c:v>
                </c:pt>
                <c:pt idx="18">
                  <c:v>1927</c:v>
                </c:pt>
                <c:pt idx="19">
                  <c:v>1928</c:v>
                </c:pt>
                <c:pt idx="20">
                  <c:v>1929</c:v>
                </c:pt>
                <c:pt idx="21">
                  <c:v>1930</c:v>
                </c:pt>
                <c:pt idx="22">
                  <c:v>1931</c:v>
                </c:pt>
                <c:pt idx="23">
                  <c:v>1932</c:v>
                </c:pt>
                <c:pt idx="24">
                  <c:v>1933</c:v>
                </c:pt>
                <c:pt idx="25">
                  <c:v>1934</c:v>
                </c:pt>
                <c:pt idx="26">
                  <c:v>1935</c:v>
                </c:pt>
                <c:pt idx="27">
                  <c:v>1936</c:v>
                </c:pt>
                <c:pt idx="28">
                  <c:v>1937</c:v>
                </c:pt>
                <c:pt idx="29">
                  <c:v>1938</c:v>
                </c:pt>
                <c:pt idx="30">
                  <c:v>1939</c:v>
                </c:pt>
                <c:pt idx="31">
                  <c:v>1940</c:v>
                </c:pt>
                <c:pt idx="32">
                  <c:v>1941</c:v>
                </c:pt>
                <c:pt idx="33">
                  <c:v>1942</c:v>
                </c:pt>
                <c:pt idx="34">
                  <c:v>1943</c:v>
                </c:pt>
                <c:pt idx="35">
                  <c:v>1944</c:v>
                </c:pt>
                <c:pt idx="36">
                  <c:v>1945</c:v>
                </c:pt>
                <c:pt idx="37">
                  <c:v>1946</c:v>
                </c:pt>
                <c:pt idx="38">
                  <c:v>1947</c:v>
                </c:pt>
                <c:pt idx="39">
                  <c:v>1948</c:v>
                </c:pt>
                <c:pt idx="40">
                  <c:v>1949</c:v>
                </c:pt>
                <c:pt idx="41">
                  <c:v>1950</c:v>
                </c:pt>
                <c:pt idx="42">
                  <c:v>1951</c:v>
                </c:pt>
                <c:pt idx="43">
                  <c:v>1952</c:v>
                </c:pt>
                <c:pt idx="44">
                  <c:v>1953</c:v>
                </c:pt>
                <c:pt idx="45">
                  <c:v>1954</c:v>
                </c:pt>
                <c:pt idx="46">
                  <c:v>1955</c:v>
                </c:pt>
                <c:pt idx="47">
                  <c:v>1956</c:v>
                </c:pt>
                <c:pt idx="48">
                  <c:v>1957</c:v>
                </c:pt>
                <c:pt idx="49">
                  <c:v>1958</c:v>
                </c:pt>
                <c:pt idx="50">
                  <c:v>1959</c:v>
                </c:pt>
                <c:pt idx="51">
                  <c:v>1960</c:v>
                </c:pt>
                <c:pt idx="52">
                  <c:v>1961</c:v>
                </c:pt>
                <c:pt idx="53">
                  <c:v>1962</c:v>
                </c:pt>
                <c:pt idx="54">
                  <c:v>1963</c:v>
                </c:pt>
                <c:pt idx="55">
                  <c:v>1964</c:v>
                </c:pt>
                <c:pt idx="56">
                  <c:v>1965</c:v>
                </c:pt>
                <c:pt idx="57">
                  <c:v>1966</c:v>
                </c:pt>
                <c:pt idx="58">
                  <c:v>1967</c:v>
                </c:pt>
                <c:pt idx="59">
                  <c:v>1968</c:v>
                </c:pt>
                <c:pt idx="60">
                  <c:v>1969</c:v>
                </c:pt>
                <c:pt idx="61">
                  <c:v>1970</c:v>
                </c:pt>
                <c:pt idx="62">
                  <c:v>1971</c:v>
                </c:pt>
                <c:pt idx="63">
                  <c:v>1972</c:v>
                </c:pt>
                <c:pt idx="64">
                  <c:v>1973</c:v>
                </c:pt>
                <c:pt idx="65">
                  <c:v>1974</c:v>
                </c:pt>
                <c:pt idx="66">
                  <c:v>1975</c:v>
                </c:pt>
                <c:pt idx="67">
                  <c:v>1976</c:v>
                </c:pt>
                <c:pt idx="68">
                  <c:v>1977</c:v>
                </c:pt>
                <c:pt idx="69">
                  <c:v>1978</c:v>
                </c:pt>
                <c:pt idx="70">
                  <c:v>1979</c:v>
                </c:pt>
                <c:pt idx="71">
                  <c:v>1980</c:v>
                </c:pt>
                <c:pt idx="72">
                  <c:v>1981</c:v>
                </c:pt>
                <c:pt idx="73">
                  <c:v>1982</c:v>
                </c:pt>
                <c:pt idx="74">
                  <c:v>1983</c:v>
                </c:pt>
                <c:pt idx="75">
                  <c:v>1984</c:v>
                </c:pt>
                <c:pt idx="76">
                  <c:v>1985</c:v>
                </c:pt>
                <c:pt idx="77">
                  <c:v>1986</c:v>
                </c:pt>
                <c:pt idx="78">
                  <c:v>1987</c:v>
                </c:pt>
                <c:pt idx="79">
                  <c:v>1988</c:v>
                </c:pt>
                <c:pt idx="80">
                  <c:v>1989</c:v>
                </c:pt>
                <c:pt idx="81">
                  <c:v>1990</c:v>
                </c:pt>
                <c:pt idx="82">
                  <c:v>1991</c:v>
                </c:pt>
                <c:pt idx="83">
                  <c:v>1992</c:v>
                </c:pt>
                <c:pt idx="84">
                  <c:v>1993</c:v>
                </c:pt>
                <c:pt idx="85">
                  <c:v>1994</c:v>
                </c:pt>
                <c:pt idx="86">
                  <c:v>1995</c:v>
                </c:pt>
                <c:pt idx="87">
                  <c:v>1996</c:v>
                </c:pt>
                <c:pt idx="88">
                  <c:v>1997</c:v>
                </c:pt>
                <c:pt idx="89">
                  <c:v>1998</c:v>
                </c:pt>
                <c:pt idx="90">
                  <c:v>1999</c:v>
                </c:pt>
                <c:pt idx="91">
                  <c:v>2000</c:v>
                </c:pt>
                <c:pt idx="92">
                  <c:v>2001</c:v>
                </c:pt>
                <c:pt idx="93">
                  <c:v>2002</c:v>
                </c:pt>
                <c:pt idx="94">
                  <c:v>2003</c:v>
                </c:pt>
                <c:pt idx="95">
                  <c:v>2004</c:v>
                </c:pt>
                <c:pt idx="96">
                  <c:v>2005</c:v>
                </c:pt>
                <c:pt idx="97">
                  <c:v>2006</c:v>
                </c:pt>
                <c:pt idx="98">
                  <c:v>2007</c:v>
                </c:pt>
                <c:pt idx="99">
                  <c:v>2008</c:v>
                </c:pt>
                <c:pt idx="100">
                  <c:v>2009</c:v>
                </c:pt>
                <c:pt idx="101">
                  <c:v>2010</c:v>
                </c:pt>
                <c:pt idx="102">
                  <c:v>2011</c:v>
                </c:pt>
                <c:pt idx="103">
                  <c:v>2012</c:v>
                </c:pt>
                <c:pt idx="104">
                  <c:v>2013</c:v>
                </c:pt>
                <c:pt idx="105">
                  <c:v>2014</c:v>
                </c:pt>
                <c:pt idx="106">
                  <c:v>2015</c:v>
                </c:pt>
                <c:pt idx="107">
                  <c:v>2016</c:v>
                </c:pt>
                <c:pt idx="108">
                  <c:v>2017</c:v>
                </c:pt>
                <c:pt idx="109">
                  <c:v>2018</c:v>
                </c:pt>
                <c:pt idx="110">
                  <c:v>2019</c:v>
                </c:pt>
                <c:pt idx="111">
                  <c:v>2020</c:v>
                </c:pt>
                <c:pt idx="112">
                  <c:v>2021</c:v>
                </c:pt>
                <c:pt idx="113">
                  <c:v>2022</c:v>
                </c:pt>
              </c:numCache>
            </c:numRef>
          </c:cat>
          <c:val>
            <c:numRef>
              <c:f>Dunedin!$S$2:$S$115</c:f>
              <c:numCache>
                <c:formatCode>General</c:formatCode>
                <c:ptCount val="114"/>
                <c:pt idx="0">
                  <c:v>9.7166666666666668</c:v>
                </c:pt>
                <c:pt idx="1">
                  <c:v>10.216666666666667</c:v>
                </c:pt>
                <c:pt idx="2">
                  <c:v>9.85</c:v>
                </c:pt>
                <c:pt idx="3">
                  <c:v>9.65</c:v>
                </c:pt>
                <c:pt idx="4">
                  <c:v>10.016666666666667</c:v>
                </c:pt>
                <c:pt idx="5">
                  <c:v>10.049999999999999</c:v>
                </c:pt>
                <c:pt idx="6">
                  <c:v>10.450000000000001</c:v>
                </c:pt>
                <c:pt idx="7">
                  <c:v>10.683333333333332</c:v>
                </c:pt>
                <c:pt idx="8">
                  <c:v>10.683333333333332</c:v>
                </c:pt>
                <c:pt idx="9">
                  <c:v>8.7833333333333332</c:v>
                </c:pt>
                <c:pt idx="10">
                  <c:v>10.75</c:v>
                </c:pt>
                <c:pt idx="11">
                  <c:v>10.416666666666666</c:v>
                </c:pt>
                <c:pt idx="12">
                  <c:v>10.049999999999999</c:v>
                </c:pt>
                <c:pt idx="13">
                  <c:v>9.4833333333333325</c:v>
                </c:pt>
                <c:pt idx="14">
                  <c:v>9.3833333333333329</c:v>
                </c:pt>
                <c:pt idx="15">
                  <c:v>11.049999999999999</c:v>
                </c:pt>
                <c:pt idx="16">
                  <c:v>9.4500000000000011</c:v>
                </c:pt>
                <c:pt idx="17">
                  <c:v>10.816666666666668</c:v>
                </c:pt>
                <c:pt idx="18">
                  <c:v>9.4166666666666661</c:v>
                </c:pt>
                <c:pt idx="19">
                  <c:v>10.283333333333333</c:v>
                </c:pt>
                <c:pt idx="20">
                  <c:v>10.216666666666667</c:v>
                </c:pt>
                <c:pt idx="21">
                  <c:v>9.1833333333333336</c:v>
                </c:pt>
                <c:pt idx="22">
                  <c:v>9.0166666666666675</c:v>
                </c:pt>
                <c:pt idx="23">
                  <c:v>9.1166666666666671</c:v>
                </c:pt>
                <c:pt idx="24">
                  <c:v>9.5166666666666675</c:v>
                </c:pt>
                <c:pt idx="25">
                  <c:v>9.8166666666666682</c:v>
                </c:pt>
                <c:pt idx="26">
                  <c:v>9.8833333333333329</c:v>
                </c:pt>
                <c:pt idx="27">
                  <c:v>10.450000000000001</c:v>
                </c:pt>
                <c:pt idx="28">
                  <c:v>9.4833333333333343</c:v>
                </c:pt>
                <c:pt idx="29">
                  <c:v>9.7166666666666668</c:v>
                </c:pt>
                <c:pt idx="30">
                  <c:v>8.5499999999999989</c:v>
                </c:pt>
                <c:pt idx="31">
                  <c:v>10.816666666666668</c:v>
                </c:pt>
                <c:pt idx="32">
                  <c:v>8.6833333333333353</c:v>
                </c:pt>
                <c:pt idx="33">
                  <c:v>11.283333333333333</c:v>
                </c:pt>
                <c:pt idx="34">
                  <c:v>9.1066666666666674</c:v>
                </c:pt>
                <c:pt idx="35">
                  <c:v>9.5066666666666659</c:v>
                </c:pt>
                <c:pt idx="36">
                  <c:v>9.5399999999999991</c:v>
                </c:pt>
                <c:pt idx="37">
                  <c:v>10.106666666666667</c:v>
                </c:pt>
                <c:pt idx="38">
                  <c:v>10.776666666666666</c:v>
                </c:pt>
                <c:pt idx="39">
                  <c:v>10.376666666666667</c:v>
                </c:pt>
                <c:pt idx="40">
                  <c:v>10.476666666666667</c:v>
                </c:pt>
                <c:pt idx="41">
                  <c:v>10.143333333333333</c:v>
                </c:pt>
                <c:pt idx="42">
                  <c:v>9.81</c:v>
                </c:pt>
                <c:pt idx="43">
                  <c:v>10.076666666666666</c:v>
                </c:pt>
                <c:pt idx="44">
                  <c:v>10.076666666666666</c:v>
                </c:pt>
                <c:pt idx="45">
                  <c:v>11.01</c:v>
                </c:pt>
                <c:pt idx="46">
                  <c:v>9.8433333333333337</c:v>
                </c:pt>
                <c:pt idx="47">
                  <c:v>11.143333333333336</c:v>
                </c:pt>
                <c:pt idx="48">
                  <c:v>10.343333333333334</c:v>
                </c:pt>
                <c:pt idx="49">
                  <c:v>9.91</c:v>
                </c:pt>
                <c:pt idx="50">
                  <c:v>11.176666666666668</c:v>
                </c:pt>
                <c:pt idx="51">
                  <c:v>10.610000000000001</c:v>
                </c:pt>
                <c:pt idx="52">
                  <c:v>9.8800000000000008</c:v>
                </c:pt>
                <c:pt idx="53">
                  <c:v>11.113333333333335</c:v>
                </c:pt>
                <c:pt idx="54">
                  <c:v>8.7800000000000011</c:v>
                </c:pt>
                <c:pt idx="55">
                  <c:v>10.246666666666668</c:v>
                </c:pt>
                <c:pt idx="56">
                  <c:v>9.8800000000000008</c:v>
                </c:pt>
                <c:pt idx="57">
                  <c:v>10.58</c:v>
                </c:pt>
                <c:pt idx="58">
                  <c:v>11.046666666666667</c:v>
                </c:pt>
                <c:pt idx="59">
                  <c:v>10.58</c:v>
                </c:pt>
                <c:pt idx="60">
                  <c:v>10.479999999999999</c:v>
                </c:pt>
                <c:pt idx="61">
                  <c:v>11.780000000000001</c:v>
                </c:pt>
                <c:pt idx="62">
                  <c:v>10.780000000000001</c:v>
                </c:pt>
                <c:pt idx="63">
                  <c:v>9.58</c:v>
                </c:pt>
                <c:pt idx="64">
                  <c:v>10.413333333333334</c:v>
                </c:pt>
                <c:pt idx="65">
                  <c:v>10.346666666666666</c:v>
                </c:pt>
                <c:pt idx="66">
                  <c:v>10.446666666666667</c:v>
                </c:pt>
                <c:pt idx="67">
                  <c:v>10.413333333333334</c:v>
                </c:pt>
                <c:pt idx="68">
                  <c:v>10.08</c:v>
                </c:pt>
                <c:pt idx="69">
                  <c:v>10.546666666666667</c:v>
                </c:pt>
                <c:pt idx="70">
                  <c:v>10.88</c:v>
                </c:pt>
                <c:pt idx="71">
                  <c:v>10.546666666666667</c:v>
                </c:pt>
                <c:pt idx="72">
                  <c:v>9.7466666666666679</c:v>
                </c:pt>
                <c:pt idx="73">
                  <c:v>10.713333333333333</c:v>
                </c:pt>
                <c:pt idx="74">
                  <c:v>10.546666666666667</c:v>
                </c:pt>
                <c:pt idx="75">
                  <c:v>10.88</c:v>
                </c:pt>
                <c:pt idx="76">
                  <c:v>11.213333333333333</c:v>
                </c:pt>
                <c:pt idx="77">
                  <c:v>10.346666666666666</c:v>
                </c:pt>
                <c:pt idx="78">
                  <c:v>11.013333333333334</c:v>
                </c:pt>
                <c:pt idx="79">
                  <c:v>11.346666666666666</c:v>
                </c:pt>
                <c:pt idx="80">
                  <c:v>10.813333333333333</c:v>
                </c:pt>
                <c:pt idx="81">
                  <c:v>10.68</c:v>
                </c:pt>
                <c:pt idx="82">
                  <c:v>9.9466666666666672</c:v>
                </c:pt>
                <c:pt idx="83">
                  <c:v>9.4466666666666654</c:v>
                </c:pt>
                <c:pt idx="84">
                  <c:v>11.313333333333333</c:v>
                </c:pt>
                <c:pt idx="85">
                  <c:v>10.446666666666667</c:v>
                </c:pt>
                <c:pt idx="86">
                  <c:v>9.1133333333333315</c:v>
                </c:pt>
                <c:pt idx="87">
                  <c:v>9.18</c:v>
                </c:pt>
                <c:pt idx="88">
                  <c:v>10.813333333333333</c:v>
                </c:pt>
                <c:pt idx="89">
                  <c:v>11.266666666666666</c:v>
                </c:pt>
                <c:pt idx="90">
                  <c:v>11.300000000000002</c:v>
                </c:pt>
                <c:pt idx="91">
                  <c:v>10.666666666666666</c:v>
                </c:pt>
                <c:pt idx="92">
                  <c:v>11.200000000000001</c:v>
                </c:pt>
                <c:pt idx="93">
                  <c:v>11.4</c:v>
                </c:pt>
                <c:pt idx="94">
                  <c:v>11</c:v>
                </c:pt>
                <c:pt idx="95">
                  <c:v>10.333333333333334</c:v>
                </c:pt>
                <c:pt idx="96">
                  <c:v>11.666666666666666</c:v>
                </c:pt>
                <c:pt idx="97">
                  <c:v>10.833333333333334</c:v>
                </c:pt>
                <c:pt idx="98">
                  <c:v>10.299999999999999</c:v>
                </c:pt>
                <c:pt idx="99">
                  <c:v>10.533333333333333</c:v>
                </c:pt>
                <c:pt idx="100">
                  <c:v>10.433333333333335</c:v>
                </c:pt>
                <c:pt idx="101">
                  <c:v>10.766666666666666</c:v>
                </c:pt>
                <c:pt idx="102">
                  <c:v>11.466666666666667</c:v>
                </c:pt>
                <c:pt idx="103">
                  <c:v>10.866666666666665</c:v>
                </c:pt>
                <c:pt idx="104">
                  <c:v>11.9</c:v>
                </c:pt>
                <c:pt idx="105">
                  <c:v>11.366666666666667</c:v>
                </c:pt>
                <c:pt idx="106">
                  <c:v>10.533333333333333</c:v>
                </c:pt>
                <c:pt idx="107">
                  <c:v>11.9</c:v>
                </c:pt>
                <c:pt idx="108">
                  <c:v>11.033333333333333</c:v>
                </c:pt>
                <c:pt idx="109">
                  <c:v>11.333333333333334</c:v>
                </c:pt>
                <c:pt idx="110">
                  <c:v>11.833333333333334</c:v>
                </c:pt>
                <c:pt idx="111">
                  <c:v>11.6</c:v>
                </c:pt>
                <c:pt idx="112">
                  <c:v>12.1</c:v>
                </c:pt>
                <c:pt idx="113">
                  <c:v>11.966666666666667</c:v>
                </c:pt>
              </c:numCache>
            </c:numRef>
          </c:val>
          <c:smooth val="0"/>
          <c:extLst>
            <c:ext xmlns:c16="http://schemas.microsoft.com/office/drawing/2014/chart" uri="{C3380CC4-5D6E-409C-BE32-E72D297353CC}">
              <c16:uniqueId val="{00000005-DD58-4990-95A5-34CD81752FDF}"/>
            </c:ext>
          </c:extLst>
        </c:ser>
        <c:dLbls>
          <c:showLegendKey val="0"/>
          <c:showVal val="0"/>
          <c:showCatName val="0"/>
          <c:showSerName val="0"/>
          <c:showPercent val="0"/>
          <c:showBubbleSize val="0"/>
        </c:dLbls>
        <c:smooth val="0"/>
        <c:axId val="753308568"/>
        <c:axId val="753301728"/>
      </c:lineChart>
      <c:catAx>
        <c:axId val="753308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3301728"/>
        <c:crosses val="autoZero"/>
        <c:auto val="1"/>
        <c:lblAlgn val="ctr"/>
        <c:lblOffset val="100"/>
        <c:noMultiLvlLbl val="0"/>
      </c:catAx>
      <c:valAx>
        <c:axId val="753301728"/>
        <c:scaling>
          <c:orientation val="minMax"/>
          <c:min val="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33085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NZ" b="1"/>
              <a:t>Lincoln (NIWA Records)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0448054453299321E-2"/>
          <c:y val="0.10926282051282053"/>
          <c:w val="0.92640014530779136"/>
          <c:h val="0.78351529376135676"/>
        </c:manualLayout>
      </c:layout>
      <c:lineChart>
        <c:grouping val="standard"/>
        <c:varyColors val="0"/>
        <c:ser>
          <c:idx val="0"/>
          <c:order val="0"/>
          <c:tx>
            <c:strRef>
              <c:f>Lincoln!$Q$1</c:f>
              <c:strCache>
                <c:ptCount val="1"/>
                <c:pt idx="0">
                  <c:v>Summer Months</c:v>
                </c:pt>
              </c:strCache>
            </c:strRef>
          </c:tx>
          <c:spPr>
            <a:ln w="28575" cap="rnd">
              <a:solidFill>
                <a:srgbClr val="0070C0"/>
              </a:solidFill>
              <a:round/>
            </a:ln>
            <a:effectLst/>
          </c:spPr>
          <c:marker>
            <c:symbol val="none"/>
          </c:marker>
          <c:trendline>
            <c:spPr>
              <a:ln w="25400" cap="rnd">
                <a:solidFill>
                  <a:srgbClr val="0070C0"/>
                </a:solidFill>
                <a:prstDash val="sysDot"/>
              </a:ln>
              <a:effectLst/>
            </c:spPr>
            <c:trendlineType val="linear"/>
            <c:dispRSqr val="0"/>
            <c:dispEq val="0"/>
          </c:trendline>
          <c:cat>
            <c:numRef>
              <c:f>Dunedin!$A$2:$A$115</c:f>
              <c:numCache>
                <c:formatCode>General</c:formatCode>
                <c:ptCount val="114"/>
                <c:pt idx="0">
                  <c:v>1909</c:v>
                </c:pt>
                <c:pt idx="1">
                  <c:v>1910</c:v>
                </c:pt>
                <c:pt idx="2">
                  <c:v>1911</c:v>
                </c:pt>
                <c:pt idx="3">
                  <c:v>1912</c:v>
                </c:pt>
                <c:pt idx="4">
                  <c:v>1913</c:v>
                </c:pt>
                <c:pt idx="5">
                  <c:v>1914</c:v>
                </c:pt>
                <c:pt idx="6">
                  <c:v>1915</c:v>
                </c:pt>
                <c:pt idx="7">
                  <c:v>1916</c:v>
                </c:pt>
                <c:pt idx="8">
                  <c:v>1917</c:v>
                </c:pt>
                <c:pt idx="9">
                  <c:v>1918</c:v>
                </c:pt>
                <c:pt idx="10">
                  <c:v>1919</c:v>
                </c:pt>
                <c:pt idx="11">
                  <c:v>1920</c:v>
                </c:pt>
                <c:pt idx="12">
                  <c:v>1921</c:v>
                </c:pt>
                <c:pt idx="13">
                  <c:v>1922</c:v>
                </c:pt>
                <c:pt idx="14">
                  <c:v>1923</c:v>
                </c:pt>
                <c:pt idx="15">
                  <c:v>1924</c:v>
                </c:pt>
                <c:pt idx="16">
                  <c:v>1925</c:v>
                </c:pt>
                <c:pt idx="17">
                  <c:v>1926</c:v>
                </c:pt>
                <c:pt idx="18">
                  <c:v>1927</c:v>
                </c:pt>
                <c:pt idx="19">
                  <c:v>1928</c:v>
                </c:pt>
                <c:pt idx="20">
                  <c:v>1929</c:v>
                </c:pt>
                <c:pt idx="21">
                  <c:v>1930</c:v>
                </c:pt>
                <c:pt idx="22">
                  <c:v>1931</c:v>
                </c:pt>
                <c:pt idx="23">
                  <c:v>1932</c:v>
                </c:pt>
                <c:pt idx="24">
                  <c:v>1933</c:v>
                </c:pt>
                <c:pt idx="25">
                  <c:v>1934</c:v>
                </c:pt>
                <c:pt idx="26">
                  <c:v>1935</c:v>
                </c:pt>
                <c:pt idx="27">
                  <c:v>1936</c:v>
                </c:pt>
                <c:pt idx="28">
                  <c:v>1937</c:v>
                </c:pt>
                <c:pt idx="29">
                  <c:v>1938</c:v>
                </c:pt>
                <c:pt idx="30">
                  <c:v>1939</c:v>
                </c:pt>
                <c:pt idx="31">
                  <c:v>1940</c:v>
                </c:pt>
                <c:pt idx="32">
                  <c:v>1941</c:v>
                </c:pt>
                <c:pt idx="33">
                  <c:v>1942</c:v>
                </c:pt>
                <c:pt idx="34">
                  <c:v>1943</c:v>
                </c:pt>
                <c:pt idx="35">
                  <c:v>1944</c:v>
                </c:pt>
                <c:pt idx="36">
                  <c:v>1945</c:v>
                </c:pt>
                <c:pt idx="37">
                  <c:v>1946</c:v>
                </c:pt>
                <c:pt idx="38">
                  <c:v>1947</c:v>
                </c:pt>
                <c:pt idx="39">
                  <c:v>1948</c:v>
                </c:pt>
                <c:pt idx="40">
                  <c:v>1949</c:v>
                </c:pt>
                <c:pt idx="41">
                  <c:v>1950</c:v>
                </c:pt>
                <c:pt idx="42">
                  <c:v>1951</c:v>
                </c:pt>
                <c:pt idx="43">
                  <c:v>1952</c:v>
                </c:pt>
                <c:pt idx="44">
                  <c:v>1953</c:v>
                </c:pt>
                <c:pt idx="45">
                  <c:v>1954</c:v>
                </c:pt>
                <c:pt idx="46">
                  <c:v>1955</c:v>
                </c:pt>
                <c:pt idx="47">
                  <c:v>1956</c:v>
                </c:pt>
                <c:pt idx="48">
                  <c:v>1957</c:v>
                </c:pt>
                <c:pt idx="49">
                  <c:v>1958</c:v>
                </c:pt>
                <c:pt idx="50">
                  <c:v>1959</c:v>
                </c:pt>
                <c:pt idx="51">
                  <c:v>1960</c:v>
                </c:pt>
                <c:pt idx="52">
                  <c:v>1961</c:v>
                </c:pt>
                <c:pt idx="53">
                  <c:v>1962</c:v>
                </c:pt>
                <c:pt idx="54">
                  <c:v>1963</c:v>
                </c:pt>
                <c:pt idx="55">
                  <c:v>1964</c:v>
                </c:pt>
                <c:pt idx="56">
                  <c:v>1965</c:v>
                </c:pt>
                <c:pt idx="57">
                  <c:v>1966</c:v>
                </c:pt>
                <c:pt idx="58">
                  <c:v>1967</c:v>
                </c:pt>
                <c:pt idx="59">
                  <c:v>1968</c:v>
                </c:pt>
                <c:pt idx="60">
                  <c:v>1969</c:v>
                </c:pt>
                <c:pt idx="61">
                  <c:v>1970</c:v>
                </c:pt>
                <c:pt idx="62">
                  <c:v>1971</c:v>
                </c:pt>
                <c:pt idx="63">
                  <c:v>1972</c:v>
                </c:pt>
                <c:pt idx="64">
                  <c:v>1973</c:v>
                </c:pt>
                <c:pt idx="65">
                  <c:v>1974</c:v>
                </c:pt>
                <c:pt idx="66">
                  <c:v>1975</c:v>
                </c:pt>
                <c:pt idx="67">
                  <c:v>1976</c:v>
                </c:pt>
                <c:pt idx="68">
                  <c:v>1977</c:v>
                </c:pt>
                <c:pt idx="69">
                  <c:v>1978</c:v>
                </c:pt>
                <c:pt idx="70">
                  <c:v>1979</c:v>
                </c:pt>
                <c:pt idx="71">
                  <c:v>1980</c:v>
                </c:pt>
                <c:pt idx="72">
                  <c:v>1981</c:v>
                </c:pt>
                <c:pt idx="73">
                  <c:v>1982</c:v>
                </c:pt>
                <c:pt idx="74">
                  <c:v>1983</c:v>
                </c:pt>
                <c:pt idx="75">
                  <c:v>1984</c:v>
                </c:pt>
                <c:pt idx="76">
                  <c:v>1985</c:v>
                </c:pt>
                <c:pt idx="77">
                  <c:v>1986</c:v>
                </c:pt>
                <c:pt idx="78">
                  <c:v>1987</c:v>
                </c:pt>
                <c:pt idx="79">
                  <c:v>1988</c:v>
                </c:pt>
                <c:pt idx="80">
                  <c:v>1989</c:v>
                </c:pt>
                <c:pt idx="81">
                  <c:v>1990</c:v>
                </c:pt>
                <c:pt idx="82">
                  <c:v>1991</c:v>
                </c:pt>
                <c:pt idx="83">
                  <c:v>1992</c:v>
                </c:pt>
                <c:pt idx="84">
                  <c:v>1993</c:v>
                </c:pt>
                <c:pt idx="85">
                  <c:v>1994</c:v>
                </c:pt>
                <c:pt idx="86">
                  <c:v>1995</c:v>
                </c:pt>
                <c:pt idx="87">
                  <c:v>1996</c:v>
                </c:pt>
                <c:pt idx="88">
                  <c:v>1997</c:v>
                </c:pt>
                <c:pt idx="89">
                  <c:v>1998</c:v>
                </c:pt>
                <c:pt idx="90">
                  <c:v>1999</c:v>
                </c:pt>
                <c:pt idx="91">
                  <c:v>2000</c:v>
                </c:pt>
                <c:pt idx="92">
                  <c:v>2001</c:v>
                </c:pt>
                <c:pt idx="93">
                  <c:v>2002</c:v>
                </c:pt>
                <c:pt idx="94">
                  <c:v>2003</c:v>
                </c:pt>
                <c:pt idx="95">
                  <c:v>2004</c:v>
                </c:pt>
                <c:pt idx="96">
                  <c:v>2005</c:v>
                </c:pt>
                <c:pt idx="97">
                  <c:v>2006</c:v>
                </c:pt>
                <c:pt idx="98">
                  <c:v>2007</c:v>
                </c:pt>
                <c:pt idx="99">
                  <c:v>2008</c:v>
                </c:pt>
                <c:pt idx="100">
                  <c:v>2009</c:v>
                </c:pt>
                <c:pt idx="101">
                  <c:v>2010</c:v>
                </c:pt>
                <c:pt idx="102">
                  <c:v>2011</c:v>
                </c:pt>
                <c:pt idx="103">
                  <c:v>2012</c:v>
                </c:pt>
                <c:pt idx="104">
                  <c:v>2013</c:v>
                </c:pt>
                <c:pt idx="105">
                  <c:v>2014</c:v>
                </c:pt>
                <c:pt idx="106">
                  <c:v>2015</c:v>
                </c:pt>
                <c:pt idx="107">
                  <c:v>2016</c:v>
                </c:pt>
                <c:pt idx="108">
                  <c:v>2017</c:v>
                </c:pt>
                <c:pt idx="109">
                  <c:v>2018</c:v>
                </c:pt>
                <c:pt idx="110">
                  <c:v>2019</c:v>
                </c:pt>
                <c:pt idx="111">
                  <c:v>2020</c:v>
                </c:pt>
                <c:pt idx="112">
                  <c:v>2021</c:v>
                </c:pt>
                <c:pt idx="113">
                  <c:v>2022</c:v>
                </c:pt>
              </c:numCache>
            </c:numRef>
          </c:cat>
          <c:val>
            <c:numRef>
              <c:f>Lincoln!$Q$2:$Q$115</c:f>
              <c:numCache>
                <c:formatCode>General</c:formatCode>
                <c:ptCount val="114"/>
                <c:pt idx="0">
                  <c:v>20.9</c:v>
                </c:pt>
                <c:pt idx="1">
                  <c:v>21.366666666666664</c:v>
                </c:pt>
                <c:pt idx="2">
                  <c:v>19.5</c:v>
                </c:pt>
                <c:pt idx="3">
                  <c:v>19.733333333333334</c:v>
                </c:pt>
                <c:pt idx="4">
                  <c:v>20.466666666666669</c:v>
                </c:pt>
                <c:pt idx="5">
                  <c:v>21.933333333333337</c:v>
                </c:pt>
                <c:pt idx="6">
                  <c:v>21.3</c:v>
                </c:pt>
                <c:pt idx="7">
                  <c:v>22.599999999999998</c:v>
                </c:pt>
                <c:pt idx="8">
                  <c:v>21</c:v>
                </c:pt>
                <c:pt idx="9">
                  <c:v>20.766666666666666</c:v>
                </c:pt>
                <c:pt idx="10">
                  <c:v>20.933333333333334</c:v>
                </c:pt>
                <c:pt idx="11">
                  <c:v>21.133333333333333</c:v>
                </c:pt>
                <c:pt idx="12">
                  <c:v>20.233333333333331</c:v>
                </c:pt>
                <c:pt idx="13">
                  <c:v>20.5</c:v>
                </c:pt>
                <c:pt idx="14">
                  <c:v>21.803333333333331</c:v>
                </c:pt>
                <c:pt idx="15">
                  <c:v>21.676666666666666</c:v>
                </c:pt>
                <c:pt idx="16">
                  <c:v>20.71</c:v>
                </c:pt>
                <c:pt idx="17">
                  <c:v>21.55</c:v>
                </c:pt>
                <c:pt idx="18">
                  <c:v>22.316666666666666</c:v>
                </c:pt>
                <c:pt idx="19">
                  <c:v>21.183333333333334</c:v>
                </c:pt>
                <c:pt idx="20">
                  <c:v>21.116666666666667</c:v>
                </c:pt>
                <c:pt idx="21">
                  <c:v>20.25</c:v>
                </c:pt>
                <c:pt idx="22">
                  <c:v>21.016666666666669</c:v>
                </c:pt>
                <c:pt idx="23">
                  <c:v>20.416666666666668</c:v>
                </c:pt>
                <c:pt idx="24">
                  <c:v>21.916666666666668</c:v>
                </c:pt>
                <c:pt idx="25">
                  <c:v>21.450000000000003</c:v>
                </c:pt>
                <c:pt idx="26">
                  <c:v>23.083333333333332</c:v>
                </c:pt>
                <c:pt idx="27">
                  <c:v>19.516666666666666</c:v>
                </c:pt>
                <c:pt idx="28">
                  <c:v>19.483333333333334</c:v>
                </c:pt>
                <c:pt idx="29">
                  <c:v>21.649999999999995</c:v>
                </c:pt>
                <c:pt idx="30">
                  <c:v>21.383333333333336</c:v>
                </c:pt>
                <c:pt idx="31">
                  <c:v>22.183333333333334</c:v>
                </c:pt>
                <c:pt idx="32">
                  <c:v>21.883333333333336</c:v>
                </c:pt>
                <c:pt idx="33">
                  <c:v>19.683333333333334</c:v>
                </c:pt>
                <c:pt idx="34">
                  <c:v>21.383333333333336</c:v>
                </c:pt>
                <c:pt idx="35">
                  <c:v>20.373333333333335</c:v>
                </c:pt>
                <c:pt idx="36">
                  <c:v>19.773333333333337</c:v>
                </c:pt>
                <c:pt idx="37">
                  <c:v>21.27333333333333</c:v>
                </c:pt>
                <c:pt idx="38">
                  <c:v>20.273333333333337</c:v>
                </c:pt>
                <c:pt idx="39">
                  <c:v>22.340000000000003</c:v>
                </c:pt>
                <c:pt idx="40">
                  <c:v>22.306666666666668</c:v>
                </c:pt>
                <c:pt idx="41">
                  <c:v>21.906666666666666</c:v>
                </c:pt>
                <c:pt idx="42">
                  <c:v>19.439999999999998</c:v>
                </c:pt>
                <c:pt idx="43">
                  <c:v>21.706666666666663</c:v>
                </c:pt>
                <c:pt idx="44">
                  <c:v>20.239999999999998</c:v>
                </c:pt>
                <c:pt idx="45">
                  <c:v>23.206666666666667</c:v>
                </c:pt>
                <c:pt idx="46">
                  <c:v>23.34</c:v>
                </c:pt>
                <c:pt idx="47">
                  <c:v>23.24</c:v>
                </c:pt>
                <c:pt idx="48">
                  <c:v>23.206666666666667</c:v>
                </c:pt>
                <c:pt idx="49">
                  <c:v>21.673333333333332</c:v>
                </c:pt>
                <c:pt idx="50">
                  <c:v>21.706666666666667</c:v>
                </c:pt>
                <c:pt idx="51">
                  <c:v>21.406666666666666</c:v>
                </c:pt>
                <c:pt idx="52">
                  <c:v>21.806666666666661</c:v>
                </c:pt>
                <c:pt idx="53">
                  <c:v>21.906666666666666</c:v>
                </c:pt>
                <c:pt idx="54">
                  <c:v>22.073333333333334</c:v>
                </c:pt>
                <c:pt idx="55">
                  <c:v>22.28</c:v>
                </c:pt>
                <c:pt idx="56">
                  <c:v>22.393333333333334</c:v>
                </c:pt>
                <c:pt idx="57">
                  <c:v>21.793333333333333</c:v>
                </c:pt>
                <c:pt idx="58">
                  <c:v>21.72666666666667</c:v>
                </c:pt>
                <c:pt idx="59">
                  <c:v>20.959999999999997</c:v>
                </c:pt>
                <c:pt idx="60">
                  <c:v>21.793333333333333</c:v>
                </c:pt>
                <c:pt idx="61">
                  <c:v>21.993333333333336</c:v>
                </c:pt>
                <c:pt idx="62">
                  <c:v>22.593333333333334</c:v>
                </c:pt>
                <c:pt idx="63">
                  <c:v>20.193333333333332</c:v>
                </c:pt>
                <c:pt idx="64">
                  <c:v>22.426666666666666</c:v>
                </c:pt>
                <c:pt idx="65">
                  <c:v>21.826666666666668</c:v>
                </c:pt>
                <c:pt idx="66">
                  <c:v>21.76</c:v>
                </c:pt>
                <c:pt idx="67">
                  <c:v>19.393333333333334</c:v>
                </c:pt>
                <c:pt idx="68">
                  <c:v>21.193333333333335</c:v>
                </c:pt>
                <c:pt idx="69">
                  <c:v>22.026666666666667</c:v>
                </c:pt>
                <c:pt idx="70">
                  <c:v>23.16</c:v>
                </c:pt>
                <c:pt idx="71">
                  <c:v>21.293333333333333</c:v>
                </c:pt>
                <c:pt idx="72">
                  <c:v>22.993333333333336</c:v>
                </c:pt>
                <c:pt idx="73">
                  <c:v>22.16</c:v>
                </c:pt>
                <c:pt idx="74">
                  <c:v>20.260000000000002</c:v>
                </c:pt>
                <c:pt idx="75">
                  <c:v>20.36</c:v>
                </c:pt>
                <c:pt idx="76">
                  <c:v>22.593333333333334</c:v>
                </c:pt>
                <c:pt idx="77">
                  <c:v>22.16</c:v>
                </c:pt>
                <c:pt idx="78">
                  <c:v>22.096666666666668</c:v>
                </c:pt>
                <c:pt idx="79">
                  <c:v>23.27</c:v>
                </c:pt>
                <c:pt idx="80">
                  <c:v>21.703333333333333</c:v>
                </c:pt>
                <c:pt idx="81">
                  <c:v>23.33666666666667</c:v>
                </c:pt>
                <c:pt idx="82">
                  <c:v>20.336666666666666</c:v>
                </c:pt>
                <c:pt idx="83">
                  <c:v>20.703333333333333</c:v>
                </c:pt>
                <c:pt idx="84">
                  <c:v>19.670000000000002</c:v>
                </c:pt>
                <c:pt idx="85">
                  <c:v>21.936666666666667</c:v>
                </c:pt>
                <c:pt idx="86">
                  <c:v>21.936666666666667</c:v>
                </c:pt>
                <c:pt idx="87">
                  <c:v>21.17</c:v>
                </c:pt>
                <c:pt idx="88">
                  <c:v>20.67</c:v>
                </c:pt>
                <c:pt idx="89">
                  <c:v>23.87</c:v>
                </c:pt>
                <c:pt idx="90">
                  <c:v>21.069999999999997</c:v>
                </c:pt>
                <c:pt idx="91">
                  <c:v>21.200000000000003</c:v>
                </c:pt>
                <c:pt idx="92">
                  <c:v>21.266666666666666</c:v>
                </c:pt>
                <c:pt idx="93">
                  <c:v>20.066666666666666</c:v>
                </c:pt>
                <c:pt idx="94">
                  <c:v>21.666666666666668</c:v>
                </c:pt>
                <c:pt idx="95">
                  <c:v>20.299999999999997</c:v>
                </c:pt>
                <c:pt idx="96">
                  <c:v>22.166666666666668</c:v>
                </c:pt>
                <c:pt idx="97">
                  <c:v>20.7</c:v>
                </c:pt>
                <c:pt idx="98">
                  <c:v>20.5</c:v>
                </c:pt>
                <c:pt idx="99">
                  <c:v>21.266666666666669</c:v>
                </c:pt>
                <c:pt idx="100">
                  <c:v>21.566666666666666</c:v>
                </c:pt>
                <c:pt idx="101">
                  <c:v>21.566666666666666</c:v>
                </c:pt>
                <c:pt idx="102">
                  <c:v>20.866666666666667</c:v>
                </c:pt>
                <c:pt idx="103">
                  <c:v>20.766666666666666</c:v>
                </c:pt>
                <c:pt idx="104">
                  <c:v>22.133333333333336</c:v>
                </c:pt>
                <c:pt idx="105">
                  <c:v>21.166666666666668</c:v>
                </c:pt>
                <c:pt idx="106">
                  <c:v>22.3</c:v>
                </c:pt>
                <c:pt idx="107">
                  <c:v>22</c:v>
                </c:pt>
                <c:pt idx="108">
                  <c:v>23.166666666666668</c:v>
                </c:pt>
                <c:pt idx="109">
                  <c:v>21.833333333333332</c:v>
                </c:pt>
                <c:pt idx="110">
                  <c:v>22.933333333333337</c:v>
                </c:pt>
                <c:pt idx="111">
                  <c:v>22.2</c:v>
                </c:pt>
                <c:pt idx="112">
                  <c:v>21.666666666666668</c:v>
                </c:pt>
                <c:pt idx="113">
                  <c:v>20.933333333333334</c:v>
                </c:pt>
              </c:numCache>
            </c:numRef>
          </c:val>
          <c:smooth val="0"/>
          <c:extLst>
            <c:ext xmlns:c16="http://schemas.microsoft.com/office/drawing/2014/chart" uri="{C3380CC4-5D6E-409C-BE32-E72D297353CC}">
              <c16:uniqueId val="{00000001-842F-4111-B920-55E8AE3AE8FF}"/>
            </c:ext>
          </c:extLst>
        </c:ser>
        <c:ser>
          <c:idx val="1"/>
          <c:order val="1"/>
          <c:tx>
            <c:strRef>
              <c:f>Lincoln!$T$1</c:f>
              <c:strCache>
                <c:ptCount val="1"/>
                <c:pt idx="0">
                  <c:v>Average</c:v>
                </c:pt>
              </c:strCache>
            </c:strRef>
          </c:tx>
          <c:spPr>
            <a:ln w="28575" cap="rnd">
              <a:solidFill>
                <a:srgbClr val="00B050"/>
              </a:solidFill>
              <a:round/>
            </a:ln>
            <a:effectLst/>
          </c:spPr>
          <c:marker>
            <c:symbol val="none"/>
          </c:marker>
          <c:trendline>
            <c:spPr>
              <a:ln w="25400" cap="rnd">
                <a:solidFill>
                  <a:srgbClr val="00B050"/>
                </a:solidFill>
                <a:prstDash val="sysDot"/>
              </a:ln>
              <a:effectLst/>
            </c:spPr>
            <c:trendlineType val="linear"/>
            <c:dispRSqr val="0"/>
            <c:dispEq val="0"/>
          </c:trendline>
          <c:cat>
            <c:numRef>
              <c:f>Dunedin!$A$2:$A$115</c:f>
              <c:numCache>
                <c:formatCode>General</c:formatCode>
                <c:ptCount val="114"/>
                <c:pt idx="0">
                  <c:v>1909</c:v>
                </c:pt>
                <c:pt idx="1">
                  <c:v>1910</c:v>
                </c:pt>
                <c:pt idx="2">
                  <c:v>1911</c:v>
                </c:pt>
                <c:pt idx="3">
                  <c:v>1912</c:v>
                </c:pt>
                <c:pt idx="4">
                  <c:v>1913</c:v>
                </c:pt>
                <c:pt idx="5">
                  <c:v>1914</c:v>
                </c:pt>
                <c:pt idx="6">
                  <c:v>1915</c:v>
                </c:pt>
                <c:pt idx="7">
                  <c:v>1916</c:v>
                </c:pt>
                <c:pt idx="8">
                  <c:v>1917</c:v>
                </c:pt>
                <c:pt idx="9">
                  <c:v>1918</c:v>
                </c:pt>
                <c:pt idx="10">
                  <c:v>1919</c:v>
                </c:pt>
                <c:pt idx="11">
                  <c:v>1920</c:v>
                </c:pt>
                <c:pt idx="12">
                  <c:v>1921</c:v>
                </c:pt>
                <c:pt idx="13">
                  <c:v>1922</c:v>
                </c:pt>
                <c:pt idx="14">
                  <c:v>1923</c:v>
                </c:pt>
                <c:pt idx="15">
                  <c:v>1924</c:v>
                </c:pt>
                <c:pt idx="16">
                  <c:v>1925</c:v>
                </c:pt>
                <c:pt idx="17">
                  <c:v>1926</c:v>
                </c:pt>
                <c:pt idx="18">
                  <c:v>1927</c:v>
                </c:pt>
                <c:pt idx="19">
                  <c:v>1928</c:v>
                </c:pt>
                <c:pt idx="20">
                  <c:v>1929</c:v>
                </c:pt>
                <c:pt idx="21">
                  <c:v>1930</c:v>
                </c:pt>
                <c:pt idx="22">
                  <c:v>1931</c:v>
                </c:pt>
                <c:pt idx="23">
                  <c:v>1932</c:v>
                </c:pt>
                <c:pt idx="24">
                  <c:v>1933</c:v>
                </c:pt>
                <c:pt idx="25">
                  <c:v>1934</c:v>
                </c:pt>
                <c:pt idx="26">
                  <c:v>1935</c:v>
                </c:pt>
                <c:pt idx="27">
                  <c:v>1936</c:v>
                </c:pt>
                <c:pt idx="28">
                  <c:v>1937</c:v>
                </c:pt>
                <c:pt idx="29">
                  <c:v>1938</c:v>
                </c:pt>
                <c:pt idx="30">
                  <c:v>1939</c:v>
                </c:pt>
                <c:pt idx="31">
                  <c:v>1940</c:v>
                </c:pt>
                <c:pt idx="32">
                  <c:v>1941</c:v>
                </c:pt>
                <c:pt idx="33">
                  <c:v>1942</c:v>
                </c:pt>
                <c:pt idx="34">
                  <c:v>1943</c:v>
                </c:pt>
                <c:pt idx="35">
                  <c:v>1944</c:v>
                </c:pt>
                <c:pt idx="36">
                  <c:v>1945</c:v>
                </c:pt>
                <c:pt idx="37">
                  <c:v>1946</c:v>
                </c:pt>
                <c:pt idx="38">
                  <c:v>1947</c:v>
                </c:pt>
                <c:pt idx="39">
                  <c:v>1948</c:v>
                </c:pt>
                <c:pt idx="40">
                  <c:v>1949</c:v>
                </c:pt>
                <c:pt idx="41">
                  <c:v>1950</c:v>
                </c:pt>
                <c:pt idx="42">
                  <c:v>1951</c:v>
                </c:pt>
                <c:pt idx="43">
                  <c:v>1952</c:v>
                </c:pt>
                <c:pt idx="44">
                  <c:v>1953</c:v>
                </c:pt>
                <c:pt idx="45">
                  <c:v>1954</c:v>
                </c:pt>
                <c:pt idx="46">
                  <c:v>1955</c:v>
                </c:pt>
                <c:pt idx="47">
                  <c:v>1956</c:v>
                </c:pt>
                <c:pt idx="48">
                  <c:v>1957</c:v>
                </c:pt>
                <c:pt idx="49">
                  <c:v>1958</c:v>
                </c:pt>
                <c:pt idx="50">
                  <c:v>1959</c:v>
                </c:pt>
                <c:pt idx="51">
                  <c:v>1960</c:v>
                </c:pt>
                <c:pt idx="52">
                  <c:v>1961</c:v>
                </c:pt>
                <c:pt idx="53">
                  <c:v>1962</c:v>
                </c:pt>
                <c:pt idx="54">
                  <c:v>1963</c:v>
                </c:pt>
                <c:pt idx="55">
                  <c:v>1964</c:v>
                </c:pt>
                <c:pt idx="56">
                  <c:v>1965</c:v>
                </c:pt>
                <c:pt idx="57">
                  <c:v>1966</c:v>
                </c:pt>
                <c:pt idx="58">
                  <c:v>1967</c:v>
                </c:pt>
                <c:pt idx="59">
                  <c:v>1968</c:v>
                </c:pt>
                <c:pt idx="60">
                  <c:v>1969</c:v>
                </c:pt>
                <c:pt idx="61">
                  <c:v>1970</c:v>
                </c:pt>
                <c:pt idx="62">
                  <c:v>1971</c:v>
                </c:pt>
                <c:pt idx="63">
                  <c:v>1972</c:v>
                </c:pt>
                <c:pt idx="64">
                  <c:v>1973</c:v>
                </c:pt>
                <c:pt idx="65">
                  <c:v>1974</c:v>
                </c:pt>
                <c:pt idx="66">
                  <c:v>1975</c:v>
                </c:pt>
                <c:pt idx="67">
                  <c:v>1976</c:v>
                </c:pt>
                <c:pt idx="68">
                  <c:v>1977</c:v>
                </c:pt>
                <c:pt idx="69">
                  <c:v>1978</c:v>
                </c:pt>
                <c:pt idx="70">
                  <c:v>1979</c:v>
                </c:pt>
                <c:pt idx="71">
                  <c:v>1980</c:v>
                </c:pt>
                <c:pt idx="72">
                  <c:v>1981</c:v>
                </c:pt>
                <c:pt idx="73">
                  <c:v>1982</c:v>
                </c:pt>
                <c:pt idx="74">
                  <c:v>1983</c:v>
                </c:pt>
                <c:pt idx="75">
                  <c:v>1984</c:v>
                </c:pt>
                <c:pt idx="76">
                  <c:v>1985</c:v>
                </c:pt>
                <c:pt idx="77">
                  <c:v>1986</c:v>
                </c:pt>
                <c:pt idx="78">
                  <c:v>1987</c:v>
                </c:pt>
                <c:pt idx="79">
                  <c:v>1988</c:v>
                </c:pt>
                <c:pt idx="80">
                  <c:v>1989</c:v>
                </c:pt>
                <c:pt idx="81">
                  <c:v>1990</c:v>
                </c:pt>
                <c:pt idx="82">
                  <c:v>1991</c:v>
                </c:pt>
                <c:pt idx="83">
                  <c:v>1992</c:v>
                </c:pt>
                <c:pt idx="84">
                  <c:v>1993</c:v>
                </c:pt>
                <c:pt idx="85">
                  <c:v>1994</c:v>
                </c:pt>
                <c:pt idx="86">
                  <c:v>1995</c:v>
                </c:pt>
                <c:pt idx="87">
                  <c:v>1996</c:v>
                </c:pt>
                <c:pt idx="88">
                  <c:v>1997</c:v>
                </c:pt>
                <c:pt idx="89">
                  <c:v>1998</c:v>
                </c:pt>
                <c:pt idx="90">
                  <c:v>1999</c:v>
                </c:pt>
                <c:pt idx="91">
                  <c:v>2000</c:v>
                </c:pt>
                <c:pt idx="92">
                  <c:v>2001</c:v>
                </c:pt>
                <c:pt idx="93">
                  <c:v>2002</c:v>
                </c:pt>
                <c:pt idx="94">
                  <c:v>2003</c:v>
                </c:pt>
                <c:pt idx="95">
                  <c:v>2004</c:v>
                </c:pt>
                <c:pt idx="96">
                  <c:v>2005</c:v>
                </c:pt>
                <c:pt idx="97">
                  <c:v>2006</c:v>
                </c:pt>
                <c:pt idx="98">
                  <c:v>2007</c:v>
                </c:pt>
                <c:pt idx="99">
                  <c:v>2008</c:v>
                </c:pt>
                <c:pt idx="100">
                  <c:v>2009</c:v>
                </c:pt>
                <c:pt idx="101">
                  <c:v>2010</c:v>
                </c:pt>
                <c:pt idx="102">
                  <c:v>2011</c:v>
                </c:pt>
                <c:pt idx="103">
                  <c:v>2012</c:v>
                </c:pt>
                <c:pt idx="104">
                  <c:v>2013</c:v>
                </c:pt>
                <c:pt idx="105">
                  <c:v>2014</c:v>
                </c:pt>
                <c:pt idx="106">
                  <c:v>2015</c:v>
                </c:pt>
                <c:pt idx="107">
                  <c:v>2016</c:v>
                </c:pt>
                <c:pt idx="108">
                  <c:v>2017</c:v>
                </c:pt>
                <c:pt idx="109">
                  <c:v>2018</c:v>
                </c:pt>
                <c:pt idx="110">
                  <c:v>2019</c:v>
                </c:pt>
                <c:pt idx="111">
                  <c:v>2020</c:v>
                </c:pt>
                <c:pt idx="112">
                  <c:v>2021</c:v>
                </c:pt>
                <c:pt idx="113">
                  <c:v>2022</c:v>
                </c:pt>
              </c:numCache>
            </c:numRef>
          </c:cat>
          <c:val>
            <c:numRef>
              <c:f>Lincoln!$T$2:$T$115</c:f>
              <c:numCache>
                <c:formatCode>0.0</c:formatCode>
                <c:ptCount val="114"/>
                <c:pt idx="0">
                  <c:v>16.416666666666668</c:v>
                </c:pt>
                <c:pt idx="1">
                  <c:v>17.091666666666665</c:v>
                </c:pt>
                <c:pt idx="2">
                  <c:v>16.166666666666664</c:v>
                </c:pt>
                <c:pt idx="3">
                  <c:v>15.233333333333333</c:v>
                </c:pt>
                <c:pt idx="4">
                  <c:v>15.800000000000002</c:v>
                </c:pt>
                <c:pt idx="5">
                  <c:v>16.516666666666669</c:v>
                </c:pt>
                <c:pt idx="6">
                  <c:v>16.524999999999995</c:v>
                </c:pt>
                <c:pt idx="7">
                  <c:v>16.983333333333331</c:v>
                </c:pt>
                <c:pt idx="8">
                  <c:v>16.608333333333331</c:v>
                </c:pt>
                <c:pt idx="9">
                  <c:v>15.850000000000001</c:v>
                </c:pt>
                <c:pt idx="10">
                  <c:v>16.525000000000002</c:v>
                </c:pt>
                <c:pt idx="11">
                  <c:v>16.358333333333331</c:v>
                </c:pt>
                <c:pt idx="12">
                  <c:v>16.258333333333336</c:v>
                </c:pt>
                <c:pt idx="13">
                  <c:v>15.916666666666666</c:v>
                </c:pt>
                <c:pt idx="14">
                  <c:v>16.051666666666666</c:v>
                </c:pt>
                <c:pt idx="15">
                  <c:v>17.46</c:v>
                </c:pt>
                <c:pt idx="16">
                  <c:v>15.44333333333333</c:v>
                </c:pt>
                <c:pt idx="17">
                  <c:v>16.850000000000001</c:v>
                </c:pt>
                <c:pt idx="18">
                  <c:v>16.208333333333332</c:v>
                </c:pt>
                <c:pt idx="19">
                  <c:v>16.708333333333336</c:v>
                </c:pt>
                <c:pt idx="20">
                  <c:v>15.958333333333334</c:v>
                </c:pt>
                <c:pt idx="21">
                  <c:v>15.183333333333332</c:v>
                </c:pt>
                <c:pt idx="22">
                  <c:v>15.966666666666667</c:v>
                </c:pt>
                <c:pt idx="23">
                  <c:v>15.516666666666667</c:v>
                </c:pt>
                <c:pt idx="24">
                  <c:v>16.416666666666668</c:v>
                </c:pt>
                <c:pt idx="25">
                  <c:v>16.241666666666667</c:v>
                </c:pt>
                <c:pt idx="26">
                  <c:v>16.275000000000002</c:v>
                </c:pt>
                <c:pt idx="27">
                  <c:v>15.816666666666665</c:v>
                </c:pt>
                <c:pt idx="28">
                  <c:v>15.466666666666667</c:v>
                </c:pt>
                <c:pt idx="29">
                  <c:v>16.466666666666665</c:v>
                </c:pt>
                <c:pt idx="30">
                  <c:v>16.158333333333335</c:v>
                </c:pt>
                <c:pt idx="31">
                  <c:v>16.141666666666669</c:v>
                </c:pt>
                <c:pt idx="32">
                  <c:v>16.066666666666666</c:v>
                </c:pt>
                <c:pt idx="33">
                  <c:v>16.25</c:v>
                </c:pt>
                <c:pt idx="34">
                  <c:v>15.608333333333334</c:v>
                </c:pt>
                <c:pt idx="35">
                  <c:v>15.79</c:v>
                </c:pt>
                <c:pt idx="36">
                  <c:v>15.615000000000002</c:v>
                </c:pt>
                <c:pt idx="37">
                  <c:v>16.056666666666668</c:v>
                </c:pt>
                <c:pt idx="38">
                  <c:v>16.114999999999998</c:v>
                </c:pt>
                <c:pt idx="39">
                  <c:v>16.631666666666668</c:v>
                </c:pt>
                <c:pt idx="40">
                  <c:v>17.023333333333337</c:v>
                </c:pt>
                <c:pt idx="41">
                  <c:v>16.448333333333327</c:v>
                </c:pt>
                <c:pt idx="42">
                  <c:v>15.765000000000001</c:v>
                </c:pt>
                <c:pt idx="43">
                  <c:v>16.556666666666661</c:v>
                </c:pt>
                <c:pt idx="44">
                  <c:v>16.331666666666667</c:v>
                </c:pt>
                <c:pt idx="45">
                  <c:v>17.856666666666666</c:v>
                </c:pt>
                <c:pt idx="46">
                  <c:v>18.056666666666668</c:v>
                </c:pt>
                <c:pt idx="47">
                  <c:v>17.306666666666665</c:v>
                </c:pt>
                <c:pt idx="48">
                  <c:v>17.123333333333335</c:v>
                </c:pt>
                <c:pt idx="49">
                  <c:v>17.265000000000001</c:v>
                </c:pt>
                <c:pt idx="50">
                  <c:v>16.548333333333332</c:v>
                </c:pt>
                <c:pt idx="51">
                  <c:v>16.331666666666667</c:v>
                </c:pt>
                <c:pt idx="52">
                  <c:v>16.723333333333336</c:v>
                </c:pt>
                <c:pt idx="53">
                  <c:v>17.015000000000001</c:v>
                </c:pt>
                <c:pt idx="54">
                  <c:v>16.106666666666666</c:v>
                </c:pt>
                <c:pt idx="55">
                  <c:v>16.945</c:v>
                </c:pt>
                <c:pt idx="56">
                  <c:v>16.401666666666667</c:v>
                </c:pt>
                <c:pt idx="57">
                  <c:v>16.318333333333332</c:v>
                </c:pt>
                <c:pt idx="58">
                  <c:v>16.851666666666663</c:v>
                </c:pt>
                <c:pt idx="59">
                  <c:v>16.434999999999999</c:v>
                </c:pt>
                <c:pt idx="60">
                  <c:v>16.810000000000002</c:v>
                </c:pt>
                <c:pt idx="61">
                  <c:v>16.993333333333336</c:v>
                </c:pt>
                <c:pt idx="62">
                  <c:v>17.218333333333334</c:v>
                </c:pt>
                <c:pt idx="63">
                  <c:v>16.776666666666667</c:v>
                </c:pt>
                <c:pt idx="64">
                  <c:v>17.285</c:v>
                </c:pt>
                <c:pt idx="65">
                  <c:v>16.184999999999999</c:v>
                </c:pt>
                <c:pt idx="66">
                  <c:v>16.843333333333334</c:v>
                </c:pt>
                <c:pt idx="67">
                  <c:v>15.193333333333335</c:v>
                </c:pt>
                <c:pt idx="68">
                  <c:v>15.976666666666667</c:v>
                </c:pt>
                <c:pt idx="69">
                  <c:v>16.876666666666669</c:v>
                </c:pt>
                <c:pt idx="70">
                  <c:v>16.893333333333334</c:v>
                </c:pt>
                <c:pt idx="71">
                  <c:v>16.801666666666666</c:v>
                </c:pt>
                <c:pt idx="72">
                  <c:v>17.001666666666665</c:v>
                </c:pt>
                <c:pt idx="73">
                  <c:v>16.993333333333332</c:v>
                </c:pt>
                <c:pt idx="74">
                  <c:v>16.185000000000002</c:v>
                </c:pt>
                <c:pt idx="75">
                  <c:v>16.66</c:v>
                </c:pt>
                <c:pt idx="76">
                  <c:v>17.218333333333334</c:v>
                </c:pt>
                <c:pt idx="77">
                  <c:v>16.701666666666668</c:v>
                </c:pt>
                <c:pt idx="78">
                  <c:v>17.065833333333334</c:v>
                </c:pt>
                <c:pt idx="79">
                  <c:v>18.111666666666668</c:v>
                </c:pt>
                <c:pt idx="80">
                  <c:v>16.928333333333331</c:v>
                </c:pt>
                <c:pt idx="81">
                  <c:v>17.470000000000002</c:v>
                </c:pt>
                <c:pt idx="82">
                  <c:v>16.236666666666668</c:v>
                </c:pt>
                <c:pt idx="83">
                  <c:v>15.395000000000001</c:v>
                </c:pt>
                <c:pt idx="84">
                  <c:v>15.844999999999999</c:v>
                </c:pt>
                <c:pt idx="85">
                  <c:v>16.686666666666667</c:v>
                </c:pt>
                <c:pt idx="86">
                  <c:v>16.528333333333332</c:v>
                </c:pt>
                <c:pt idx="87">
                  <c:v>16.503333333333334</c:v>
                </c:pt>
                <c:pt idx="88">
                  <c:v>16.653333333333336</c:v>
                </c:pt>
                <c:pt idx="89">
                  <c:v>17.786666666666665</c:v>
                </c:pt>
                <c:pt idx="90">
                  <c:v>16.845000000000002</c:v>
                </c:pt>
                <c:pt idx="91">
                  <c:v>16.8</c:v>
                </c:pt>
                <c:pt idx="92">
                  <c:v>16.991666666666667</c:v>
                </c:pt>
                <c:pt idx="93">
                  <c:v>16.675000000000001</c:v>
                </c:pt>
                <c:pt idx="94">
                  <c:v>16.900000000000002</c:v>
                </c:pt>
                <c:pt idx="95">
                  <c:v>16.458333333333332</c:v>
                </c:pt>
                <c:pt idx="96">
                  <c:v>16.958333333333332</c:v>
                </c:pt>
                <c:pt idx="97">
                  <c:v>16.383333333333333</c:v>
                </c:pt>
                <c:pt idx="98">
                  <c:v>16.683333333333334</c:v>
                </c:pt>
                <c:pt idx="99">
                  <c:v>16.766666666666669</c:v>
                </c:pt>
                <c:pt idx="100">
                  <c:v>16.458333333333332</c:v>
                </c:pt>
                <c:pt idx="101">
                  <c:v>17.108333333333334</c:v>
                </c:pt>
                <c:pt idx="102">
                  <c:v>16.375</c:v>
                </c:pt>
                <c:pt idx="103">
                  <c:v>16.308333333333334</c:v>
                </c:pt>
                <c:pt idx="104">
                  <c:v>17.325000000000006</c:v>
                </c:pt>
                <c:pt idx="105">
                  <c:v>16.908333333333335</c:v>
                </c:pt>
                <c:pt idx="106">
                  <c:v>17.408333333333328</c:v>
                </c:pt>
                <c:pt idx="107">
                  <c:v>17.791666666666664</c:v>
                </c:pt>
                <c:pt idx="108">
                  <c:v>17.125000000000004</c:v>
                </c:pt>
                <c:pt idx="109">
                  <c:v>16.991666666666667</c:v>
                </c:pt>
                <c:pt idx="110">
                  <c:v>17.7</c:v>
                </c:pt>
                <c:pt idx="111">
                  <c:v>17.608333333333331</c:v>
                </c:pt>
                <c:pt idx="112">
                  <c:v>17.45</c:v>
                </c:pt>
                <c:pt idx="113">
                  <c:v>17.3</c:v>
                </c:pt>
              </c:numCache>
            </c:numRef>
          </c:val>
          <c:smooth val="0"/>
          <c:extLst>
            <c:ext xmlns:c16="http://schemas.microsoft.com/office/drawing/2014/chart" uri="{C3380CC4-5D6E-409C-BE32-E72D297353CC}">
              <c16:uniqueId val="{00000003-842F-4111-B920-55E8AE3AE8FF}"/>
            </c:ext>
          </c:extLst>
        </c:ser>
        <c:ser>
          <c:idx val="2"/>
          <c:order val="2"/>
          <c:tx>
            <c:strRef>
              <c:f>Lincoln!$S$1</c:f>
              <c:strCache>
                <c:ptCount val="1"/>
                <c:pt idx="0">
                  <c:v>Winter Months </c:v>
                </c:pt>
              </c:strCache>
            </c:strRef>
          </c:tx>
          <c:spPr>
            <a:ln w="28575" cap="rnd">
              <a:solidFill>
                <a:srgbClr val="C00000"/>
              </a:solidFill>
              <a:round/>
            </a:ln>
            <a:effectLst/>
          </c:spPr>
          <c:marker>
            <c:symbol val="none"/>
          </c:marker>
          <c:trendline>
            <c:spPr>
              <a:ln w="28575" cap="rnd">
                <a:solidFill>
                  <a:srgbClr val="C00000"/>
                </a:solidFill>
                <a:prstDash val="sysDot"/>
              </a:ln>
              <a:effectLst/>
            </c:spPr>
            <c:trendlineType val="linear"/>
            <c:dispRSqr val="0"/>
            <c:dispEq val="0"/>
          </c:trendline>
          <c:cat>
            <c:numRef>
              <c:f>Dunedin!$A$2:$A$115</c:f>
              <c:numCache>
                <c:formatCode>General</c:formatCode>
                <c:ptCount val="114"/>
                <c:pt idx="0">
                  <c:v>1909</c:v>
                </c:pt>
                <c:pt idx="1">
                  <c:v>1910</c:v>
                </c:pt>
                <c:pt idx="2">
                  <c:v>1911</c:v>
                </c:pt>
                <c:pt idx="3">
                  <c:v>1912</c:v>
                </c:pt>
                <c:pt idx="4">
                  <c:v>1913</c:v>
                </c:pt>
                <c:pt idx="5">
                  <c:v>1914</c:v>
                </c:pt>
                <c:pt idx="6">
                  <c:v>1915</c:v>
                </c:pt>
                <c:pt idx="7">
                  <c:v>1916</c:v>
                </c:pt>
                <c:pt idx="8">
                  <c:v>1917</c:v>
                </c:pt>
                <c:pt idx="9">
                  <c:v>1918</c:v>
                </c:pt>
                <c:pt idx="10">
                  <c:v>1919</c:v>
                </c:pt>
                <c:pt idx="11">
                  <c:v>1920</c:v>
                </c:pt>
                <c:pt idx="12">
                  <c:v>1921</c:v>
                </c:pt>
                <c:pt idx="13">
                  <c:v>1922</c:v>
                </c:pt>
                <c:pt idx="14">
                  <c:v>1923</c:v>
                </c:pt>
                <c:pt idx="15">
                  <c:v>1924</c:v>
                </c:pt>
                <c:pt idx="16">
                  <c:v>1925</c:v>
                </c:pt>
                <c:pt idx="17">
                  <c:v>1926</c:v>
                </c:pt>
                <c:pt idx="18">
                  <c:v>1927</c:v>
                </c:pt>
                <c:pt idx="19">
                  <c:v>1928</c:v>
                </c:pt>
                <c:pt idx="20">
                  <c:v>1929</c:v>
                </c:pt>
                <c:pt idx="21">
                  <c:v>1930</c:v>
                </c:pt>
                <c:pt idx="22">
                  <c:v>1931</c:v>
                </c:pt>
                <c:pt idx="23">
                  <c:v>1932</c:v>
                </c:pt>
                <c:pt idx="24">
                  <c:v>1933</c:v>
                </c:pt>
                <c:pt idx="25">
                  <c:v>1934</c:v>
                </c:pt>
                <c:pt idx="26">
                  <c:v>1935</c:v>
                </c:pt>
                <c:pt idx="27">
                  <c:v>1936</c:v>
                </c:pt>
                <c:pt idx="28">
                  <c:v>1937</c:v>
                </c:pt>
                <c:pt idx="29">
                  <c:v>1938</c:v>
                </c:pt>
                <c:pt idx="30">
                  <c:v>1939</c:v>
                </c:pt>
                <c:pt idx="31">
                  <c:v>1940</c:v>
                </c:pt>
                <c:pt idx="32">
                  <c:v>1941</c:v>
                </c:pt>
                <c:pt idx="33">
                  <c:v>1942</c:v>
                </c:pt>
                <c:pt idx="34">
                  <c:v>1943</c:v>
                </c:pt>
                <c:pt idx="35">
                  <c:v>1944</c:v>
                </c:pt>
                <c:pt idx="36">
                  <c:v>1945</c:v>
                </c:pt>
                <c:pt idx="37">
                  <c:v>1946</c:v>
                </c:pt>
                <c:pt idx="38">
                  <c:v>1947</c:v>
                </c:pt>
                <c:pt idx="39">
                  <c:v>1948</c:v>
                </c:pt>
                <c:pt idx="40">
                  <c:v>1949</c:v>
                </c:pt>
                <c:pt idx="41">
                  <c:v>1950</c:v>
                </c:pt>
                <c:pt idx="42">
                  <c:v>1951</c:v>
                </c:pt>
                <c:pt idx="43">
                  <c:v>1952</c:v>
                </c:pt>
                <c:pt idx="44">
                  <c:v>1953</c:v>
                </c:pt>
                <c:pt idx="45">
                  <c:v>1954</c:v>
                </c:pt>
                <c:pt idx="46">
                  <c:v>1955</c:v>
                </c:pt>
                <c:pt idx="47">
                  <c:v>1956</c:v>
                </c:pt>
                <c:pt idx="48">
                  <c:v>1957</c:v>
                </c:pt>
                <c:pt idx="49">
                  <c:v>1958</c:v>
                </c:pt>
                <c:pt idx="50">
                  <c:v>1959</c:v>
                </c:pt>
                <c:pt idx="51">
                  <c:v>1960</c:v>
                </c:pt>
                <c:pt idx="52">
                  <c:v>1961</c:v>
                </c:pt>
                <c:pt idx="53">
                  <c:v>1962</c:v>
                </c:pt>
                <c:pt idx="54">
                  <c:v>1963</c:v>
                </c:pt>
                <c:pt idx="55">
                  <c:v>1964</c:v>
                </c:pt>
                <c:pt idx="56">
                  <c:v>1965</c:v>
                </c:pt>
                <c:pt idx="57">
                  <c:v>1966</c:v>
                </c:pt>
                <c:pt idx="58">
                  <c:v>1967</c:v>
                </c:pt>
                <c:pt idx="59">
                  <c:v>1968</c:v>
                </c:pt>
                <c:pt idx="60">
                  <c:v>1969</c:v>
                </c:pt>
                <c:pt idx="61">
                  <c:v>1970</c:v>
                </c:pt>
                <c:pt idx="62">
                  <c:v>1971</c:v>
                </c:pt>
                <c:pt idx="63">
                  <c:v>1972</c:v>
                </c:pt>
                <c:pt idx="64">
                  <c:v>1973</c:v>
                </c:pt>
                <c:pt idx="65">
                  <c:v>1974</c:v>
                </c:pt>
                <c:pt idx="66">
                  <c:v>1975</c:v>
                </c:pt>
                <c:pt idx="67">
                  <c:v>1976</c:v>
                </c:pt>
                <c:pt idx="68">
                  <c:v>1977</c:v>
                </c:pt>
                <c:pt idx="69">
                  <c:v>1978</c:v>
                </c:pt>
                <c:pt idx="70">
                  <c:v>1979</c:v>
                </c:pt>
                <c:pt idx="71">
                  <c:v>1980</c:v>
                </c:pt>
                <c:pt idx="72">
                  <c:v>1981</c:v>
                </c:pt>
                <c:pt idx="73">
                  <c:v>1982</c:v>
                </c:pt>
                <c:pt idx="74">
                  <c:v>1983</c:v>
                </c:pt>
                <c:pt idx="75">
                  <c:v>1984</c:v>
                </c:pt>
                <c:pt idx="76">
                  <c:v>1985</c:v>
                </c:pt>
                <c:pt idx="77">
                  <c:v>1986</c:v>
                </c:pt>
                <c:pt idx="78">
                  <c:v>1987</c:v>
                </c:pt>
                <c:pt idx="79">
                  <c:v>1988</c:v>
                </c:pt>
                <c:pt idx="80">
                  <c:v>1989</c:v>
                </c:pt>
                <c:pt idx="81">
                  <c:v>1990</c:v>
                </c:pt>
                <c:pt idx="82">
                  <c:v>1991</c:v>
                </c:pt>
                <c:pt idx="83">
                  <c:v>1992</c:v>
                </c:pt>
                <c:pt idx="84">
                  <c:v>1993</c:v>
                </c:pt>
                <c:pt idx="85">
                  <c:v>1994</c:v>
                </c:pt>
                <c:pt idx="86">
                  <c:v>1995</c:v>
                </c:pt>
                <c:pt idx="87">
                  <c:v>1996</c:v>
                </c:pt>
                <c:pt idx="88">
                  <c:v>1997</c:v>
                </c:pt>
                <c:pt idx="89">
                  <c:v>1998</c:v>
                </c:pt>
                <c:pt idx="90">
                  <c:v>1999</c:v>
                </c:pt>
                <c:pt idx="91">
                  <c:v>2000</c:v>
                </c:pt>
                <c:pt idx="92">
                  <c:v>2001</c:v>
                </c:pt>
                <c:pt idx="93">
                  <c:v>2002</c:v>
                </c:pt>
                <c:pt idx="94">
                  <c:v>2003</c:v>
                </c:pt>
                <c:pt idx="95">
                  <c:v>2004</c:v>
                </c:pt>
                <c:pt idx="96">
                  <c:v>2005</c:v>
                </c:pt>
                <c:pt idx="97">
                  <c:v>2006</c:v>
                </c:pt>
                <c:pt idx="98">
                  <c:v>2007</c:v>
                </c:pt>
                <c:pt idx="99">
                  <c:v>2008</c:v>
                </c:pt>
                <c:pt idx="100">
                  <c:v>2009</c:v>
                </c:pt>
                <c:pt idx="101">
                  <c:v>2010</c:v>
                </c:pt>
                <c:pt idx="102">
                  <c:v>2011</c:v>
                </c:pt>
                <c:pt idx="103">
                  <c:v>2012</c:v>
                </c:pt>
                <c:pt idx="104">
                  <c:v>2013</c:v>
                </c:pt>
                <c:pt idx="105">
                  <c:v>2014</c:v>
                </c:pt>
                <c:pt idx="106">
                  <c:v>2015</c:v>
                </c:pt>
                <c:pt idx="107">
                  <c:v>2016</c:v>
                </c:pt>
                <c:pt idx="108">
                  <c:v>2017</c:v>
                </c:pt>
                <c:pt idx="109">
                  <c:v>2018</c:v>
                </c:pt>
                <c:pt idx="110">
                  <c:v>2019</c:v>
                </c:pt>
                <c:pt idx="111">
                  <c:v>2020</c:v>
                </c:pt>
                <c:pt idx="112">
                  <c:v>2021</c:v>
                </c:pt>
                <c:pt idx="113">
                  <c:v>2022</c:v>
                </c:pt>
              </c:numCache>
            </c:numRef>
          </c:cat>
          <c:val>
            <c:numRef>
              <c:f>Lincoln!$S$2:$S$115</c:f>
              <c:numCache>
                <c:formatCode>General</c:formatCode>
                <c:ptCount val="114"/>
                <c:pt idx="0">
                  <c:v>11.5</c:v>
                </c:pt>
                <c:pt idx="1">
                  <c:v>11.033333333333333</c:v>
                </c:pt>
                <c:pt idx="2">
                  <c:v>10.866666666666665</c:v>
                </c:pt>
                <c:pt idx="3">
                  <c:v>9.9666666666666668</c:v>
                </c:pt>
                <c:pt idx="4">
                  <c:v>10.4</c:v>
                </c:pt>
                <c:pt idx="5">
                  <c:v>10.666666666666666</c:v>
                </c:pt>
                <c:pt idx="6">
                  <c:v>11.033333333333331</c:v>
                </c:pt>
                <c:pt idx="7">
                  <c:v>11.166666666666666</c:v>
                </c:pt>
                <c:pt idx="8">
                  <c:v>11.266666666666666</c:v>
                </c:pt>
                <c:pt idx="9">
                  <c:v>10.3</c:v>
                </c:pt>
                <c:pt idx="10">
                  <c:v>11.6</c:v>
                </c:pt>
                <c:pt idx="11">
                  <c:v>11.200000000000001</c:v>
                </c:pt>
                <c:pt idx="12">
                  <c:v>11.799999999999999</c:v>
                </c:pt>
                <c:pt idx="13">
                  <c:v>10.1</c:v>
                </c:pt>
                <c:pt idx="14">
                  <c:v>9.6666666666666661</c:v>
                </c:pt>
                <c:pt idx="15">
                  <c:v>11.443333333333333</c:v>
                </c:pt>
                <c:pt idx="16">
                  <c:v>9.3766666666666669</c:v>
                </c:pt>
                <c:pt idx="17">
                  <c:v>11.916666666666666</c:v>
                </c:pt>
                <c:pt idx="18">
                  <c:v>9.5166666666666675</c:v>
                </c:pt>
                <c:pt idx="19">
                  <c:v>10.950000000000001</c:v>
                </c:pt>
                <c:pt idx="20">
                  <c:v>10.883333333333335</c:v>
                </c:pt>
                <c:pt idx="21">
                  <c:v>9.5499999999999989</c:v>
                </c:pt>
                <c:pt idx="22">
                  <c:v>9.9500000000000011</c:v>
                </c:pt>
                <c:pt idx="23">
                  <c:v>9.7166666666666668</c:v>
                </c:pt>
                <c:pt idx="24">
                  <c:v>9.5166666666666675</c:v>
                </c:pt>
                <c:pt idx="25">
                  <c:v>10.25</c:v>
                </c:pt>
                <c:pt idx="26">
                  <c:v>10.583333333333334</c:v>
                </c:pt>
                <c:pt idx="27">
                  <c:v>11.25</c:v>
                </c:pt>
                <c:pt idx="28">
                  <c:v>9.9833333333333343</c:v>
                </c:pt>
                <c:pt idx="29">
                  <c:v>10.016666666666667</c:v>
                </c:pt>
                <c:pt idx="30">
                  <c:v>9.85</c:v>
                </c:pt>
                <c:pt idx="31">
                  <c:v>10.950000000000001</c:v>
                </c:pt>
                <c:pt idx="32">
                  <c:v>9.1833333333333318</c:v>
                </c:pt>
                <c:pt idx="33">
                  <c:v>11.383333333333335</c:v>
                </c:pt>
                <c:pt idx="34">
                  <c:v>9.9166666666666679</c:v>
                </c:pt>
                <c:pt idx="35">
                  <c:v>10.74</c:v>
                </c:pt>
                <c:pt idx="36">
                  <c:v>9.6399999999999988</c:v>
                </c:pt>
                <c:pt idx="37">
                  <c:v>11.44</c:v>
                </c:pt>
                <c:pt idx="38">
                  <c:v>11.506666666666668</c:v>
                </c:pt>
                <c:pt idx="39">
                  <c:v>10.673333333333332</c:v>
                </c:pt>
                <c:pt idx="40">
                  <c:v>11.44</c:v>
                </c:pt>
                <c:pt idx="41">
                  <c:v>10.606666666666667</c:v>
                </c:pt>
                <c:pt idx="42">
                  <c:v>10.74</c:v>
                </c:pt>
                <c:pt idx="43">
                  <c:v>10.94</c:v>
                </c:pt>
                <c:pt idx="44">
                  <c:v>10.673333333333334</c:v>
                </c:pt>
                <c:pt idx="45">
                  <c:v>11.573333333333332</c:v>
                </c:pt>
                <c:pt idx="46">
                  <c:v>11.340000000000002</c:v>
                </c:pt>
                <c:pt idx="47">
                  <c:v>11.573333333333332</c:v>
                </c:pt>
                <c:pt idx="48">
                  <c:v>11.540000000000001</c:v>
                </c:pt>
                <c:pt idx="49">
                  <c:v>11.406666666666666</c:v>
                </c:pt>
                <c:pt idx="50">
                  <c:v>11.573333333333332</c:v>
                </c:pt>
                <c:pt idx="51">
                  <c:v>11.273333333333333</c:v>
                </c:pt>
                <c:pt idx="52">
                  <c:v>11.006666666666666</c:v>
                </c:pt>
                <c:pt idx="53">
                  <c:v>12.040000000000001</c:v>
                </c:pt>
                <c:pt idx="54">
                  <c:v>9.7066666666666652</c:v>
                </c:pt>
                <c:pt idx="55">
                  <c:v>11.526666666666666</c:v>
                </c:pt>
                <c:pt idx="56">
                  <c:v>10.626666666666667</c:v>
                </c:pt>
                <c:pt idx="57">
                  <c:v>10.86</c:v>
                </c:pt>
                <c:pt idx="58">
                  <c:v>11.893333333333333</c:v>
                </c:pt>
                <c:pt idx="59">
                  <c:v>10.726666666666667</c:v>
                </c:pt>
                <c:pt idx="60">
                  <c:v>10.86</c:v>
                </c:pt>
                <c:pt idx="61">
                  <c:v>12.293333333333331</c:v>
                </c:pt>
                <c:pt idx="62">
                  <c:v>11.160000000000002</c:v>
                </c:pt>
                <c:pt idx="63">
                  <c:v>10.393333333333334</c:v>
                </c:pt>
                <c:pt idx="64">
                  <c:v>10.86</c:v>
                </c:pt>
                <c:pt idx="65">
                  <c:v>10.826666666666666</c:v>
                </c:pt>
                <c:pt idx="66">
                  <c:v>11.26</c:v>
                </c:pt>
                <c:pt idx="67">
                  <c:v>10.593333333333334</c:v>
                </c:pt>
                <c:pt idx="68">
                  <c:v>10.493333333333334</c:v>
                </c:pt>
                <c:pt idx="69">
                  <c:v>11.093333333333334</c:v>
                </c:pt>
                <c:pt idx="70">
                  <c:v>11.393333333333333</c:v>
                </c:pt>
                <c:pt idx="71">
                  <c:v>11.426666666666668</c:v>
                </c:pt>
                <c:pt idx="72">
                  <c:v>10.593333333333332</c:v>
                </c:pt>
                <c:pt idx="73">
                  <c:v>11.626666666666667</c:v>
                </c:pt>
                <c:pt idx="74">
                  <c:v>11.193333333333333</c:v>
                </c:pt>
                <c:pt idx="75">
                  <c:v>12.226666666666667</c:v>
                </c:pt>
                <c:pt idx="76">
                  <c:v>12.36</c:v>
                </c:pt>
                <c:pt idx="77">
                  <c:v>10.793333333333335</c:v>
                </c:pt>
                <c:pt idx="78">
                  <c:v>11.969999999999999</c:v>
                </c:pt>
                <c:pt idx="79">
                  <c:v>12.903333333333334</c:v>
                </c:pt>
                <c:pt idx="80">
                  <c:v>11.37</c:v>
                </c:pt>
                <c:pt idx="81">
                  <c:v>11.636666666666665</c:v>
                </c:pt>
                <c:pt idx="82">
                  <c:v>11.236666666666666</c:v>
                </c:pt>
                <c:pt idx="83">
                  <c:v>10.203333333333333</c:v>
                </c:pt>
                <c:pt idx="84">
                  <c:v>11.969999999999999</c:v>
                </c:pt>
                <c:pt idx="85">
                  <c:v>11.37</c:v>
                </c:pt>
                <c:pt idx="86">
                  <c:v>10.803333333333333</c:v>
                </c:pt>
                <c:pt idx="87">
                  <c:v>10.403333333333332</c:v>
                </c:pt>
                <c:pt idx="88">
                  <c:v>11.903333333333334</c:v>
                </c:pt>
                <c:pt idx="89">
                  <c:v>11.936666666666667</c:v>
                </c:pt>
                <c:pt idx="90">
                  <c:v>11.536666666666667</c:v>
                </c:pt>
                <c:pt idx="91">
                  <c:v>12.5</c:v>
                </c:pt>
                <c:pt idx="92">
                  <c:v>12</c:v>
                </c:pt>
                <c:pt idx="93">
                  <c:v>12.033333333333333</c:v>
                </c:pt>
                <c:pt idx="94">
                  <c:v>12.433333333333332</c:v>
                </c:pt>
                <c:pt idx="95">
                  <c:v>11.933333333333332</c:v>
                </c:pt>
                <c:pt idx="96">
                  <c:v>12.466666666666669</c:v>
                </c:pt>
                <c:pt idx="97">
                  <c:v>11.266666666666666</c:v>
                </c:pt>
                <c:pt idx="98">
                  <c:v>11.299999999999999</c:v>
                </c:pt>
                <c:pt idx="99">
                  <c:v>11.366666666666667</c:v>
                </c:pt>
                <c:pt idx="100">
                  <c:v>11.700000000000001</c:v>
                </c:pt>
                <c:pt idx="101">
                  <c:v>11.066666666666668</c:v>
                </c:pt>
                <c:pt idx="102">
                  <c:v>11.799999999999999</c:v>
                </c:pt>
                <c:pt idx="103">
                  <c:v>11.5</c:v>
                </c:pt>
                <c:pt idx="104">
                  <c:v>12.766666666666666</c:v>
                </c:pt>
                <c:pt idx="105">
                  <c:v>12.366666666666667</c:v>
                </c:pt>
                <c:pt idx="106">
                  <c:v>12.166666666666666</c:v>
                </c:pt>
                <c:pt idx="107">
                  <c:v>12.9</c:v>
                </c:pt>
                <c:pt idx="108">
                  <c:v>11.666666666666666</c:v>
                </c:pt>
                <c:pt idx="109">
                  <c:v>12.166666666666666</c:v>
                </c:pt>
                <c:pt idx="110">
                  <c:v>12.6</c:v>
                </c:pt>
                <c:pt idx="111">
                  <c:v>12.5</c:v>
                </c:pt>
                <c:pt idx="112">
                  <c:v>12.466666666666669</c:v>
                </c:pt>
                <c:pt idx="113">
                  <c:v>12.633333333333333</c:v>
                </c:pt>
              </c:numCache>
            </c:numRef>
          </c:val>
          <c:smooth val="0"/>
          <c:extLst>
            <c:ext xmlns:c16="http://schemas.microsoft.com/office/drawing/2014/chart" uri="{C3380CC4-5D6E-409C-BE32-E72D297353CC}">
              <c16:uniqueId val="{00000005-842F-4111-B920-55E8AE3AE8FF}"/>
            </c:ext>
          </c:extLst>
        </c:ser>
        <c:dLbls>
          <c:showLegendKey val="0"/>
          <c:showVal val="0"/>
          <c:showCatName val="0"/>
          <c:showSerName val="0"/>
          <c:showPercent val="0"/>
          <c:showBubbleSize val="0"/>
        </c:dLbls>
        <c:smooth val="0"/>
        <c:axId val="753308568"/>
        <c:axId val="753301728"/>
      </c:lineChart>
      <c:catAx>
        <c:axId val="753308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3301728"/>
        <c:crosses val="autoZero"/>
        <c:auto val="1"/>
        <c:lblAlgn val="ctr"/>
        <c:lblOffset val="100"/>
        <c:noMultiLvlLbl val="0"/>
      </c:catAx>
      <c:valAx>
        <c:axId val="753301728"/>
        <c:scaling>
          <c:orientation val="minMax"/>
          <c:min val="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33085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a:gsLst>
        <a:gs pos="83000">
          <a:schemeClr val="accent6">
            <a:lumMod val="60000"/>
            <a:lumOff val="40000"/>
          </a:schemeClr>
        </a:gs>
        <a:gs pos="92000">
          <a:schemeClr val="accent1">
            <a:lumMod val="30000"/>
            <a:lumOff val="70000"/>
          </a:schemeClr>
        </a:gs>
      </a:gsLst>
      <a:lin ang="5400000" scaled="1"/>
    </a:grad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NZ" b="1"/>
              <a:t>Lincoln (NIWA Records)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0448054453299321E-2"/>
          <c:y val="0.10926282051282053"/>
          <c:w val="0.92640014530779136"/>
          <c:h val="0.78351529376135676"/>
        </c:manualLayout>
      </c:layout>
      <c:lineChart>
        <c:grouping val="standard"/>
        <c:varyColors val="0"/>
        <c:ser>
          <c:idx val="0"/>
          <c:order val="0"/>
          <c:tx>
            <c:strRef>
              <c:f>Lincoln!$Q$1</c:f>
              <c:strCache>
                <c:ptCount val="1"/>
                <c:pt idx="0">
                  <c:v>Summer Months</c:v>
                </c:pt>
              </c:strCache>
            </c:strRef>
          </c:tx>
          <c:spPr>
            <a:ln w="28575" cap="rnd">
              <a:solidFill>
                <a:srgbClr val="0070C0"/>
              </a:solidFill>
              <a:round/>
            </a:ln>
            <a:effectLst/>
          </c:spPr>
          <c:marker>
            <c:symbol val="none"/>
          </c:marker>
          <c:trendline>
            <c:spPr>
              <a:ln w="25400" cap="rnd">
                <a:solidFill>
                  <a:srgbClr val="0070C0"/>
                </a:solidFill>
                <a:prstDash val="sysDot"/>
              </a:ln>
              <a:effectLst/>
            </c:spPr>
            <c:trendlineType val="linear"/>
            <c:dispRSqr val="0"/>
            <c:dispEq val="0"/>
          </c:trendline>
          <c:cat>
            <c:numRef>
              <c:f>Dunedin!$A$2:$A$115</c:f>
              <c:numCache>
                <c:formatCode>General</c:formatCode>
                <c:ptCount val="114"/>
                <c:pt idx="0">
                  <c:v>1909</c:v>
                </c:pt>
                <c:pt idx="1">
                  <c:v>1910</c:v>
                </c:pt>
                <c:pt idx="2">
                  <c:v>1911</c:v>
                </c:pt>
                <c:pt idx="3">
                  <c:v>1912</c:v>
                </c:pt>
                <c:pt idx="4">
                  <c:v>1913</c:v>
                </c:pt>
                <c:pt idx="5">
                  <c:v>1914</c:v>
                </c:pt>
                <c:pt idx="6">
                  <c:v>1915</c:v>
                </c:pt>
                <c:pt idx="7">
                  <c:v>1916</c:v>
                </c:pt>
                <c:pt idx="8">
                  <c:v>1917</c:v>
                </c:pt>
                <c:pt idx="9">
                  <c:v>1918</c:v>
                </c:pt>
                <c:pt idx="10">
                  <c:v>1919</c:v>
                </c:pt>
                <c:pt idx="11">
                  <c:v>1920</c:v>
                </c:pt>
                <c:pt idx="12">
                  <c:v>1921</c:v>
                </c:pt>
                <c:pt idx="13">
                  <c:v>1922</c:v>
                </c:pt>
                <c:pt idx="14">
                  <c:v>1923</c:v>
                </c:pt>
                <c:pt idx="15">
                  <c:v>1924</c:v>
                </c:pt>
                <c:pt idx="16">
                  <c:v>1925</c:v>
                </c:pt>
                <c:pt idx="17">
                  <c:v>1926</c:v>
                </c:pt>
                <c:pt idx="18">
                  <c:v>1927</c:v>
                </c:pt>
                <c:pt idx="19">
                  <c:v>1928</c:v>
                </c:pt>
                <c:pt idx="20">
                  <c:v>1929</c:v>
                </c:pt>
                <c:pt idx="21">
                  <c:v>1930</c:v>
                </c:pt>
                <c:pt idx="22">
                  <c:v>1931</c:v>
                </c:pt>
                <c:pt idx="23">
                  <c:v>1932</c:v>
                </c:pt>
                <c:pt idx="24">
                  <c:v>1933</c:v>
                </c:pt>
                <c:pt idx="25">
                  <c:v>1934</c:v>
                </c:pt>
                <c:pt idx="26">
                  <c:v>1935</c:v>
                </c:pt>
                <c:pt idx="27">
                  <c:v>1936</c:v>
                </c:pt>
                <c:pt idx="28">
                  <c:v>1937</c:v>
                </c:pt>
                <c:pt idx="29">
                  <c:v>1938</c:v>
                </c:pt>
                <c:pt idx="30">
                  <c:v>1939</c:v>
                </c:pt>
                <c:pt idx="31">
                  <c:v>1940</c:v>
                </c:pt>
                <c:pt idx="32">
                  <c:v>1941</c:v>
                </c:pt>
                <c:pt idx="33">
                  <c:v>1942</c:v>
                </c:pt>
                <c:pt idx="34">
                  <c:v>1943</c:v>
                </c:pt>
                <c:pt idx="35">
                  <c:v>1944</c:v>
                </c:pt>
                <c:pt idx="36">
                  <c:v>1945</c:v>
                </c:pt>
                <c:pt idx="37">
                  <c:v>1946</c:v>
                </c:pt>
                <c:pt idx="38">
                  <c:v>1947</c:v>
                </c:pt>
                <c:pt idx="39">
                  <c:v>1948</c:v>
                </c:pt>
                <c:pt idx="40">
                  <c:v>1949</c:v>
                </c:pt>
                <c:pt idx="41">
                  <c:v>1950</c:v>
                </c:pt>
                <c:pt idx="42">
                  <c:v>1951</c:v>
                </c:pt>
                <c:pt idx="43">
                  <c:v>1952</c:v>
                </c:pt>
                <c:pt idx="44">
                  <c:v>1953</c:v>
                </c:pt>
                <c:pt idx="45">
                  <c:v>1954</c:v>
                </c:pt>
                <c:pt idx="46">
                  <c:v>1955</c:v>
                </c:pt>
                <c:pt idx="47">
                  <c:v>1956</c:v>
                </c:pt>
                <c:pt idx="48">
                  <c:v>1957</c:v>
                </c:pt>
                <c:pt idx="49">
                  <c:v>1958</c:v>
                </c:pt>
                <c:pt idx="50">
                  <c:v>1959</c:v>
                </c:pt>
                <c:pt idx="51">
                  <c:v>1960</c:v>
                </c:pt>
                <c:pt idx="52">
                  <c:v>1961</c:v>
                </c:pt>
                <c:pt idx="53">
                  <c:v>1962</c:v>
                </c:pt>
                <c:pt idx="54">
                  <c:v>1963</c:v>
                </c:pt>
                <c:pt idx="55">
                  <c:v>1964</c:v>
                </c:pt>
                <c:pt idx="56">
                  <c:v>1965</c:v>
                </c:pt>
                <c:pt idx="57">
                  <c:v>1966</c:v>
                </c:pt>
                <c:pt idx="58">
                  <c:v>1967</c:v>
                </c:pt>
                <c:pt idx="59">
                  <c:v>1968</c:v>
                </c:pt>
                <c:pt idx="60">
                  <c:v>1969</c:v>
                </c:pt>
                <c:pt idx="61">
                  <c:v>1970</c:v>
                </c:pt>
                <c:pt idx="62">
                  <c:v>1971</c:v>
                </c:pt>
                <c:pt idx="63">
                  <c:v>1972</c:v>
                </c:pt>
                <c:pt idx="64">
                  <c:v>1973</c:v>
                </c:pt>
                <c:pt idx="65">
                  <c:v>1974</c:v>
                </c:pt>
                <c:pt idx="66">
                  <c:v>1975</c:v>
                </c:pt>
                <c:pt idx="67">
                  <c:v>1976</c:v>
                </c:pt>
                <c:pt idx="68">
                  <c:v>1977</c:v>
                </c:pt>
                <c:pt idx="69">
                  <c:v>1978</c:v>
                </c:pt>
                <c:pt idx="70">
                  <c:v>1979</c:v>
                </c:pt>
                <c:pt idx="71">
                  <c:v>1980</c:v>
                </c:pt>
                <c:pt idx="72">
                  <c:v>1981</c:v>
                </c:pt>
                <c:pt idx="73">
                  <c:v>1982</c:v>
                </c:pt>
                <c:pt idx="74">
                  <c:v>1983</c:v>
                </c:pt>
                <c:pt idx="75">
                  <c:v>1984</c:v>
                </c:pt>
                <c:pt idx="76">
                  <c:v>1985</c:v>
                </c:pt>
                <c:pt idx="77">
                  <c:v>1986</c:v>
                </c:pt>
                <c:pt idx="78">
                  <c:v>1987</c:v>
                </c:pt>
                <c:pt idx="79">
                  <c:v>1988</c:v>
                </c:pt>
                <c:pt idx="80">
                  <c:v>1989</c:v>
                </c:pt>
                <c:pt idx="81">
                  <c:v>1990</c:v>
                </c:pt>
                <c:pt idx="82">
                  <c:v>1991</c:v>
                </c:pt>
                <c:pt idx="83">
                  <c:v>1992</c:v>
                </c:pt>
                <c:pt idx="84">
                  <c:v>1993</c:v>
                </c:pt>
                <c:pt idx="85">
                  <c:v>1994</c:v>
                </c:pt>
                <c:pt idx="86">
                  <c:v>1995</c:v>
                </c:pt>
                <c:pt idx="87">
                  <c:v>1996</c:v>
                </c:pt>
                <c:pt idx="88">
                  <c:v>1997</c:v>
                </c:pt>
                <c:pt idx="89">
                  <c:v>1998</c:v>
                </c:pt>
                <c:pt idx="90">
                  <c:v>1999</c:v>
                </c:pt>
                <c:pt idx="91">
                  <c:v>2000</c:v>
                </c:pt>
                <c:pt idx="92">
                  <c:v>2001</c:v>
                </c:pt>
                <c:pt idx="93">
                  <c:v>2002</c:v>
                </c:pt>
                <c:pt idx="94">
                  <c:v>2003</c:v>
                </c:pt>
                <c:pt idx="95">
                  <c:v>2004</c:v>
                </c:pt>
                <c:pt idx="96">
                  <c:v>2005</c:v>
                </c:pt>
                <c:pt idx="97">
                  <c:v>2006</c:v>
                </c:pt>
                <c:pt idx="98">
                  <c:v>2007</c:v>
                </c:pt>
                <c:pt idx="99">
                  <c:v>2008</c:v>
                </c:pt>
                <c:pt idx="100">
                  <c:v>2009</c:v>
                </c:pt>
                <c:pt idx="101">
                  <c:v>2010</c:v>
                </c:pt>
                <c:pt idx="102">
                  <c:v>2011</c:v>
                </c:pt>
                <c:pt idx="103">
                  <c:v>2012</c:v>
                </c:pt>
                <c:pt idx="104">
                  <c:v>2013</c:v>
                </c:pt>
                <c:pt idx="105">
                  <c:v>2014</c:v>
                </c:pt>
                <c:pt idx="106">
                  <c:v>2015</c:v>
                </c:pt>
                <c:pt idx="107">
                  <c:v>2016</c:v>
                </c:pt>
                <c:pt idx="108">
                  <c:v>2017</c:v>
                </c:pt>
                <c:pt idx="109">
                  <c:v>2018</c:v>
                </c:pt>
                <c:pt idx="110">
                  <c:v>2019</c:v>
                </c:pt>
                <c:pt idx="111">
                  <c:v>2020</c:v>
                </c:pt>
                <c:pt idx="112">
                  <c:v>2021</c:v>
                </c:pt>
                <c:pt idx="113">
                  <c:v>2022</c:v>
                </c:pt>
              </c:numCache>
            </c:numRef>
          </c:cat>
          <c:val>
            <c:numRef>
              <c:f>Lincoln!$Q$2:$Q$115</c:f>
              <c:numCache>
                <c:formatCode>General</c:formatCode>
                <c:ptCount val="114"/>
                <c:pt idx="0">
                  <c:v>20.9</c:v>
                </c:pt>
                <c:pt idx="1">
                  <c:v>21.366666666666664</c:v>
                </c:pt>
                <c:pt idx="2">
                  <c:v>19.5</c:v>
                </c:pt>
                <c:pt idx="3">
                  <c:v>19.733333333333334</c:v>
                </c:pt>
                <c:pt idx="4">
                  <c:v>20.466666666666669</c:v>
                </c:pt>
                <c:pt idx="5">
                  <c:v>21.933333333333337</c:v>
                </c:pt>
                <c:pt idx="6">
                  <c:v>21.3</c:v>
                </c:pt>
                <c:pt idx="7">
                  <c:v>22.599999999999998</c:v>
                </c:pt>
                <c:pt idx="8">
                  <c:v>21</c:v>
                </c:pt>
                <c:pt idx="9">
                  <c:v>20.766666666666666</c:v>
                </c:pt>
                <c:pt idx="10">
                  <c:v>20.933333333333334</c:v>
                </c:pt>
                <c:pt idx="11">
                  <c:v>21.133333333333333</c:v>
                </c:pt>
                <c:pt idx="12">
                  <c:v>20.233333333333331</c:v>
                </c:pt>
                <c:pt idx="13">
                  <c:v>20.5</c:v>
                </c:pt>
                <c:pt idx="14">
                  <c:v>21.803333333333331</c:v>
                </c:pt>
                <c:pt idx="15">
                  <c:v>21.676666666666666</c:v>
                </c:pt>
                <c:pt idx="16">
                  <c:v>20.71</c:v>
                </c:pt>
                <c:pt idx="17">
                  <c:v>21.55</c:v>
                </c:pt>
                <c:pt idx="18">
                  <c:v>22.316666666666666</c:v>
                </c:pt>
                <c:pt idx="19">
                  <c:v>21.183333333333334</c:v>
                </c:pt>
                <c:pt idx="20">
                  <c:v>21.116666666666667</c:v>
                </c:pt>
                <c:pt idx="21">
                  <c:v>20.25</c:v>
                </c:pt>
                <c:pt idx="22">
                  <c:v>21.016666666666669</c:v>
                </c:pt>
                <c:pt idx="23">
                  <c:v>20.416666666666668</c:v>
                </c:pt>
                <c:pt idx="24">
                  <c:v>21.916666666666668</c:v>
                </c:pt>
                <c:pt idx="25">
                  <c:v>21.450000000000003</c:v>
                </c:pt>
                <c:pt idx="26">
                  <c:v>23.083333333333332</c:v>
                </c:pt>
                <c:pt idx="27">
                  <c:v>19.516666666666666</c:v>
                </c:pt>
                <c:pt idx="28">
                  <c:v>19.483333333333334</c:v>
                </c:pt>
                <c:pt idx="29">
                  <c:v>21.649999999999995</c:v>
                </c:pt>
                <c:pt idx="30">
                  <c:v>21.383333333333336</c:v>
                </c:pt>
                <c:pt idx="31">
                  <c:v>22.183333333333334</c:v>
                </c:pt>
                <c:pt idx="32">
                  <c:v>21.883333333333336</c:v>
                </c:pt>
                <c:pt idx="33">
                  <c:v>19.683333333333334</c:v>
                </c:pt>
                <c:pt idx="34">
                  <c:v>21.383333333333336</c:v>
                </c:pt>
                <c:pt idx="35">
                  <c:v>20.373333333333335</c:v>
                </c:pt>
                <c:pt idx="36">
                  <c:v>19.773333333333337</c:v>
                </c:pt>
                <c:pt idx="37">
                  <c:v>21.27333333333333</c:v>
                </c:pt>
                <c:pt idx="38">
                  <c:v>20.273333333333337</c:v>
                </c:pt>
                <c:pt idx="39">
                  <c:v>22.340000000000003</c:v>
                </c:pt>
                <c:pt idx="40">
                  <c:v>22.306666666666668</c:v>
                </c:pt>
                <c:pt idx="41">
                  <c:v>21.906666666666666</c:v>
                </c:pt>
                <c:pt idx="42">
                  <c:v>19.439999999999998</c:v>
                </c:pt>
                <c:pt idx="43">
                  <c:v>21.706666666666663</c:v>
                </c:pt>
                <c:pt idx="44">
                  <c:v>20.239999999999998</c:v>
                </c:pt>
                <c:pt idx="45">
                  <c:v>23.206666666666667</c:v>
                </c:pt>
                <c:pt idx="46">
                  <c:v>23.34</c:v>
                </c:pt>
                <c:pt idx="47">
                  <c:v>23.24</c:v>
                </c:pt>
                <c:pt idx="48">
                  <c:v>23.206666666666667</c:v>
                </c:pt>
                <c:pt idx="49">
                  <c:v>21.673333333333332</c:v>
                </c:pt>
                <c:pt idx="50">
                  <c:v>21.706666666666667</c:v>
                </c:pt>
                <c:pt idx="51">
                  <c:v>21.406666666666666</c:v>
                </c:pt>
                <c:pt idx="52">
                  <c:v>21.806666666666661</c:v>
                </c:pt>
                <c:pt idx="53">
                  <c:v>21.906666666666666</c:v>
                </c:pt>
                <c:pt idx="54">
                  <c:v>22.073333333333334</c:v>
                </c:pt>
                <c:pt idx="55">
                  <c:v>22.28</c:v>
                </c:pt>
                <c:pt idx="56">
                  <c:v>22.393333333333334</c:v>
                </c:pt>
                <c:pt idx="57">
                  <c:v>21.793333333333333</c:v>
                </c:pt>
                <c:pt idx="58">
                  <c:v>21.72666666666667</c:v>
                </c:pt>
                <c:pt idx="59">
                  <c:v>20.959999999999997</c:v>
                </c:pt>
                <c:pt idx="60">
                  <c:v>21.793333333333333</c:v>
                </c:pt>
                <c:pt idx="61">
                  <c:v>21.993333333333336</c:v>
                </c:pt>
                <c:pt idx="62">
                  <c:v>22.593333333333334</c:v>
                </c:pt>
                <c:pt idx="63">
                  <c:v>20.193333333333332</c:v>
                </c:pt>
                <c:pt idx="64">
                  <c:v>22.426666666666666</c:v>
                </c:pt>
                <c:pt idx="65">
                  <c:v>21.826666666666668</c:v>
                </c:pt>
                <c:pt idx="66">
                  <c:v>21.76</c:v>
                </c:pt>
                <c:pt idx="67">
                  <c:v>19.393333333333334</c:v>
                </c:pt>
                <c:pt idx="68">
                  <c:v>21.193333333333335</c:v>
                </c:pt>
                <c:pt idx="69">
                  <c:v>22.026666666666667</c:v>
                </c:pt>
                <c:pt idx="70">
                  <c:v>23.16</c:v>
                </c:pt>
                <c:pt idx="71">
                  <c:v>21.293333333333333</c:v>
                </c:pt>
                <c:pt idx="72">
                  <c:v>22.993333333333336</c:v>
                </c:pt>
                <c:pt idx="73">
                  <c:v>22.16</c:v>
                </c:pt>
                <c:pt idx="74">
                  <c:v>20.260000000000002</c:v>
                </c:pt>
                <c:pt idx="75">
                  <c:v>20.36</c:v>
                </c:pt>
                <c:pt idx="76">
                  <c:v>22.593333333333334</c:v>
                </c:pt>
                <c:pt idx="77">
                  <c:v>22.16</c:v>
                </c:pt>
                <c:pt idx="78">
                  <c:v>22.096666666666668</c:v>
                </c:pt>
                <c:pt idx="79">
                  <c:v>23.27</c:v>
                </c:pt>
                <c:pt idx="80">
                  <c:v>21.703333333333333</c:v>
                </c:pt>
                <c:pt idx="81">
                  <c:v>23.33666666666667</c:v>
                </c:pt>
                <c:pt idx="82">
                  <c:v>20.336666666666666</c:v>
                </c:pt>
                <c:pt idx="83">
                  <c:v>20.703333333333333</c:v>
                </c:pt>
                <c:pt idx="84">
                  <c:v>19.670000000000002</c:v>
                </c:pt>
                <c:pt idx="85">
                  <c:v>21.936666666666667</c:v>
                </c:pt>
                <c:pt idx="86">
                  <c:v>21.936666666666667</c:v>
                </c:pt>
                <c:pt idx="87">
                  <c:v>21.17</c:v>
                </c:pt>
                <c:pt idx="88">
                  <c:v>20.67</c:v>
                </c:pt>
                <c:pt idx="89">
                  <c:v>23.87</c:v>
                </c:pt>
                <c:pt idx="90">
                  <c:v>21.069999999999997</c:v>
                </c:pt>
                <c:pt idx="91">
                  <c:v>21.200000000000003</c:v>
                </c:pt>
                <c:pt idx="92">
                  <c:v>21.266666666666666</c:v>
                </c:pt>
                <c:pt idx="93">
                  <c:v>20.066666666666666</c:v>
                </c:pt>
                <c:pt idx="94">
                  <c:v>21.666666666666668</c:v>
                </c:pt>
                <c:pt idx="95">
                  <c:v>20.299999999999997</c:v>
                </c:pt>
                <c:pt idx="96">
                  <c:v>22.166666666666668</c:v>
                </c:pt>
                <c:pt idx="97">
                  <c:v>20.7</c:v>
                </c:pt>
                <c:pt idx="98">
                  <c:v>20.5</c:v>
                </c:pt>
                <c:pt idx="99">
                  <c:v>21.266666666666669</c:v>
                </c:pt>
                <c:pt idx="100">
                  <c:v>21.566666666666666</c:v>
                </c:pt>
                <c:pt idx="101">
                  <c:v>21.566666666666666</c:v>
                </c:pt>
                <c:pt idx="102">
                  <c:v>20.866666666666667</c:v>
                </c:pt>
                <c:pt idx="103">
                  <c:v>20.766666666666666</c:v>
                </c:pt>
                <c:pt idx="104">
                  <c:v>22.133333333333336</c:v>
                </c:pt>
                <c:pt idx="105">
                  <c:v>21.166666666666668</c:v>
                </c:pt>
                <c:pt idx="106">
                  <c:v>22.3</c:v>
                </c:pt>
                <c:pt idx="107">
                  <c:v>22</c:v>
                </c:pt>
                <c:pt idx="108">
                  <c:v>23.166666666666668</c:v>
                </c:pt>
                <c:pt idx="109">
                  <c:v>21.833333333333332</c:v>
                </c:pt>
                <c:pt idx="110">
                  <c:v>22.933333333333337</c:v>
                </c:pt>
                <c:pt idx="111">
                  <c:v>22.2</c:v>
                </c:pt>
                <c:pt idx="112">
                  <c:v>21.666666666666668</c:v>
                </c:pt>
                <c:pt idx="113">
                  <c:v>20.933333333333334</c:v>
                </c:pt>
              </c:numCache>
            </c:numRef>
          </c:val>
          <c:smooth val="0"/>
          <c:extLst>
            <c:ext xmlns:c16="http://schemas.microsoft.com/office/drawing/2014/chart" uri="{C3380CC4-5D6E-409C-BE32-E72D297353CC}">
              <c16:uniqueId val="{00000001-F3C5-4D06-A9A0-E231B1DC1DC9}"/>
            </c:ext>
          </c:extLst>
        </c:ser>
        <c:ser>
          <c:idx val="1"/>
          <c:order val="1"/>
          <c:tx>
            <c:strRef>
              <c:f>Lincoln!$T$1</c:f>
              <c:strCache>
                <c:ptCount val="1"/>
                <c:pt idx="0">
                  <c:v>Average</c:v>
                </c:pt>
              </c:strCache>
            </c:strRef>
          </c:tx>
          <c:spPr>
            <a:ln w="28575" cap="rnd">
              <a:solidFill>
                <a:srgbClr val="00B050"/>
              </a:solidFill>
              <a:round/>
            </a:ln>
            <a:effectLst/>
          </c:spPr>
          <c:marker>
            <c:symbol val="none"/>
          </c:marker>
          <c:trendline>
            <c:spPr>
              <a:ln w="25400" cap="rnd">
                <a:solidFill>
                  <a:srgbClr val="00B050"/>
                </a:solidFill>
                <a:prstDash val="sysDot"/>
              </a:ln>
              <a:effectLst/>
            </c:spPr>
            <c:trendlineType val="linear"/>
            <c:dispRSqr val="0"/>
            <c:dispEq val="0"/>
          </c:trendline>
          <c:cat>
            <c:numRef>
              <c:f>Dunedin!$A$2:$A$115</c:f>
              <c:numCache>
                <c:formatCode>General</c:formatCode>
                <c:ptCount val="114"/>
                <c:pt idx="0">
                  <c:v>1909</c:v>
                </c:pt>
                <c:pt idx="1">
                  <c:v>1910</c:v>
                </c:pt>
                <c:pt idx="2">
                  <c:v>1911</c:v>
                </c:pt>
                <c:pt idx="3">
                  <c:v>1912</c:v>
                </c:pt>
                <c:pt idx="4">
                  <c:v>1913</c:v>
                </c:pt>
                <c:pt idx="5">
                  <c:v>1914</c:v>
                </c:pt>
                <c:pt idx="6">
                  <c:v>1915</c:v>
                </c:pt>
                <c:pt idx="7">
                  <c:v>1916</c:v>
                </c:pt>
                <c:pt idx="8">
                  <c:v>1917</c:v>
                </c:pt>
                <c:pt idx="9">
                  <c:v>1918</c:v>
                </c:pt>
                <c:pt idx="10">
                  <c:v>1919</c:v>
                </c:pt>
                <c:pt idx="11">
                  <c:v>1920</c:v>
                </c:pt>
                <c:pt idx="12">
                  <c:v>1921</c:v>
                </c:pt>
                <c:pt idx="13">
                  <c:v>1922</c:v>
                </c:pt>
                <c:pt idx="14">
                  <c:v>1923</c:v>
                </c:pt>
                <c:pt idx="15">
                  <c:v>1924</c:v>
                </c:pt>
                <c:pt idx="16">
                  <c:v>1925</c:v>
                </c:pt>
                <c:pt idx="17">
                  <c:v>1926</c:v>
                </c:pt>
                <c:pt idx="18">
                  <c:v>1927</c:v>
                </c:pt>
                <c:pt idx="19">
                  <c:v>1928</c:v>
                </c:pt>
                <c:pt idx="20">
                  <c:v>1929</c:v>
                </c:pt>
                <c:pt idx="21">
                  <c:v>1930</c:v>
                </c:pt>
                <c:pt idx="22">
                  <c:v>1931</c:v>
                </c:pt>
                <c:pt idx="23">
                  <c:v>1932</c:v>
                </c:pt>
                <c:pt idx="24">
                  <c:v>1933</c:v>
                </c:pt>
                <c:pt idx="25">
                  <c:v>1934</c:v>
                </c:pt>
                <c:pt idx="26">
                  <c:v>1935</c:v>
                </c:pt>
                <c:pt idx="27">
                  <c:v>1936</c:v>
                </c:pt>
                <c:pt idx="28">
                  <c:v>1937</c:v>
                </c:pt>
                <c:pt idx="29">
                  <c:v>1938</c:v>
                </c:pt>
                <c:pt idx="30">
                  <c:v>1939</c:v>
                </c:pt>
                <c:pt idx="31">
                  <c:v>1940</c:v>
                </c:pt>
                <c:pt idx="32">
                  <c:v>1941</c:v>
                </c:pt>
                <c:pt idx="33">
                  <c:v>1942</c:v>
                </c:pt>
                <c:pt idx="34">
                  <c:v>1943</c:v>
                </c:pt>
                <c:pt idx="35">
                  <c:v>1944</c:v>
                </c:pt>
                <c:pt idx="36">
                  <c:v>1945</c:v>
                </c:pt>
                <c:pt idx="37">
                  <c:v>1946</c:v>
                </c:pt>
                <c:pt idx="38">
                  <c:v>1947</c:v>
                </c:pt>
                <c:pt idx="39">
                  <c:v>1948</c:v>
                </c:pt>
                <c:pt idx="40">
                  <c:v>1949</c:v>
                </c:pt>
                <c:pt idx="41">
                  <c:v>1950</c:v>
                </c:pt>
                <c:pt idx="42">
                  <c:v>1951</c:v>
                </c:pt>
                <c:pt idx="43">
                  <c:v>1952</c:v>
                </c:pt>
                <c:pt idx="44">
                  <c:v>1953</c:v>
                </c:pt>
                <c:pt idx="45">
                  <c:v>1954</c:v>
                </c:pt>
                <c:pt idx="46">
                  <c:v>1955</c:v>
                </c:pt>
                <c:pt idx="47">
                  <c:v>1956</c:v>
                </c:pt>
                <c:pt idx="48">
                  <c:v>1957</c:v>
                </c:pt>
                <c:pt idx="49">
                  <c:v>1958</c:v>
                </c:pt>
                <c:pt idx="50">
                  <c:v>1959</c:v>
                </c:pt>
                <c:pt idx="51">
                  <c:v>1960</c:v>
                </c:pt>
                <c:pt idx="52">
                  <c:v>1961</c:v>
                </c:pt>
                <c:pt idx="53">
                  <c:v>1962</c:v>
                </c:pt>
                <c:pt idx="54">
                  <c:v>1963</c:v>
                </c:pt>
                <c:pt idx="55">
                  <c:v>1964</c:v>
                </c:pt>
                <c:pt idx="56">
                  <c:v>1965</c:v>
                </c:pt>
                <c:pt idx="57">
                  <c:v>1966</c:v>
                </c:pt>
                <c:pt idx="58">
                  <c:v>1967</c:v>
                </c:pt>
                <c:pt idx="59">
                  <c:v>1968</c:v>
                </c:pt>
                <c:pt idx="60">
                  <c:v>1969</c:v>
                </c:pt>
                <c:pt idx="61">
                  <c:v>1970</c:v>
                </c:pt>
                <c:pt idx="62">
                  <c:v>1971</c:v>
                </c:pt>
                <c:pt idx="63">
                  <c:v>1972</c:v>
                </c:pt>
                <c:pt idx="64">
                  <c:v>1973</c:v>
                </c:pt>
                <c:pt idx="65">
                  <c:v>1974</c:v>
                </c:pt>
                <c:pt idx="66">
                  <c:v>1975</c:v>
                </c:pt>
                <c:pt idx="67">
                  <c:v>1976</c:v>
                </c:pt>
                <c:pt idx="68">
                  <c:v>1977</c:v>
                </c:pt>
                <c:pt idx="69">
                  <c:v>1978</c:v>
                </c:pt>
                <c:pt idx="70">
                  <c:v>1979</c:v>
                </c:pt>
                <c:pt idx="71">
                  <c:v>1980</c:v>
                </c:pt>
                <c:pt idx="72">
                  <c:v>1981</c:v>
                </c:pt>
                <c:pt idx="73">
                  <c:v>1982</c:v>
                </c:pt>
                <c:pt idx="74">
                  <c:v>1983</c:v>
                </c:pt>
                <c:pt idx="75">
                  <c:v>1984</c:v>
                </c:pt>
                <c:pt idx="76">
                  <c:v>1985</c:v>
                </c:pt>
                <c:pt idx="77">
                  <c:v>1986</c:v>
                </c:pt>
                <c:pt idx="78">
                  <c:v>1987</c:v>
                </c:pt>
                <c:pt idx="79">
                  <c:v>1988</c:v>
                </c:pt>
                <c:pt idx="80">
                  <c:v>1989</c:v>
                </c:pt>
                <c:pt idx="81">
                  <c:v>1990</c:v>
                </c:pt>
                <c:pt idx="82">
                  <c:v>1991</c:v>
                </c:pt>
                <c:pt idx="83">
                  <c:v>1992</c:v>
                </c:pt>
                <c:pt idx="84">
                  <c:v>1993</c:v>
                </c:pt>
                <c:pt idx="85">
                  <c:v>1994</c:v>
                </c:pt>
                <c:pt idx="86">
                  <c:v>1995</c:v>
                </c:pt>
                <c:pt idx="87">
                  <c:v>1996</c:v>
                </c:pt>
                <c:pt idx="88">
                  <c:v>1997</c:v>
                </c:pt>
                <c:pt idx="89">
                  <c:v>1998</c:v>
                </c:pt>
                <c:pt idx="90">
                  <c:v>1999</c:v>
                </c:pt>
                <c:pt idx="91">
                  <c:v>2000</c:v>
                </c:pt>
                <c:pt idx="92">
                  <c:v>2001</c:v>
                </c:pt>
                <c:pt idx="93">
                  <c:v>2002</c:v>
                </c:pt>
                <c:pt idx="94">
                  <c:v>2003</c:v>
                </c:pt>
                <c:pt idx="95">
                  <c:v>2004</c:v>
                </c:pt>
                <c:pt idx="96">
                  <c:v>2005</c:v>
                </c:pt>
                <c:pt idx="97">
                  <c:v>2006</c:v>
                </c:pt>
                <c:pt idx="98">
                  <c:v>2007</c:v>
                </c:pt>
                <c:pt idx="99">
                  <c:v>2008</c:v>
                </c:pt>
                <c:pt idx="100">
                  <c:v>2009</c:v>
                </c:pt>
                <c:pt idx="101">
                  <c:v>2010</c:v>
                </c:pt>
                <c:pt idx="102">
                  <c:v>2011</c:v>
                </c:pt>
                <c:pt idx="103">
                  <c:v>2012</c:v>
                </c:pt>
                <c:pt idx="104">
                  <c:v>2013</c:v>
                </c:pt>
                <c:pt idx="105">
                  <c:v>2014</c:v>
                </c:pt>
                <c:pt idx="106">
                  <c:v>2015</c:v>
                </c:pt>
                <c:pt idx="107">
                  <c:v>2016</c:v>
                </c:pt>
                <c:pt idx="108">
                  <c:v>2017</c:v>
                </c:pt>
                <c:pt idx="109">
                  <c:v>2018</c:v>
                </c:pt>
                <c:pt idx="110">
                  <c:v>2019</c:v>
                </c:pt>
                <c:pt idx="111">
                  <c:v>2020</c:v>
                </c:pt>
                <c:pt idx="112">
                  <c:v>2021</c:v>
                </c:pt>
                <c:pt idx="113">
                  <c:v>2022</c:v>
                </c:pt>
              </c:numCache>
            </c:numRef>
          </c:cat>
          <c:val>
            <c:numRef>
              <c:f>Lincoln!$T$2:$T$115</c:f>
              <c:numCache>
                <c:formatCode>0.0</c:formatCode>
                <c:ptCount val="114"/>
                <c:pt idx="0">
                  <c:v>16.416666666666668</c:v>
                </c:pt>
                <c:pt idx="1">
                  <c:v>17.091666666666665</c:v>
                </c:pt>
                <c:pt idx="2">
                  <c:v>16.166666666666664</c:v>
                </c:pt>
                <c:pt idx="3">
                  <c:v>15.233333333333333</c:v>
                </c:pt>
                <c:pt idx="4">
                  <c:v>15.800000000000002</c:v>
                </c:pt>
                <c:pt idx="5">
                  <c:v>16.516666666666669</c:v>
                </c:pt>
                <c:pt idx="6">
                  <c:v>16.524999999999995</c:v>
                </c:pt>
                <c:pt idx="7">
                  <c:v>16.983333333333331</c:v>
                </c:pt>
                <c:pt idx="8">
                  <c:v>16.608333333333331</c:v>
                </c:pt>
                <c:pt idx="9">
                  <c:v>15.850000000000001</c:v>
                </c:pt>
                <c:pt idx="10">
                  <c:v>16.525000000000002</c:v>
                </c:pt>
                <c:pt idx="11">
                  <c:v>16.358333333333331</c:v>
                </c:pt>
                <c:pt idx="12">
                  <c:v>16.258333333333336</c:v>
                </c:pt>
                <c:pt idx="13">
                  <c:v>15.916666666666666</c:v>
                </c:pt>
                <c:pt idx="14">
                  <c:v>16.051666666666666</c:v>
                </c:pt>
                <c:pt idx="15">
                  <c:v>17.46</c:v>
                </c:pt>
                <c:pt idx="16">
                  <c:v>15.44333333333333</c:v>
                </c:pt>
                <c:pt idx="17">
                  <c:v>16.850000000000001</c:v>
                </c:pt>
                <c:pt idx="18">
                  <c:v>16.208333333333332</c:v>
                </c:pt>
                <c:pt idx="19">
                  <c:v>16.708333333333336</c:v>
                </c:pt>
                <c:pt idx="20">
                  <c:v>15.958333333333334</c:v>
                </c:pt>
                <c:pt idx="21">
                  <c:v>15.183333333333332</c:v>
                </c:pt>
                <c:pt idx="22">
                  <c:v>15.966666666666667</c:v>
                </c:pt>
                <c:pt idx="23">
                  <c:v>15.516666666666667</c:v>
                </c:pt>
                <c:pt idx="24">
                  <c:v>16.416666666666668</c:v>
                </c:pt>
                <c:pt idx="25">
                  <c:v>16.241666666666667</c:v>
                </c:pt>
                <c:pt idx="26">
                  <c:v>16.275000000000002</c:v>
                </c:pt>
                <c:pt idx="27">
                  <c:v>15.816666666666665</c:v>
                </c:pt>
                <c:pt idx="28">
                  <c:v>15.466666666666667</c:v>
                </c:pt>
                <c:pt idx="29">
                  <c:v>16.466666666666665</c:v>
                </c:pt>
                <c:pt idx="30">
                  <c:v>16.158333333333335</c:v>
                </c:pt>
                <c:pt idx="31">
                  <c:v>16.141666666666669</c:v>
                </c:pt>
                <c:pt idx="32">
                  <c:v>16.066666666666666</c:v>
                </c:pt>
                <c:pt idx="33">
                  <c:v>16.25</c:v>
                </c:pt>
                <c:pt idx="34">
                  <c:v>15.608333333333334</c:v>
                </c:pt>
                <c:pt idx="35">
                  <c:v>15.79</c:v>
                </c:pt>
                <c:pt idx="36">
                  <c:v>15.615000000000002</c:v>
                </c:pt>
                <c:pt idx="37">
                  <c:v>16.056666666666668</c:v>
                </c:pt>
                <c:pt idx="38">
                  <c:v>16.114999999999998</c:v>
                </c:pt>
                <c:pt idx="39">
                  <c:v>16.631666666666668</c:v>
                </c:pt>
                <c:pt idx="40">
                  <c:v>17.023333333333337</c:v>
                </c:pt>
                <c:pt idx="41">
                  <c:v>16.448333333333327</c:v>
                </c:pt>
                <c:pt idx="42">
                  <c:v>15.765000000000001</c:v>
                </c:pt>
                <c:pt idx="43">
                  <c:v>16.556666666666661</c:v>
                </c:pt>
                <c:pt idx="44">
                  <c:v>16.331666666666667</c:v>
                </c:pt>
                <c:pt idx="45">
                  <c:v>17.856666666666666</c:v>
                </c:pt>
                <c:pt idx="46">
                  <c:v>18.056666666666668</c:v>
                </c:pt>
                <c:pt idx="47">
                  <c:v>17.306666666666665</c:v>
                </c:pt>
                <c:pt idx="48">
                  <c:v>17.123333333333335</c:v>
                </c:pt>
                <c:pt idx="49">
                  <c:v>17.265000000000001</c:v>
                </c:pt>
                <c:pt idx="50">
                  <c:v>16.548333333333332</c:v>
                </c:pt>
                <c:pt idx="51">
                  <c:v>16.331666666666667</c:v>
                </c:pt>
                <c:pt idx="52">
                  <c:v>16.723333333333336</c:v>
                </c:pt>
                <c:pt idx="53">
                  <c:v>17.015000000000001</c:v>
                </c:pt>
                <c:pt idx="54">
                  <c:v>16.106666666666666</c:v>
                </c:pt>
                <c:pt idx="55">
                  <c:v>16.945</c:v>
                </c:pt>
                <c:pt idx="56">
                  <c:v>16.401666666666667</c:v>
                </c:pt>
                <c:pt idx="57">
                  <c:v>16.318333333333332</c:v>
                </c:pt>
                <c:pt idx="58">
                  <c:v>16.851666666666663</c:v>
                </c:pt>
                <c:pt idx="59">
                  <c:v>16.434999999999999</c:v>
                </c:pt>
                <c:pt idx="60">
                  <c:v>16.810000000000002</c:v>
                </c:pt>
                <c:pt idx="61">
                  <c:v>16.993333333333336</c:v>
                </c:pt>
                <c:pt idx="62">
                  <c:v>17.218333333333334</c:v>
                </c:pt>
                <c:pt idx="63">
                  <c:v>16.776666666666667</c:v>
                </c:pt>
                <c:pt idx="64">
                  <c:v>17.285</c:v>
                </c:pt>
                <c:pt idx="65">
                  <c:v>16.184999999999999</c:v>
                </c:pt>
                <c:pt idx="66">
                  <c:v>16.843333333333334</c:v>
                </c:pt>
                <c:pt idx="67">
                  <c:v>15.193333333333335</c:v>
                </c:pt>
                <c:pt idx="68">
                  <c:v>15.976666666666667</c:v>
                </c:pt>
                <c:pt idx="69">
                  <c:v>16.876666666666669</c:v>
                </c:pt>
                <c:pt idx="70">
                  <c:v>16.893333333333334</c:v>
                </c:pt>
                <c:pt idx="71">
                  <c:v>16.801666666666666</c:v>
                </c:pt>
                <c:pt idx="72">
                  <c:v>17.001666666666665</c:v>
                </c:pt>
                <c:pt idx="73">
                  <c:v>16.993333333333332</c:v>
                </c:pt>
                <c:pt idx="74">
                  <c:v>16.185000000000002</c:v>
                </c:pt>
                <c:pt idx="75">
                  <c:v>16.66</c:v>
                </c:pt>
                <c:pt idx="76">
                  <c:v>17.218333333333334</c:v>
                </c:pt>
                <c:pt idx="77">
                  <c:v>16.701666666666668</c:v>
                </c:pt>
                <c:pt idx="78">
                  <c:v>17.065833333333334</c:v>
                </c:pt>
                <c:pt idx="79">
                  <c:v>18.111666666666668</c:v>
                </c:pt>
                <c:pt idx="80">
                  <c:v>16.928333333333331</c:v>
                </c:pt>
                <c:pt idx="81">
                  <c:v>17.470000000000002</c:v>
                </c:pt>
                <c:pt idx="82">
                  <c:v>16.236666666666668</c:v>
                </c:pt>
                <c:pt idx="83">
                  <c:v>15.395000000000001</c:v>
                </c:pt>
                <c:pt idx="84">
                  <c:v>15.844999999999999</c:v>
                </c:pt>
                <c:pt idx="85">
                  <c:v>16.686666666666667</c:v>
                </c:pt>
                <c:pt idx="86">
                  <c:v>16.528333333333332</c:v>
                </c:pt>
                <c:pt idx="87">
                  <c:v>16.503333333333334</c:v>
                </c:pt>
                <c:pt idx="88">
                  <c:v>16.653333333333336</c:v>
                </c:pt>
                <c:pt idx="89">
                  <c:v>17.786666666666665</c:v>
                </c:pt>
                <c:pt idx="90">
                  <c:v>16.845000000000002</c:v>
                </c:pt>
                <c:pt idx="91">
                  <c:v>16.8</c:v>
                </c:pt>
                <c:pt idx="92">
                  <c:v>16.991666666666667</c:v>
                </c:pt>
                <c:pt idx="93">
                  <c:v>16.675000000000001</c:v>
                </c:pt>
                <c:pt idx="94">
                  <c:v>16.900000000000002</c:v>
                </c:pt>
                <c:pt idx="95">
                  <c:v>16.458333333333332</c:v>
                </c:pt>
                <c:pt idx="96">
                  <c:v>16.958333333333332</c:v>
                </c:pt>
                <c:pt idx="97">
                  <c:v>16.383333333333333</c:v>
                </c:pt>
                <c:pt idx="98">
                  <c:v>16.683333333333334</c:v>
                </c:pt>
                <c:pt idx="99">
                  <c:v>16.766666666666669</c:v>
                </c:pt>
                <c:pt idx="100">
                  <c:v>16.458333333333332</c:v>
                </c:pt>
                <c:pt idx="101">
                  <c:v>17.108333333333334</c:v>
                </c:pt>
                <c:pt idx="102">
                  <c:v>16.375</c:v>
                </c:pt>
                <c:pt idx="103">
                  <c:v>16.308333333333334</c:v>
                </c:pt>
                <c:pt idx="104">
                  <c:v>17.325000000000006</c:v>
                </c:pt>
                <c:pt idx="105">
                  <c:v>16.908333333333335</c:v>
                </c:pt>
                <c:pt idx="106">
                  <c:v>17.408333333333328</c:v>
                </c:pt>
                <c:pt idx="107">
                  <c:v>17.791666666666664</c:v>
                </c:pt>
                <c:pt idx="108">
                  <c:v>17.125000000000004</c:v>
                </c:pt>
                <c:pt idx="109">
                  <c:v>16.991666666666667</c:v>
                </c:pt>
                <c:pt idx="110">
                  <c:v>17.7</c:v>
                </c:pt>
                <c:pt idx="111">
                  <c:v>17.608333333333331</c:v>
                </c:pt>
                <c:pt idx="112">
                  <c:v>17.45</c:v>
                </c:pt>
                <c:pt idx="113">
                  <c:v>17.3</c:v>
                </c:pt>
              </c:numCache>
            </c:numRef>
          </c:val>
          <c:smooth val="0"/>
          <c:extLst>
            <c:ext xmlns:c16="http://schemas.microsoft.com/office/drawing/2014/chart" uri="{C3380CC4-5D6E-409C-BE32-E72D297353CC}">
              <c16:uniqueId val="{00000003-F3C5-4D06-A9A0-E231B1DC1DC9}"/>
            </c:ext>
          </c:extLst>
        </c:ser>
        <c:ser>
          <c:idx val="2"/>
          <c:order val="2"/>
          <c:tx>
            <c:strRef>
              <c:f>Lincoln!$S$1</c:f>
              <c:strCache>
                <c:ptCount val="1"/>
                <c:pt idx="0">
                  <c:v>Winter Months </c:v>
                </c:pt>
              </c:strCache>
            </c:strRef>
          </c:tx>
          <c:spPr>
            <a:ln w="28575" cap="rnd">
              <a:solidFill>
                <a:srgbClr val="C00000"/>
              </a:solidFill>
              <a:round/>
            </a:ln>
            <a:effectLst/>
          </c:spPr>
          <c:marker>
            <c:symbol val="none"/>
          </c:marker>
          <c:trendline>
            <c:spPr>
              <a:ln w="28575" cap="rnd">
                <a:solidFill>
                  <a:srgbClr val="C00000"/>
                </a:solidFill>
                <a:prstDash val="sysDot"/>
              </a:ln>
              <a:effectLst/>
            </c:spPr>
            <c:trendlineType val="linear"/>
            <c:dispRSqr val="0"/>
            <c:dispEq val="0"/>
          </c:trendline>
          <c:cat>
            <c:numRef>
              <c:f>Dunedin!$A$2:$A$115</c:f>
              <c:numCache>
                <c:formatCode>General</c:formatCode>
                <c:ptCount val="114"/>
                <c:pt idx="0">
                  <c:v>1909</c:v>
                </c:pt>
                <c:pt idx="1">
                  <c:v>1910</c:v>
                </c:pt>
                <c:pt idx="2">
                  <c:v>1911</c:v>
                </c:pt>
                <c:pt idx="3">
                  <c:v>1912</c:v>
                </c:pt>
                <c:pt idx="4">
                  <c:v>1913</c:v>
                </c:pt>
                <c:pt idx="5">
                  <c:v>1914</c:v>
                </c:pt>
                <c:pt idx="6">
                  <c:v>1915</c:v>
                </c:pt>
                <c:pt idx="7">
                  <c:v>1916</c:v>
                </c:pt>
                <c:pt idx="8">
                  <c:v>1917</c:v>
                </c:pt>
                <c:pt idx="9">
                  <c:v>1918</c:v>
                </c:pt>
                <c:pt idx="10">
                  <c:v>1919</c:v>
                </c:pt>
                <c:pt idx="11">
                  <c:v>1920</c:v>
                </c:pt>
                <c:pt idx="12">
                  <c:v>1921</c:v>
                </c:pt>
                <c:pt idx="13">
                  <c:v>1922</c:v>
                </c:pt>
                <c:pt idx="14">
                  <c:v>1923</c:v>
                </c:pt>
                <c:pt idx="15">
                  <c:v>1924</c:v>
                </c:pt>
                <c:pt idx="16">
                  <c:v>1925</c:v>
                </c:pt>
                <c:pt idx="17">
                  <c:v>1926</c:v>
                </c:pt>
                <c:pt idx="18">
                  <c:v>1927</c:v>
                </c:pt>
                <c:pt idx="19">
                  <c:v>1928</c:v>
                </c:pt>
                <c:pt idx="20">
                  <c:v>1929</c:v>
                </c:pt>
                <c:pt idx="21">
                  <c:v>1930</c:v>
                </c:pt>
                <c:pt idx="22">
                  <c:v>1931</c:v>
                </c:pt>
                <c:pt idx="23">
                  <c:v>1932</c:v>
                </c:pt>
                <c:pt idx="24">
                  <c:v>1933</c:v>
                </c:pt>
                <c:pt idx="25">
                  <c:v>1934</c:v>
                </c:pt>
                <c:pt idx="26">
                  <c:v>1935</c:v>
                </c:pt>
                <c:pt idx="27">
                  <c:v>1936</c:v>
                </c:pt>
                <c:pt idx="28">
                  <c:v>1937</c:v>
                </c:pt>
                <c:pt idx="29">
                  <c:v>1938</c:v>
                </c:pt>
                <c:pt idx="30">
                  <c:v>1939</c:v>
                </c:pt>
                <c:pt idx="31">
                  <c:v>1940</c:v>
                </c:pt>
                <c:pt idx="32">
                  <c:v>1941</c:v>
                </c:pt>
                <c:pt idx="33">
                  <c:v>1942</c:v>
                </c:pt>
                <c:pt idx="34">
                  <c:v>1943</c:v>
                </c:pt>
                <c:pt idx="35">
                  <c:v>1944</c:v>
                </c:pt>
                <c:pt idx="36">
                  <c:v>1945</c:v>
                </c:pt>
                <c:pt idx="37">
                  <c:v>1946</c:v>
                </c:pt>
                <c:pt idx="38">
                  <c:v>1947</c:v>
                </c:pt>
                <c:pt idx="39">
                  <c:v>1948</c:v>
                </c:pt>
                <c:pt idx="40">
                  <c:v>1949</c:v>
                </c:pt>
                <c:pt idx="41">
                  <c:v>1950</c:v>
                </c:pt>
                <c:pt idx="42">
                  <c:v>1951</c:v>
                </c:pt>
                <c:pt idx="43">
                  <c:v>1952</c:v>
                </c:pt>
                <c:pt idx="44">
                  <c:v>1953</c:v>
                </c:pt>
                <c:pt idx="45">
                  <c:v>1954</c:v>
                </c:pt>
                <c:pt idx="46">
                  <c:v>1955</c:v>
                </c:pt>
                <c:pt idx="47">
                  <c:v>1956</c:v>
                </c:pt>
                <c:pt idx="48">
                  <c:v>1957</c:v>
                </c:pt>
                <c:pt idx="49">
                  <c:v>1958</c:v>
                </c:pt>
                <c:pt idx="50">
                  <c:v>1959</c:v>
                </c:pt>
                <c:pt idx="51">
                  <c:v>1960</c:v>
                </c:pt>
                <c:pt idx="52">
                  <c:v>1961</c:v>
                </c:pt>
                <c:pt idx="53">
                  <c:v>1962</c:v>
                </c:pt>
                <c:pt idx="54">
                  <c:v>1963</c:v>
                </c:pt>
                <c:pt idx="55">
                  <c:v>1964</c:v>
                </c:pt>
                <c:pt idx="56">
                  <c:v>1965</c:v>
                </c:pt>
                <c:pt idx="57">
                  <c:v>1966</c:v>
                </c:pt>
                <c:pt idx="58">
                  <c:v>1967</c:v>
                </c:pt>
                <c:pt idx="59">
                  <c:v>1968</c:v>
                </c:pt>
                <c:pt idx="60">
                  <c:v>1969</c:v>
                </c:pt>
                <c:pt idx="61">
                  <c:v>1970</c:v>
                </c:pt>
                <c:pt idx="62">
                  <c:v>1971</c:v>
                </c:pt>
                <c:pt idx="63">
                  <c:v>1972</c:v>
                </c:pt>
                <c:pt idx="64">
                  <c:v>1973</c:v>
                </c:pt>
                <c:pt idx="65">
                  <c:v>1974</c:v>
                </c:pt>
                <c:pt idx="66">
                  <c:v>1975</c:v>
                </c:pt>
                <c:pt idx="67">
                  <c:v>1976</c:v>
                </c:pt>
                <c:pt idx="68">
                  <c:v>1977</c:v>
                </c:pt>
                <c:pt idx="69">
                  <c:v>1978</c:v>
                </c:pt>
                <c:pt idx="70">
                  <c:v>1979</c:v>
                </c:pt>
                <c:pt idx="71">
                  <c:v>1980</c:v>
                </c:pt>
                <c:pt idx="72">
                  <c:v>1981</c:v>
                </c:pt>
                <c:pt idx="73">
                  <c:v>1982</c:v>
                </c:pt>
                <c:pt idx="74">
                  <c:v>1983</c:v>
                </c:pt>
                <c:pt idx="75">
                  <c:v>1984</c:v>
                </c:pt>
                <c:pt idx="76">
                  <c:v>1985</c:v>
                </c:pt>
                <c:pt idx="77">
                  <c:v>1986</c:v>
                </c:pt>
                <c:pt idx="78">
                  <c:v>1987</c:v>
                </c:pt>
                <c:pt idx="79">
                  <c:v>1988</c:v>
                </c:pt>
                <c:pt idx="80">
                  <c:v>1989</c:v>
                </c:pt>
                <c:pt idx="81">
                  <c:v>1990</c:v>
                </c:pt>
                <c:pt idx="82">
                  <c:v>1991</c:v>
                </c:pt>
                <c:pt idx="83">
                  <c:v>1992</c:v>
                </c:pt>
                <c:pt idx="84">
                  <c:v>1993</c:v>
                </c:pt>
                <c:pt idx="85">
                  <c:v>1994</c:v>
                </c:pt>
                <c:pt idx="86">
                  <c:v>1995</c:v>
                </c:pt>
                <c:pt idx="87">
                  <c:v>1996</c:v>
                </c:pt>
                <c:pt idx="88">
                  <c:v>1997</c:v>
                </c:pt>
                <c:pt idx="89">
                  <c:v>1998</c:v>
                </c:pt>
                <c:pt idx="90">
                  <c:v>1999</c:v>
                </c:pt>
                <c:pt idx="91">
                  <c:v>2000</c:v>
                </c:pt>
                <c:pt idx="92">
                  <c:v>2001</c:v>
                </c:pt>
                <c:pt idx="93">
                  <c:v>2002</c:v>
                </c:pt>
                <c:pt idx="94">
                  <c:v>2003</c:v>
                </c:pt>
                <c:pt idx="95">
                  <c:v>2004</c:v>
                </c:pt>
                <c:pt idx="96">
                  <c:v>2005</c:v>
                </c:pt>
                <c:pt idx="97">
                  <c:v>2006</c:v>
                </c:pt>
                <c:pt idx="98">
                  <c:v>2007</c:v>
                </c:pt>
                <c:pt idx="99">
                  <c:v>2008</c:v>
                </c:pt>
                <c:pt idx="100">
                  <c:v>2009</c:v>
                </c:pt>
                <c:pt idx="101">
                  <c:v>2010</c:v>
                </c:pt>
                <c:pt idx="102">
                  <c:v>2011</c:v>
                </c:pt>
                <c:pt idx="103">
                  <c:v>2012</c:v>
                </c:pt>
                <c:pt idx="104">
                  <c:v>2013</c:v>
                </c:pt>
                <c:pt idx="105">
                  <c:v>2014</c:v>
                </c:pt>
                <c:pt idx="106">
                  <c:v>2015</c:v>
                </c:pt>
                <c:pt idx="107">
                  <c:v>2016</c:v>
                </c:pt>
                <c:pt idx="108">
                  <c:v>2017</c:v>
                </c:pt>
                <c:pt idx="109">
                  <c:v>2018</c:v>
                </c:pt>
                <c:pt idx="110">
                  <c:v>2019</c:v>
                </c:pt>
                <c:pt idx="111">
                  <c:v>2020</c:v>
                </c:pt>
                <c:pt idx="112">
                  <c:v>2021</c:v>
                </c:pt>
                <c:pt idx="113">
                  <c:v>2022</c:v>
                </c:pt>
              </c:numCache>
            </c:numRef>
          </c:cat>
          <c:val>
            <c:numRef>
              <c:f>Lincoln!$S$2:$S$115</c:f>
              <c:numCache>
                <c:formatCode>General</c:formatCode>
                <c:ptCount val="114"/>
                <c:pt idx="0">
                  <c:v>11.5</c:v>
                </c:pt>
                <c:pt idx="1">
                  <c:v>11.033333333333333</c:v>
                </c:pt>
                <c:pt idx="2">
                  <c:v>10.866666666666665</c:v>
                </c:pt>
                <c:pt idx="3">
                  <c:v>9.9666666666666668</c:v>
                </c:pt>
                <c:pt idx="4">
                  <c:v>10.4</c:v>
                </c:pt>
                <c:pt idx="5">
                  <c:v>10.666666666666666</c:v>
                </c:pt>
                <c:pt idx="6">
                  <c:v>11.033333333333331</c:v>
                </c:pt>
                <c:pt idx="7">
                  <c:v>11.166666666666666</c:v>
                </c:pt>
                <c:pt idx="8">
                  <c:v>11.266666666666666</c:v>
                </c:pt>
                <c:pt idx="9">
                  <c:v>10.3</c:v>
                </c:pt>
                <c:pt idx="10">
                  <c:v>11.6</c:v>
                </c:pt>
                <c:pt idx="11">
                  <c:v>11.200000000000001</c:v>
                </c:pt>
                <c:pt idx="12">
                  <c:v>11.799999999999999</c:v>
                </c:pt>
                <c:pt idx="13">
                  <c:v>10.1</c:v>
                </c:pt>
                <c:pt idx="14">
                  <c:v>9.6666666666666661</c:v>
                </c:pt>
                <c:pt idx="15">
                  <c:v>11.443333333333333</c:v>
                </c:pt>
                <c:pt idx="16">
                  <c:v>9.3766666666666669</c:v>
                </c:pt>
                <c:pt idx="17">
                  <c:v>11.916666666666666</c:v>
                </c:pt>
                <c:pt idx="18">
                  <c:v>9.5166666666666675</c:v>
                </c:pt>
                <c:pt idx="19">
                  <c:v>10.950000000000001</c:v>
                </c:pt>
                <c:pt idx="20">
                  <c:v>10.883333333333335</c:v>
                </c:pt>
                <c:pt idx="21">
                  <c:v>9.5499999999999989</c:v>
                </c:pt>
                <c:pt idx="22">
                  <c:v>9.9500000000000011</c:v>
                </c:pt>
                <c:pt idx="23">
                  <c:v>9.7166666666666668</c:v>
                </c:pt>
                <c:pt idx="24">
                  <c:v>9.5166666666666675</c:v>
                </c:pt>
                <c:pt idx="25">
                  <c:v>10.25</c:v>
                </c:pt>
                <c:pt idx="26">
                  <c:v>10.583333333333334</c:v>
                </c:pt>
                <c:pt idx="27">
                  <c:v>11.25</c:v>
                </c:pt>
                <c:pt idx="28">
                  <c:v>9.9833333333333343</c:v>
                </c:pt>
                <c:pt idx="29">
                  <c:v>10.016666666666667</c:v>
                </c:pt>
                <c:pt idx="30">
                  <c:v>9.85</c:v>
                </c:pt>
                <c:pt idx="31">
                  <c:v>10.950000000000001</c:v>
                </c:pt>
                <c:pt idx="32">
                  <c:v>9.1833333333333318</c:v>
                </c:pt>
                <c:pt idx="33">
                  <c:v>11.383333333333335</c:v>
                </c:pt>
                <c:pt idx="34">
                  <c:v>9.9166666666666679</c:v>
                </c:pt>
                <c:pt idx="35">
                  <c:v>10.74</c:v>
                </c:pt>
                <c:pt idx="36">
                  <c:v>9.6399999999999988</c:v>
                </c:pt>
                <c:pt idx="37">
                  <c:v>11.44</c:v>
                </c:pt>
                <c:pt idx="38">
                  <c:v>11.506666666666668</c:v>
                </c:pt>
                <c:pt idx="39">
                  <c:v>10.673333333333332</c:v>
                </c:pt>
                <c:pt idx="40">
                  <c:v>11.44</c:v>
                </c:pt>
                <c:pt idx="41">
                  <c:v>10.606666666666667</c:v>
                </c:pt>
                <c:pt idx="42">
                  <c:v>10.74</c:v>
                </c:pt>
                <c:pt idx="43">
                  <c:v>10.94</c:v>
                </c:pt>
                <c:pt idx="44">
                  <c:v>10.673333333333334</c:v>
                </c:pt>
                <c:pt idx="45">
                  <c:v>11.573333333333332</c:v>
                </c:pt>
                <c:pt idx="46">
                  <c:v>11.340000000000002</c:v>
                </c:pt>
                <c:pt idx="47">
                  <c:v>11.573333333333332</c:v>
                </c:pt>
                <c:pt idx="48">
                  <c:v>11.540000000000001</c:v>
                </c:pt>
                <c:pt idx="49">
                  <c:v>11.406666666666666</c:v>
                </c:pt>
                <c:pt idx="50">
                  <c:v>11.573333333333332</c:v>
                </c:pt>
                <c:pt idx="51">
                  <c:v>11.273333333333333</c:v>
                </c:pt>
                <c:pt idx="52">
                  <c:v>11.006666666666666</c:v>
                </c:pt>
                <c:pt idx="53">
                  <c:v>12.040000000000001</c:v>
                </c:pt>
                <c:pt idx="54">
                  <c:v>9.7066666666666652</c:v>
                </c:pt>
                <c:pt idx="55">
                  <c:v>11.526666666666666</c:v>
                </c:pt>
                <c:pt idx="56">
                  <c:v>10.626666666666667</c:v>
                </c:pt>
                <c:pt idx="57">
                  <c:v>10.86</c:v>
                </c:pt>
                <c:pt idx="58">
                  <c:v>11.893333333333333</c:v>
                </c:pt>
                <c:pt idx="59">
                  <c:v>10.726666666666667</c:v>
                </c:pt>
                <c:pt idx="60">
                  <c:v>10.86</c:v>
                </c:pt>
                <c:pt idx="61">
                  <c:v>12.293333333333331</c:v>
                </c:pt>
                <c:pt idx="62">
                  <c:v>11.160000000000002</c:v>
                </c:pt>
                <c:pt idx="63">
                  <c:v>10.393333333333334</c:v>
                </c:pt>
                <c:pt idx="64">
                  <c:v>10.86</c:v>
                </c:pt>
                <c:pt idx="65">
                  <c:v>10.826666666666666</c:v>
                </c:pt>
                <c:pt idx="66">
                  <c:v>11.26</c:v>
                </c:pt>
                <c:pt idx="67">
                  <c:v>10.593333333333334</c:v>
                </c:pt>
                <c:pt idx="68">
                  <c:v>10.493333333333334</c:v>
                </c:pt>
                <c:pt idx="69">
                  <c:v>11.093333333333334</c:v>
                </c:pt>
                <c:pt idx="70">
                  <c:v>11.393333333333333</c:v>
                </c:pt>
                <c:pt idx="71">
                  <c:v>11.426666666666668</c:v>
                </c:pt>
                <c:pt idx="72">
                  <c:v>10.593333333333332</c:v>
                </c:pt>
                <c:pt idx="73">
                  <c:v>11.626666666666667</c:v>
                </c:pt>
                <c:pt idx="74">
                  <c:v>11.193333333333333</c:v>
                </c:pt>
                <c:pt idx="75">
                  <c:v>12.226666666666667</c:v>
                </c:pt>
                <c:pt idx="76">
                  <c:v>12.36</c:v>
                </c:pt>
                <c:pt idx="77">
                  <c:v>10.793333333333335</c:v>
                </c:pt>
                <c:pt idx="78">
                  <c:v>11.969999999999999</c:v>
                </c:pt>
                <c:pt idx="79">
                  <c:v>12.903333333333334</c:v>
                </c:pt>
                <c:pt idx="80">
                  <c:v>11.37</c:v>
                </c:pt>
                <c:pt idx="81">
                  <c:v>11.636666666666665</c:v>
                </c:pt>
                <c:pt idx="82">
                  <c:v>11.236666666666666</c:v>
                </c:pt>
                <c:pt idx="83">
                  <c:v>10.203333333333333</c:v>
                </c:pt>
                <c:pt idx="84">
                  <c:v>11.969999999999999</c:v>
                </c:pt>
                <c:pt idx="85">
                  <c:v>11.37</c:v>
                </c:pt>
                <c:pt idx="86">
                  <c:v>10.803333333333333</c:v>
                </c:pt>
                <c:pt idx="87">
                  <c:v>10.403333333333332</c:v>
                </c:pt>
                <c:pt idx="88">
                  <c:v>11.903333333333334</c:v>
                </c:pt>
                <c:pt idx="89">
                  <c:v>11.936666666666667</c:v>
                </c:pt>
                <c:pt idx="90">
                  <c:v>11.536666666666667</c:v>
                </c:pt>
                <c:pt idx="91">
                  <c:v>12.5</c:v>
                </c:pt>
                <c:pt idx="92">
                  <c:v>12</c:v>
                </c:pt>
                <c:pt idx="93">
                  <c:v>12.033333333333333</c:v>
                </c:pt>
                <c:pt idx="94">
                  <c:v>12.433333333333332</c:v>
                </c:pt>
                <c:pt idx="95">
                  <c:v>11.933333333333332</c:v>
                </c:pt>
                <c:pt idx="96">
                  <c:v>12.466666666666669</c:v>
                </c:pt>
                <c:pt idx="97">
                  <c:v>11.266666666666666</c:v>
                </c:pt>
                <c:pt idx="98">
                  <c:v>11.299999999999999</c:v>
                </c:pt>
                <c:pt idx="99">
                  <c:v>11.366666666666667</c:v>
                </c:pt>
                <c:pt idx="100">
                  <c:v>11.700000000000001</c:v>
                </c:pt>
                <c:pt idx="101">
                  <c:v>11.066666666666668</c:v>
                </c:pt>
                <c:pt idx="102">
                  <c:v>11.799999999999999</c:v>
                </c:pt>
                <c:pt idx="103">
                  <c:v>11.5</c:v>
                </c:pt>
                <c:pt idx="104">
                  <c:v>12.766666666666666</c:v>
                </c:pt>
                <c:pt idx="105">
                  <c:v>12.366666666666667</c:v>
                </c:pt>
                <c:pt idx="106">
                  <c:v>12.166666666666666</c:v>
                </c:pt>
                <c:pt idx="107">
                  <c:v>12.9</c:v>
                </c:pt>
                <c:pt idx="108">
                  <c:v>11.666666666666666</c:v>
                </c:pt>
                <c:pt idx="109">
                  <c:v>12.166666666666666</c:v>
                </c:pt>
                <c:pt idx="110">
                  <c:v>12.6</c:v>
                </c:pt>
                <c:pt idx="111">
                  <c:v>12.5</c:v>
                </c:pt>
                <c:pt idx="112">
                  <c:v>12.466666666666669</c:v>
                </c:pt>
                <c:pt idx="113">
                  <c:v>12.633333333333333</c:v>
                </c:pt>
              </c:numCache>
            </c:numRef>
          </c:val>
          <c:smooth val="0"/>
          <c:extLst>
            <c:ext xmlns:c16="http://schemas.microsoft.com/office/drawing/2014/chart" uri="{C3380CC4-5D6E-409C-BE32-E72D297353CC}">
              <c16:uniqueId val="{00000005-F3C5-4D06-A9A0-E231B1DC1DC9}"/>
            </c:ext>
          </c:extLst>
        </c:ser>
        <c:dLbls>
          <c:showLegendKey val="0"/>
          <c:showVal val="0"/>
          <c:showCatName val="0"/>
          <c:showSerName val="0"/>
          <c:showPercent val="0"/>
          <c:showBubbleSize val="0"/>
        </c:dLbls>
        <c:smooth val="0"/>
        <c:axId val="753308568"/>
        <c:axId val="753301728"/>
      </c:lineChart>
      <c:catAx>
        <c:axId val="753308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3301728"/>
        <c:crosses val="autoZero"/>
        <c:auto val="1"/>
        <c:lblAlgn val="ctr"/>
        <c:lblOffset val="100"/>
        <c:noMultiLvlLbl val="0"/>
      </c:catAx>
      <c:valAx>
        <c:axId val="753301728"/>
        <c:scaling>
          <c:orientation val="minMax"/>
          <c:min val="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33085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a:gsLst>
        <a:gs pos="0">
          <a:srgbClr val="FFFF00"/>
        </a:gs>
        <a:gs pos="21000">
          <a:schemeClr val="accent1">
            <a:lumMod val="45000"/>
            <a:lumOff val="55000"/>
          </a:schemeClr>
        </a:gs>
        <a:gs pos="36000">
          <a:schemeClr val="accent1">
            <a:lumMod val="45000"/>
            <a:lumOff val="55000"/>
          </a:schemeClr>
        </a:gs>
        <a:gs pos="52000">
          <a:schemeClr val="accent1">
            <a:lumMod val="30000"/>
            <a:lumOff val="70000"/>
          </a:schemeClr>
        </a:gs>
      </a:gsLst>
      <a:lin ang="5400000" scaled="1"/>
    </a:grad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CA"/>
              <a:t>TOA Flux vs. Frequency for CO2 Concentration (ppm)</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scatterChart>
        <c:scatterStyle val="lineMarker"/>
        <c:varyColors val="0"/>
        <c:ser>
          <c:idx val="0"/>
          <c:order val="5"/>
          <c:tx>
            <c:v>0</c:v>
          </c:tx>
          <c:spPr>
            <a:ln w="19050" cap="rnd">
              <a:solidFill>
                <a:srgbClr val="00B050"/>
              </a:solidFill>
              <a:round/>
            </a:ln>
            <a:effectLst/>
          </c:spPr>
          <c:marker>
            <c:symbol val="none"/>
          </c:marker>
          <c:xVal>
            <c:numRef>
              <c:f>'TOAFluxvsFreq (2)'!$A$3:$A$4098</c:f>
              <c:numCache>
                <c:formatCode>0.00E+00</c:formatCode>
                <c:ptCount val="4096"/>
                <c:pt idx="0">
                  <c:v>0.61047600000000002</c:v>
                </c:pt>
                <c:pt idx="1">
                  <c:v>1.22095</c:v>
                </c:pt>
                <c:pt idx="2">
                  <c:v>1.8314299999999999</c:v>
                </c:pt>
                <c:pt idx="3">
                  <c:v>2.4419</c:v>
                </c:pt>
                <c:pt idx="4">
                  <c:v>3.0523799999999999</c:v>
                </c:pt>
                <c:pt idx="5">
                  <c:v>3.6628599999999998</c:v>
                </c:pt>
                <c:pt idx="6">
                  <c:v>4.2733299999999996</c:v>
                </c:pt>
                <c:pt idx="7">
                  <c:v>4.8838100000000004</c:v>
                </c:pt>
                <c:pt idx="8">
                  <c:v>5.4942900000000003</c:v>
                </c:pt>
                <c:pt idx="9">
                  <c:v>6.1047599999999997</c:v>
                </c:pt>
                <c:pt idx="10">
                  <c:v>6.7152399999999997</c:v>
                </c:pt>
                <c:pt idx="11">
                  <c:v>7.3257099999999999</c:v>
                </c:pt>
                <c:pt idx="12">
                  <c:v>7.9361899999999999</c:v>
                </c:pt>
                <c:pt idx="13">
                  <c:v>8.5466700000000007</c:v>
                </c:pt>
                <c:pt idx="14">
                  <c:v>9.1571400000000001</c:v>
                </c:pt>
                <c:pt idx="15">
                  <c:v>9.7676200000000009</c:v>
                </c:pt>
                <c:pt idx="16">
                  <c:v>10.3781</c:v>
                </c:pt>
                <c:pt idx="17">
                  <c:v>10.9886</c:v>
                </c:pt>
                <c:pt idx="18">
                  <c:v>11.599</c:v>
                </c:pt>
                <c:pt idx="19">
                  <c:v>12.2095</c:v>
                </c:pt>
                <c:pt idx="20">
                  <c:v>12.82</c:v>
                </c:pt>
                <c:pt idx="21">
                  <c:v>13.4305</c:v>
                </c:pt>
                <c:pt idx="22">
                  <c:v>14.041</c:v>
                </c:pt>
                <c:pt idx="23">
                  <c:v>14.651400000000001</c:v>
                </c:pt>
                <c:pt idx="24">
                  <c:v>15.261900000000001</c:v>
                </c:pt>
                <c:pt idx="25">
                  <c:v>15.872400000000001</c:v>
                </c:pt>
                <c:pt idx="26">
                  <c:v>16.482900000000001</c:v>
                </c:pt>
                <c:pt idx="27">
                  <c:v>17.093299999999999</c:v>
                </c:pt>
                <c:pt idx="28">
                  <c:v>17.703800000000001</c:v>
                </c:pt>
                <c:pt idx="29">
                  <c:v>18.314299999999999</c:v>
                </c:pt>
                <c:pt idx="30">
                  <c:v>18.924800000000001</c:v>
                </c:pt>
                <c:pt idx="31">
                  <c:v>19.5352</c:v>
                </c:pt>
                <c:pt idx="32">
                  <c:v>20.145700000000001</c:v>
                </c:pt>
                <c:pt idx="33">
                  <c:v>20.7562</c:v>
                </c:pt>
                <c:pt idx="34">
                  <c:v>21.366700000000002</c:v>
                </c:pt>
                <c:pt idx="35">
                  <c:v>21.9771</c:v>
                </c:pt>
                <c:pt idx="36">
                  <c:v>22.587599999999998</c:v>
                </c:pt>
                <c:pt idx="37">
                  <c:v>23.1981</c:v>
                </c:pt>
                <c:pt idx="38">
                  <c:v>23.808599999999998</c:v>
                </c:pt>
                <c:pt idx="39">
                  <c:v>24.419</c:v>
                </c:pt>
                <c:pt idx="40">
                  <c:v>25.029499999999999</c:v>
                </c:pt>
                <c:pt idx="41">
                  <c:v>25.64</c:v>
                </c:pt>
                <c:pt idx="42">
                  <c:v>26.250499999999999</c:v>
                </c:pt>
                <c:pt idx="43">
                  <c:v>26.861000000000001</c:v>
                </c:pt>
                <c:pt idx="44">
                  <c:v>27.471399999999999</c:v>
                </c:pt>
                <c:pt idx="45">
                  <c:v>28.081900000000001</c:v>
                </c:pt>
                <c:pt idx="46">
                  <c:v>28.692399999999999</c:v>
                </c:pt>
                <c:pt idx="47">
                  <c:v>29.302900000000001</c:v>
                </c:pt>
                <c:pt idx="48">
                  <c:v>29.9133</c:v>
                </c:pt>
                <c:pt idx="49">
                  <c:v>30.523800000000001</c:v>
                </c:pt>
                <c:pt idx="50">
                  <c:v>31.1343</c:v>
                </c:pt>
                <c:pt idx="51">
                  <c:v>31.744800000000001</c:v>
                </c:pt>
                <c:pt idx="52">
                  <c:v>32.355200000000004</c:v>
                </c:pt>
                <c:pt idx="53">
                  <c:v>32.965699999999998</c:v>
                </c:pt>
                <c:pt idx="54">
                  <c:v>33.5762</c:v>
                </c:pt>
                <c:pt idx="55">
                  <c:v>34.186700000000002</c:v>
                </c:pt>
                <c:pt idx="56">
                  <c:v>34.7971</c:v>
                </c:pt>
                <c:pt idx="57">
                  <c:v>35.407600000000002</c:v>
                </c:pt>
                <c:pt idx="58">
                  <c:v>36.018099999999997</c:v>
                </c:pt>
                <c:pt idx="59">
                  <c:v>36.628599999999999</c:v>
                </c:pt>
                <c:pt idx="60">
                  <c:v>37.238999999999997</c:v>
                </c:pt>
                <c:pt idx="61">
                  <c:v>37.849499999999999</c:v>
                </c:pt>
                <c:pt idx="62">
                  <c:v>38.46</c:v>
                </c:pt>
                <c:pt idx="63">
                  <c:v>39.070500000000003</c:v>
                </c:pt>
                <c:pt idx="64">
                  <c:v>39.680999999999997</c:v>
                </c:pt>
                <c:pt idx="65">
                  <c:v>40.291400000000003</c:v>
                </c:pt>
                <c:pt idx="66">
                  <c:v>40.901899999999998</c:v>
                </c:pt>
                <c:pt idx="67">
                  <c:v>41.5124</c:v>
                </c:pt>
                <c:pt idx="68">
                  <c:v>42.122900000000001</c:v>
                </c:pt>
                <c:pt idx="69">
                  <c:v>42.7333</c:v>
                </c:pt>
                <c:pt idx="70">
                  <c:v>43.343800000000002</c:v>
                </c:pt>
                <c:pt idx="71">
                  <c:v>43.954300000000003</c:v>
                </c:pt>
                <c:pt idx="72">
                  <c:v>44.564799999999998</c:v>
                </c:pt>
                <c:pt idx="73">
                  <c:v>45.175199999999997</c:v>
                </c:pt>
                <c:pt idx="74">
                  <c:v>45.785699999999999</c:v>
                </c:pt>
                <c:pt idx="75">
                  <c:v>46.3962</c:v>
                </c:pt>
                <c:pt idx="76">
                  <c:v>47.006700000000002</c:v>
                </c:pt>
                <c:pt idx="77">
                  <c:v>47.617100000000001</c:v>
                </c:pt>
                <c:pt idx="78">
                  <c:v>48.227600000000002</c:v>
                </c:pt>
                <c:pt idx="79">
                  <c:v>48.838099999999997</c:v>
                </c:pt>
                <c:pt idx="80">
                  <c:v>49.448599999999999</c:v>
                </c:pt>
                <c:pt idx="81">
                  <c:v>50.058999999999997</c:v>
                </c:pt>
                <c:pt idx="82">
                  <c:v>50.669499999999999</c:v>
                </c:pt>
                <c:pt idx="83">
                  <c:v>51.28</c:v>
                </c:pt>
                <c:pt idx="84">
                  <c:v>51.890500000000003</c:v>
                </c:pt>
                <c:pt idx="85">
                  <c:v>52.500999999999998</c:v>
                </c:pt>
                <c:pt idx="86">
                  <c:v>53.111400000000003</c:v>
                </c:pt>
                <c:pt idx="87">
                  <c:v>53.721899999999998</c:v>
                </c:pt>
                <c:pt idx="88">
                  <c:v>54.3324</c:v>
                </c:pt>
                <c:pt idx="89">
                  <c:v>54.942900000000002</c:v>
                </c:pt>
                <c:pt idx="90">
                  <c:v>55.5533</c:v>
                </c:pt>
                <c:pt idx="91">
                  <c:v>56.163800000000002</c:v>
                </c:pt>
                <c:pt idx="92">
                  <c:v>56.774299999999997</c:v>
                </c:pt>
                <c:pt idx="93">
                  <c:v>57.384799999999998</c:v>
                </c:pt>
                <c:pt idx="94">
                  <c:v>57.995199999999997</c:v>
                </c:pt>
                <c:pt idx="95">
                  <c:v>58.605699999999999</c:v>
                </c:pt>
                <c:pt idx="96">
                  <c:v>59.216200000000001</c:v>
                </c:pt>
                <c:pt idx="97">
                  <c:v>59.826700000000002</c:v>
                </c:pt>
                <c:pt idx="98">
                  <c:v>60.437100000000001</c:v>
                </c:pt>
                <c:pt idx="99">
                  <c:v>61.047600000000003</c:v>
                </c:pt>
                <c:pt idx="100">
                  <c:v>61.658099999999997</c:v>
                </c:pt>
                <c:pt idx="101">
                  <c:v>62.268599999999999</c:v>
                </c:pt>
                <c:pt idx="102">
                  <c:v>62.878999999999998</c:v>
                </c:pt>
                <c:pt idx="103">
                  <c:v>63.4895</c:v>
                </c:pt>
                <c:pt idx="104">
                  <c:v>64.099999999999994</c:v>
                </c:pt>
                <c:pt idx="105">
                  <c:v>64.710499999999996</c:v>
                </c:pt>
                <c:pt idx="106">
                  <c:v>65.320999999999998</c:v>
                </c:pt>
                <c:pt idx="107">
                  <c:v>65.931399999999996</c:v>
                </c:pt>
                <c:pt idx="108">
                  <c:v>66.541899999999998</c:v>
                </c:pt>
                <c:pt idx="109">
                  <c:v>67.1524</c:v>
                </c:pt>
                <c:pt idx="110">
                  <c:v>67.762900000000002</c:v>
                </c:pt>
                <c:pt idx="111">
                  <c:v>68.3733</c:v>
                </c:pt>
                <c:pt idx="112">
                  <c:v>68.983800000000002</c:v>
                </c:pt>
                <c:pt idx="113">
                  <c:v>69.594300000000004</c:v>
                </c:pt>
                <c:pt idx="114">
                  <c:v>70.204800000000006</c:v>
                </c:pt>
                <c:pt idx="115">
                  <c:v>70.815200000000004</c:v>
                </c:pt>
                <c:pt idx="116">
                  <c:v>71.425700000000006</c:v>
                </c:pt>
                <c:pt idx="117">
                  <c:v>72.036199999999994</c:v>
                </c:pt>
                <c:pt idx="118">
                  <c:v>72.646699999999996</c:v>
                </c:pt>
                <c:pt idx="119">
                  <c:v>73.257099999999994</c:v>
                </c:pt>
                <c:pt idx="120">
                  <c:v>73.867599999999996</c:v>
                </c:pt>
                <c:pt idx="121">
                  <c:v>74.478099999999998</c:v>
                </c:pt>
                <c:pt idx="122">
                  <c:v>75.0886</c:v>
                </c:pt>
                <c:pt idx="123">
                  <c:v>75.698999999999998</c:v>
                </c:pt>
                <c:pt idx="124">
                  <c:v>76.3095</c:v>
                </c:pt>
                <c:pt idx="125">
                  <c:v>76.92</c:v>
                </c:pt>
                <c:pt idx="126">
                  <c:v>77.530500000000004</c:v>
                </c:pt>
                <c:pt idx="127">
                  <c:v>78.141000000000005</c:v>
                </c:pt>
                <c:pt idx="128">
                  <c:v>78.751400000000004</c:v>
                </c:pt>
                <c:pt idx="129">
                  <c:v>79.361900000000006</c:v>
                </c:pt>
                <c:pt idx="130">
                  <c:v>79.972399999999993</c:v>
                </c:pt>
                <c:pt idx="131">
                  <c:v>80.582899999999995</c:v>
                </c:pt>
                <c:pt idx="132">
                  <c:v>81.193299999999994</c:v>
                </c:pt>
                <c:pt idx="133">
                  <c:v>81.803799999999995</c:v>
                </c:pt>
                <c:pt idx="134">
                  <c:v>82.414299999999997</c:v>
                </c:pt>
                <c:pt idx="135">
                  <c:v>83.024799999999999</c:v>
                </c:pt>
                <c:pt idx="136">
                  <c:v>83.635199999999998</c:v>
                </c:pt>
                <c:pt idx="137">
                  <c:v>84.245699999999999</c:v>
                </c:pt>
                <c:pt idx="138">
                  <c:v>84.856200000000001</c:v>
                </c:pt>
                <c:pt idx="139">
                  <c:v>85.466700000000003</c:v>
                </c:pt>
                <c:pt idx="140">
                  <c:v>86.077100000000002</c:v>
                </c:pt>
                <c:pt idx="141">
                  <c:v>86.687600000000003</c:v>
                </c:pt>
                <c:pt idx="142">
                  <c:v>87.298100000000005</c:v>
                </c:pt>
                <c:pt idx="143">
                  <c:v>87.908600000000007</c:v>
                </c:pt>
                <c:pt idx="144">
                  <c:v>88.519000000000005</c:v>
                </c:pt>
                <c:pt idx="145">
                  <c:v>89.129499999999993</c:v>
                </c:pt>
                <c:pt idx="146">
                  <c:v>89.74</c:v>
                </c:pt>
                <c:pt idx="147">
                  <c:v>90.350499999999997</c:v>
                </c:pt>
                <c:pt idx="148">
                  <c:v>90.960999999999999</c:v>
                </c:pt>
                <c:pt idx="149">
                  <c:v>91.571399999999997</c:v>
                </c:pt>
                <c:pt idx="150">
                  <c:v>92.181899999999999</c:v>
                </c:pt>
                <c:pt idx="151">
                  <c:v>92.792400000000001</c:v>
                </c:pt>
                <c:pt idx="152">
                  <c:v>93.402900000000002</c:v>
                </c:pt>
                <c:pt idx="153">
                  <c:v>94.013300000000001</c:v>
                </c:pt>
                <c:pt idx="154">
                  <c:v>94.623800000000003</c:v>
                </c:pt>
                <c:pt idx="155">
                  <c:v>95.234300000000005</c:v>
                </c:pt>
                <c:pt idx="156">
                  <c:v>95.844800000000006</c:v>
                </c:pt>
                <c:pt idx="157">
                  <c:v>96.455200000000005</c:v>
                </c:pt>
                <c:pt idx="158">
                  <c:v>97.065700000000007</c:v>
                </c:pt>
                <c:pt idx="159">
                  <c:v>97.676199999999994</c:v>
                </c:pt>
                <c:pt idx="160">
                  <c:v>98.286699999999996</c:v>
                </c:pt>
                <c:pt idx="161">
                  <c:v>98.897099999999995</c:v>
                </c:pt>
                <c:pt idx="162">
                  <c:v>99.507599999999996</c:v>
                </c:pt>
                <c:pt idx="163">
                  <c:v>100.11799999999999</c:v>
                </c:pt>
                <c:pt idx="164">
                  <c:v>100.729</c:v>
                </c:pt>
                <c:pt idx="165">
                  <c:v>101.339</c:v>
                </c:pt>
                <c:pt idx="166">
                  <c:v>101.95</c:v>
                </c:pt>
                <c:pt idx="167">
                  <c:v>102.56</c:v>
                </c:pt>
                <c:pt idx="168">
                  <c:v>103.17</c:v>
                </c:pt>
                <c:pt idx="169">
                  <c:v>103.78100000000001</c:v>
                </c:pt>
                <c:pt idx="170">
                  <c:v>104.39100000000001</c:v>
                </c:pt>
                <c:pt idx="171">
                  <c:v>105.002</c:v>
                </c:pt>
                <c:pt idx="172">
                  <c:v>105.61199999999999</c:v>
                </c:pt>
                <c:pt idx="173">
                  <c:v>106.223</c:v>
                </c:pt>
                <c:pt idx="174">
                  <c:v>106.833</c:v>
                </c:pt>
                <c:pt idx="175">
                  <c:v>107.444</c:v>
                </c:pt>
                <c:pt idx="176">
                  <c:v>108.054</c:v>
                </c:pt>
                <c:pt idx="177">
                  <c:v>108.66500000000001</c:v>
                </c:pt>
                <c:pt idx="178">
                  <c:v>109.27500000000001</c:v>
                </c:pt>
                <c:pt idx="179">
                  <c:v>109.886</c:v>
                </c:pt>
                <c:pt idx="180">
                  <c:v>110.496</c:v>
                </c:pt>
                <c:pt idx="181">
                  <c:v>111.107</c:v>
                </c:pt>
                <c:pt idx="182">
                  <c:v>111.717</c:v>
                </c:pt>
                <c:pt idx="183">
                  <c:v>112.328</c:v>
                </c:pt>
                <c:pt idx="184">
                  <c:v>112.938</c:v>
                </c:pt>
                <c:pt idx="185">
                  <c:v>113.54900000000001</c:v>
                </c:pt>
                <c:pt idx="186">
                  <c:v>114.15900000000001</c:v>
                </c:pt>
                <c:pt idx="187">
                  <c:v>114.77</c:v>
                </c:pt>
                <c:pt idx="188">
                  <c:v>115.38</c:v>
                </c:pt>
                <c:pt idx="189">
                  <c:v>115.99</c:v>
                </c:pt>
                <c:pt idx="190">
                  <c:v>116.601</c:v>
                </c:pt>
                <c:pt idx="191">
                  <c:v>117.211</c:v>
                </c:pt>
                <c:pt idx="192">
                  <c:v>117.822</c:v>
                </c:pt>
                <c:pt idx="193">
                  <c:v>118.432</c:v>
                </c:pt>
                <c:pt idx="194">
                  <c:v>119.04300000000001</c:v>
                </c:pt>
                <c:pt idx="195">
                  <c:v>119.65300000000001</c:v>
                </c:pt>
                <c:pt idx="196">
                  <c:v>120.264</c:v>
                </c:pt>
                <c:pt idx="197">
                  <c:v>120.874</c:v>
                </c:pt>
                <c:pt idx="198">
                  <c:v>121.485</c:v>
                </c:pt>
                <c:pt idx="199">
                  <c:v>122.095</c:v>
                </c:pt>
                <c:pt idx="200">
                  <c:v>122.706</c:v>
                </c:pt>
                <c:pt idx="201">
                  <c:v>123.316</c:v>
                </c:pt>
                <c:pt idx="202">
                  <c:v>123.92700000000001</c:v>
                </c:pt>
                <c:pt idx="203">
                  <c:v>124.53700000000001</c:v>
                </c:pt>
                <c:pt idx="204">
                  <c:v>125.148</c:v>
                </c:pt>
                <c:pt idx="205">
                  <c:v>125.758</c:v>
                </c:pt>
                <c:pt idx="206">
                  <c:v>126.369</c:v>
                </c:pt>
                <c:pt idx="207">
                  <c:v>126.979</c:v>
                </c:pt>
                <c:pt idx="208">
                  <c:v>127.59</c:v>
                </c:pt>
                <c:pt idx="209">
                  <c:v>128.19999999999999</c:v>
                </c:pt>
                <c:pt idx="210">
                  <c:v>128.81</c:v>
                </c:pt>
                <c:pt idx="211">
                  <c:v>129.42099999999999</c:v>
                </c:pt>
                <c:pt idx="212">
                  <c:v>130.03100000000001</c:v>
                </c:pt>
                <c:pt idx="213">
                  <c:v>130.642</c:v>
                </c:pt>
                <c:pt idx="214">
                  <c:v>131.25200000000001</c:v>
                </c:pt>
                <c:pt idx="215">
                  <c:v>131.863</c:v>
                </c:pt>
                <c:pt idx="216">
                  <c:v>132.47300000000001</c:v>
                </c:pt>
                <c:pt idx="217">
                  <c:v>133.084</c:v>
                </c:pt>
                <c:pt idx="218">
                  <c:v>133.69399999999999</c:v>
                </c:pt>
                <c:pt idx="219">
                  <c:v>134.30500000000001</c:v>
                </c:pt>
                <c:pt idx="220">
                  <c:v>134.91499999999999</c:v>
                </c:pt>
                <c:pt idx="221">
                  <c:v>135.52600000000001</c:v>
                </c:pt>
                <c:pt idx="222">
                  <c:v>136.136</c:v>
                </c:pt>
                <c:pt idx="223">
                  <c:v>136.74700000000001</c:v>
                </c:pt>
                <c:pt idx="224">
                  <c:v>137.357</c:v>
                </c:pt>
                <c:pt idx="225">
                  <c:v>137.96799999999999</c:v>
                </c:pt>
                <c:pt idx="226">
                  <c:v>138.578</c:v>
                </c:pt>
                <c:pt idx="227">
                  <c:v>139.18899999999999</c:v>
                </c:pt>
                <c:pt idx="228">
                  <c:v>139.79900000000001</c:v>
                </c:pt>
                <c:pt idx="229">
                  <c:v>140.41</c:v>
                </c:pt>
                <c:pt idx="230">
                  <c:v>141.02000000000001</c:v>
                </c:pt>
                <c:pt idx="231">
                  <c:v>141.63</c:v>
                </c:pt>
                <c:pt idx="232">
                  <c:v>142.24100000000001</c:v>
                </c:pt>
                <c:pt idx="233">
                  <c:v>142.851</c:v>
                </c:pt>
                <c:pt idx="234">
                  <c:v>143.46199999999999</c:v>
                </c:pt>
                <c:pt idx="235">
                  <c:v>144.072</c:v>
                </c:pt>
                <c:pt idx="236">
                  <c:v>144.68299999999999</c:v>
                </c:pt>
                <c:pt idx="237">
                  <c:v>145.29300000000001</c:v>
                </c:pt>
                <c:pt idx="238">
                  <c:v>145.904</c:v>
                </c:pt>
                <c:pt idx="239">
                  <c:v>146.51400000000001</c:v>
                </c:pt>
                <c:pt idx="240">
                  <c:v>147.125</c:v>
                </c:pt>
                <c:pt idx="241">
                  <c:v>147.73500000000001</c:v>
                </c:pt>
                <c:pt idx="242">
                  <c:v>148.346</c:v>
                </c:pt>
                <c:pt idx="243">
                  <c:v>148.95599999999999</c:v>
                </c:pt>
                <c:pt idx="244">
                  <c:v>149.56700000000001</c:v>
                </c:pt>
                <c:pt idx="245">
                  <c:v>150.17699999999999</c:v>
                </c:pt>
                <c:pt idx="246">
                  <c:v>150.78800000000001</c:v>
                </c:pt>
                <c:pt idx="247">
                  <c:v>151.398</c:v>
                </c:pt>
                <c:pt idx="248">
                  <c:v>152.00899999999999</c:v>
                </c:pt>
                <c:pt idx="249">
                  <c:v>152.619</c:v>
                </c:pt>
                <c:pt idx="250">
                  <c:v>153.22999999999999</c:v>
                </c:pt>
                <c:pt idx="251">
                  <c:v>153.84</c:v>
                </c:pt>
                <c:pt idx="252">
                  <c:v>154.44999999999999</c:v>
                </c:pt>
                <c:pt idx="253">
                  <c:v>155.06100000000001</c:v>
                </c:pt>
                <c:pt idx="254">
                  <c:v>155.67099999999999</c:v>
                </c:pt>
                <c:pt idx="255">
                  <c:v>156.28200000000001</c:v>
                </c:pt>
                <c:pt idx="256">
                  <c:v>156.892</c:v>
                </c:pt>
                <c:pt idx="257">
                  <c:v>157.50299999999999</c:v>
                </c:pt>
                <c:pt idx="258">
                  <c:v>158.113</c:v>
                </c:pt>
                <c:pt idx="259">
                  <c:v>158.72399999999999</c:v>
                </c:pt>
                <c:pt idx="260">
                  <c:v>159.334</c:v>
                </c:pt>
                <c:pt idx="261">
                  <c:v>159.94499999999999</c:v>
                </c:pt>
                <c:pt idx="262">
                  <c:v>160.55500000000001</c:v>
                </c:pt>
                <c:pt idx="263">
                  <c:v>161.166</c:v>
                </c:pt>
                <c:pt idx="264">
                  <c:v>161.77600000000001</c:v>
                </c:pt>
                <c:pt idx="265">
                  <c:v>162.387</c:v>
                </c:pt>
                <c:pt idx="266">
                  <c:v>162.99700000000001</c:v>
                </c:pt>
                <c:pt idx="267">
                  <c:v>163.608</c:v>
                </c:pt>
                <c:pt idx="268">
                  <c:v>164.21799999999999</c:v>
                </c:pt>
                <c:pt idx="269">
                  <c:v>164.82900000000001</c:v>
                </c:pt>
                <c:pt idx="270">
                  <c:v>165.43899999999999</c:v>
                </c:pt>
                <c:pt idx="271">
                  <c:v>166.05</c:v>
                </c:pt>
                <c:pt idx="272">
                  <c:v>166.66</c:v>
                </c:pt>
                <c:pt idx="273">
                  <c:v>167.27</c:v>
                </c:pt>
                <c:pt idx="274">
                  <c:v>167.881</c:v>
                </c:pt>
                <c:pt idx="275">
                  <c:v>168.49100000000001</c:v>
                </c:pt>
                <c:pt idx="276">
                  <c:v>169.102</c:v>
                </c:pt>
                <c:pt idx="277">
                  <c:v>169.71199999999999</c:v>
                </c:pt>
                <c:pt idx="278">
                  <c:v>170.32300000000001</c:v>
                </c:pt>
                <c:pt idx="279">
                  <c:v>170.93299999999999</c:v>
                </c:pt>
                <c:pt idx="280">
                  <c:v>171.54400000000001</c:v>
                </c:pt>
                <c:pt idx="281">
                  <c:v>172.154</c:v>
                </c:pt>
                <c:pt idx="282">
                  <c:v>172.76499999999999</c:v>
                </c:pt>
                <c:pt idx="283">
                  <c:v>173.375</c:v>
                </c:pt>
                <c:pt idx="284">
                  <c:v>173.98599999999999</c:v>
                </c:pt>
                <c:pt idx="285">
                  <c:v>174.596</c:v>
                </c:pt>
                <c:pt idx="286">
                  <c:v>175.20699999999999</c:v>
                </c:pt>
                <c:pt idx="287">
                  <c:v>175.81700000000001</c:v>
                </c:pt>
                <c:pt idx="288">
                  <c:v>176.428</c:v>
                </c:pt>
                <c:pt idx="289">
                  <c:v>177.03800000000001</c:v>
                </c:pt>
                <c:pt idx="290">
                  <c:v>177.649</c:v>
                </c:pt>
                <c:pt idx="291">
                  <c:v>178.25899999999999</c:v>
                </c:pt>
                <c:pt idx="292">
                  <c:v>178.87</c:v>
                </c:pt>
                <c:pt idx="293">
                  <c:v>179.48</c:v>
                </c:pt>
                <c:pt idx="294">
                  <c:v>180.09</c:v>
                </c:pt>
                <c:pt idx="295">
                  <c:v>180.70099999999999</c:v>
                </c:pt>
                <c:pt idx="296">
                  <c:v>181.31100000000001</c:v>
                </c:pt>
                <c:pt idx="297">
                  <c:v>181.922</c:v>
                </c:pt>
                <c:pt idx="298">
                  <c:v>182.53200000000001</c:v>
                </c:pt>
                <c:pt idx="299">
                  <c:v>183.143</c:v>
                </c:pt>
                <c:pt idx="300">
                  <c:v>183.75299999999999</c:v>
                </c:pt>
                <c:pt idx="301">
                  <c:v>184.364</c:v>
                </c:pt>
                <c:pt idx="302">
                  <c:v>184.97399999999999</c:v>
                </c:pt>
                <c:pt idx="303">
                  <c:v>185.58500000000001</c:v>
                </c:pt>
                <c:pt idx="304">
                  <c:v>186.19499999999999</c:v>
                </c:pt>
                <c:pt idx="305">
                  <c:v>186.80600000000001</c:v>
                </c:pt>
                <c:pt idx="306">
                  <c:v>187.416</c:v>
                </c:pt>
                <c:pt idx="307">
                  <c:v>188.02699999999999</c:v>
                </c:pt>
                <c:pt idx="308">
                  <c:v>188.637</c:v>
                </c:pt>
                <c:pt idx="309">
                  <c:v>189.24799999999999</c:v>
                </c:pt>
                <c:pt idx="310">
                  <c:v>189.858</c:v>
                </c:pt>
                <c:pt idx="311">
                  <c:v>190.46899999999999</c:v>
                </c:pt>
                <c:pt idx="312">
                  <c:v>191.07900000000001</c:v>
                </c:pt>
                <c:pt idx="313">
                  <c:v>191.69</c:v>
                </c:pt>
                <c:pt idx="314">
                  <c:v>192.3</c:v>
                </c:pt>
                <c:pt idx="315">
                  <c:v>192.91</c:v>
                </c:pt>
                <c:pt idx="316">
                  <c:v>193.52099999999999</c:v>
                </c:pt>
                <c:pt idx="317">
                  <c:v>194.131</c:v>
                </c:pt>
                <c:pt idx="318">
                  <c:v>194.74199999999999</c:v>
                </c:pt>
                <c:pt idx="319">
                  <c:v>195.352</c:v>
                </c:pt>
                <c:pt idx="320">
                  <c:v>195.96299999999999</c:v>
                </c:pt>
                <c:pt idx="321">
                  <c:v>196.57300000000001</c:v>
                </c:pt>
                <c:pt idx="322">
                  <c:v>197.184</c:v>
                </c:pt>
                <c:pt idx="323">
                  <c:v>197.79400000000001</c:v>
                </c:pt>
                <c:pt idx="324">
                  <c:v>198.405</c:v>
                </c:pt>
                <c:pt idx="325">
                  <c:v>199.01499999999999</c:v>
                </c:pt>
                <c:pt idx="326">
                  <c:v>199.626</c:v>
                </c:pt>
                <c:pt idx="327">
                  <c:v>200.23599999999999</c:v>
                </c:pt>
                <c:pt idx="328">
                  <c:v>200.84700000000001</c:v>
                </c:pt>
                <c:pt idx="329">
                  <c:v>201.45699999999999</c:v>
                </c:pt>
                <c:pt idx="330">
                  <c:v>202.06800000000001</c:v>
                </c:pt>
                <c:pt idx="331">
                  <c:v>202.678</c:v>
                </c:pt>
                <c:pt idx="332">
                  <c:v>203.28899999999999</c:v>
                </c:pt>
                <c:pt idx="333">
                  <c:v>203.899</c:v>
                </c:pt>
                <c:pt idx="334">
                  <c:v>204.51</c:v>
                </c:pt>
                <c:pt idx="335">
                  <c:v>205.12</c:v>
                </c:pt>
                <c:pt idx="336">
                  <c:v>205.73</c:v>
                </c:pt>
                <c:pt idx="337">
                  <c:v>206.34100000000001</c:v>
                </c:pt>
                <c:pt idx="338">
                  <c:v>206.95099999999999</c:v>
                </c:pt>
                <c:pt idx="339">
                  <c:v>207.56200000000001</c:v>
                </c:pt>
                <c:pt idx="340">
                  <c:v>208.172</c:v>
                </c:pt>
                <c:pt idx="341">
                  <c:v>208.78299999999999</c:v>
                </c:pt>
                <c:pt idx="342">
                  <c:v>209.393</c:v>
                </c:pt>
                <c:pt idx="343">
                  <c:v>210.00399999999999</c:v>
                </c:pt>
                <c:pt idx="344">
                  <c:v>210.614</c:v>
                </c:pt>
                <c:pt idx="345">
                  <c:v>211.22499999999999</c:v>
                </c:pt>
                <c:pt idx="346">
                  <c:v>211.83500000000001</c:v>
                </c:pt>
                <c:pt idx="347">
                  <c:v>212.446</c:v>
                </c:pt>
                <c:pt idx="348">
                  <c:v>213.05600000000001</c:v>
                </c:pt>
                <c:pt idx="349">
                  <c:v>213.667</c:v>
                </c:pt>
                <c:pt idx="350">
                  <c:v>214.27699999999999</c:v>
                </c:pt>
                <c:pt idx="351">
                  <c:v>214.88800000000001</c:v>
                </c:pt>
                <c:pt idx="352">
                  <c:v>215.49799999999999</c:v>
                </c:pt>
                <c:pt idx="353">
                  <c:v>216.10900000000001</c:v>
                </c:pt>
                <c:pt idx="354">
                  <c:v>216.71899999999999</c:v>
                </c:pt>
                <c:pt idx="355">
                  <c:v>217.33</c:v>
                </c:pt>
                <c:pt idx="356">
                  <c:v>217.94</c:v>
                </c:pt>
                <c:pt idx="357">
                  <c:v>218.55</c:v>
                </c:pt>
                <c:pt idx="358">
                  <c:v>219.161</c:v>
                </c:pt>
                <c:pt idx="359">
                  <c:v>219.77099999999999</c:v>
                </c:pt>
                <c:pt idx="360">
                  <c:v>220.38200000000001</c:v>
                </c:pt>
                <c:pt idx="361">
                  <c:v>220.99199999999999</c:v>
                </c:pt>
                <c:pt idx="362">
                  <c:v>221.60300000000001</c:v>
                </c:pt>
                <c:pt idx="363">
                  <c:v>222.21299999999999</c:v>
                </c:pt>
                <c:pt idx="364">
                  <c:v>222.82400000000001</c:v>
                </c:pt>
                <c:pt idx="365">
                  <c:v>223.434</c:v>
                </c:pt>
                <c:pt idx="366">
                  <c:v>224.04499999999999</c:v>
                </c:pt>
                <c:pt idx="367">
                  <c:v>224.655</c:v>
                </c:pt>
                <c:pt idx="368">
                  <c:v>225.26599999999999</c:v>
                </c:pt>
                <c:pt idx="369">
                  <c:v>225.876</c:v>
                </c:pt>
                <c:pt idx="370">
                  <c:v>226.48699999999999</c:v>
                </c:pt>
                <c:pt idx="371">
                  <c:v>227.09700000000001</c:v>
                </c:pt>
                <c:pt idx="372">
                  <c:v>227.708</c:v>
                </c:pt>
                <c:pt idx="373">
                  <c:v>228.31800000000001</c:v>
                </c:pt>
                <c:pt idx="374">
                  <c:v>228.929</c:v>
                </c:pt>
                <c:pt idx="375">
                  <c:v>229.53899999999999</c:v>
                </c:pt>
                <c:pt idx="376">
                  <c:v>230.15</c:v>
                </c:pt>
                <c:pt idx="377">
                  <c:v>230.76</c:v>
                </c:pt>
                <c:pt idx="378">
                  <c:v>231.37</c:v>
                </c:pt>
                <c:pt idx="379">
                  <c:v>231.98099999999999</c:v>
                </c:pt>
                <c:pt idx="380">
                  <c:v>232.59100000000001</c:v>
                </c:pt>
                <c:pt idx="381">
                  <c:v>233.202</c:v>
                </c:pt>
                <c:pt idx="382">
                  <c:v>233.81200000000001</c:v>
                </c:pt>
                <c:pt idx="383">
                  <c:v>234.423</c:v>
                </c:pt>
                <c:pt idx="384">
                  <c:v>235.03299999999999</c:v>
                </c:pt>
                <c:pt idx="385">
                  <c:v>235.64400000000001</c:v>
                </c:pt>
                <c:pt idx="386">
                  <c:v>236.25399999999999</c:v>
                </c:pt>
                <c:pt idx="387">
                  <c:v>236.86500000000001</c:v>
                </c:pt>
                <c:pt idx="388">
                  <c:v>237.47499999999999</c:v>
                </c:pt>
                <c:pt idx="389">
                  <c:v>238.08600000000001</c:v>
                </c:pt>
                <c:pt idx="390">
                  <c:v>238.696</c:v>
                </c:pt>
                <c:pt idx="391">
                  <c:v>239.30699999999999</c:v>
                </c:pt>
                <c:pt idx="392">
                  <c:v>239.917</c:v>
                </c:pt>
                <c:pt idx="393">
                  <c:v>240.52799999999999</c:v>
                </c:pt>
                <c:pt idx="394">
                  <c:v>241.13800000000001</c:v>
                </c:pt>
                <c:pt idx="395">
                  <c:v>241.749</c:v>
                </c:pt>
                <c:pt idx="396">
                  <c:v>242.35900000000001</c:v>
                </c:pt>
                <c:pt idx="397">
                  <c:v>242.97</c:v>
                </c:pt>
                <c:pt idx="398">
                  <c:v>243.58</c:v>
                </c:pt>
                <c:pt idx="399">
                  <c:v>244.19</c:v>
                </c:pt>
                <c:pt idx="400">
                  <c:v>244.80099999999999</c:v>
                </c:pt>
                <c:pt idx="401">
                  <c:v>245.411</c:v>
                </c:pt>
                <c:pt idx="402">
                  <c:v>246.02199999999999</c:v>
                </c:pt>
                <c:pt idx="403">
                  <c:v>246.63200000000001</c:v>
                </c:pt>
                <c:pt idx="404">
                  <c:v>247.24299999999999</c:v>
                </c:pt>
                <c:pt idx="405">
                  <c:v>247.85300000000001</c:v>
                </c:pt>
                <c:pt idx="406">
                  <c:v>248.464</c:v>
                </c:pt>
                <c:pt idx="407">
                  <c:v>249.07400000000001</c:v>
                </c:pt>
                <c:pt idx="408">
                  <c:v>249.685</c:v>
                </c:pt>
                <c:pt idx="409">
                  <c:v>250.29499999999999</c:v>
                </c:pt>
                <c:pt idx="410">
                  <c:v>250.90600000000001</c:v>
                </c:pt>
                <c:pt idx="411">
                  <c:v>251.51599999999999</c:v>
                </c:pt>
                <c:pt idx="412">
                  <c:v>252.12700000000001</c:v>
                </c:pt>
                <c:pt idx="413">
                  <c:v>252.73699999999999</c:v>
                </c:pt>
                <c:pt idx="414">
                  <c:v>253.34800000000001</c:v>
                </c:pt>
                <c:pt idx="415">
                  <c:v>253.958</c:v>
                </c:pt>
                <c:pt idx="416">
                  <c:v>254.56899999999999</c:v>
                </c:pt>
                <c:pt idx="417">
                  <c:v>255.179</c:v>
                </c:pt>
                <c:pt idx="418">
                  <c:v>255.79</c:v>
                </c:pt>
                <c:pt idx="419">
                  <c:v>256.39999999999998</c:v>
                </c:pt>
                <c:pt idx="420">
                  <c:v>257.01</c:v>
                </c:pt>
                <c:pt idx="421">
                  <c:v>257.62099999999998</c:v>
                </c:pt>
                <c:pt idx="422">
                  <c:v>258.23099999999999</c:v>
                </c:pt>
                <c:pt idx="423">
                  <c:v>258.84199999999998</c:v>
                </c:pt>
                <c:pt idx="424">
                  <c:v>259.452</c:v>
                </c:pt>
                <c:pt idx="425">
                  <c:v>260.06299999999999</c:v>
                </c:pt>
                <c:pt idx="426">
                  <c:v>260.673</c:v>
                </c:pt>
                <c:pt idx="427">
                  <c:v>261.28399999999999</c:v>
                </c:pt>
                <c:pt idx="428">
                  <c:v>261.89400000000001</c:v>
                </c:pt>
                <c:pt idx="429">
                  <c:v>262.505</c:v>
                </c:pt>
                <c:pt idx="430">
                  <c:v>263.11500000000001</c:v>
                </c:pt>
                <c:pt idx="431">
                  <c:v>263.726</c:v>
                </c:pt>
                <c:pt idx="432">
                  <c:v>264.33600000000001</c:v>
                </c:pt>
                <c:pt idx="433">
                  <c:v>264.947</c:v>
                </c:pt>
                <c:pt idx="434">
                  <c:v>265.55700000000002</c:v>
                </c:pt>
                <c:pt idx="435">
                  <c:v>266.16800000000001</c:v>
                </c:pt>
                <c:pt idx="436">
                  <c:v>266.77800000000002</c:v>
                </c:pt>
                <c:pt idx="437">
                  <c:v>267.38900000000001</c:v>
                </c:pt>
                <c:pt idx="438">
                  <c:v>267.99900000000002</c:v>
                </c:pt>
                <c:pt idx="439">
                  <c:v>268.61</c:v>
                </c:pt>
                <c:pt idx="440">
                  <c:v>269.22000000000003</c:v>
                </c:pt>
                <c:pt idx="441">
                  <c:v>269.83</c:v>
                </c:pt>
                <c:pt idx="442">
                  <c:v>270.44099999999997</c:v>
                </c:pt>
                <c:pt idx="443">
                  <c:v>271.05099999999999</c:v>
                </c:pt>
                <c:pt idx="444">
                  <c:v>271.66199999999998</c:v>
                </c:pt>
                <c:pt idx="445">
                  <c:v>272.27199999999999</c:v>
                </c:pt>
                <c:pt idx="446">
                  <c:v>272.88299999999998</c:v>
                </c:pt>
                <c:pt idx="447">
                  <c:v>273.49299999999999</c:v>
                </c:pt>
                <c:pt idx="448">
                  <c:v>274.10399999999998</c:v>
                </c:pt>
                <c:pt idx="449">
                  <c:v>274.714</c:v>
                </c:pt>
                <c:pt idx="450">
                  <c:v>275.32499999999999</c:v>
                </c:pt>
                <c:pt idx="451">
                  <c:v>275.935</c:v>
                </c:pt>
                <c:pt idx="452">
                  <c:v>276.54599999999999</c:v>
                </c:pt>
                <c:pt idx="453">
                  <c:v>277.15600000000001</c:v>
                </c:pt>
                <c:pt idx="454">
                  <c:v>277.767</c:v>
                </c:pt>
                <c:pt idx="455">
                  <c:v>278.37700000000001</c:v>
                </c:pt>
                <c:pt idx="456">
                  <c:v>278.988</c:v>
                </c:pt>
                <c:pt idx="457">
                  <c:v>279.59800000000001</c:v>
                </c:pt>
                <c:pt idx="458">
                  <c:v>280.209</c:v>
                </c:pt>
                <c:pt idx="459">
                  <c:v>280.81900000000002</c:v>
                </c:pt>
                <c:pt idx="460">
                  <c:v>281.43</c:v>
                </c:pt>
                <c:pt idx="461">
                  <c:v>282.04000000000002</c:v>
                </c:pt>
                <c:pt idx="462">
                  <c:v>282.64999999999998</c:v>
                </c:pt>
                <c:pt idx="463">
                  <c:v>283.26100000000002</c:v>
                </c:pt>
                <c:pt idx="464">
                  <c:v>283.87099999999998</c:v>
                </c:pt>
                <c:pt idx="465">
                  <c:v>284.48200000000003</c:v>
                </c:pt>
                <c:pt idx="466">
                  <c:v>285.09199999999998</c:v>
                </c:pt>
                <c:pt idx="467">
                  <c:v>285.70299999999997</c:v>
                </c:pt>
                <c:pt idx="468">
                  <c:v>286.31299999999999</c:v>
                </c:pt>
                <c:pt idx="469">
                  <c:v>286.92399999999998</c:v>
                </c:pt>
                <c:pt idx="470">
                  <c:v>287.53399999999999</c:v>
                </c:pt>
                <c:pt idx="471">
                  <c:v>288.14499999999998</c:v>
                </c:pt>
                <c:pt idx="472">
                  <c:v>288.755</c:v>
                </c:pt>
                <c:pt idx="473">
                  <c:v>289.36599999999999</c:v>
                </c:pt>
                <c:pt idx="474">
                  <c:v>289.976</c:v>
                </c:pt>
                <c:pt idx="475">
                  <c:v>290.58699999999999</c:v>
                </c:pt>
                <c:pt idx="476">
                  <c:v>291.197</c:v>
                </c:pt>
                <c:pt idx="477">
                  <c:v>291.80799999999999</c:v>
                </c:pt>
                <c:pt idx="478">
                  <c:v>292.41800000000001</c:v>
                </c:pt>
                <c:pt idx="479">
                  <c:v>293.029</c:v>
                </c:pt>
                <c:pt idx="480">
                  <c:v>293.63900000000001</c:v>
                </c:pt>
                <c:pt idx="481">
                  <c:v>294.25</c:v>
                </c:pt>
                <c:pt idx="482">
                  <c:v>294.86</c:v>
                </c:pt>
                <c:pt idx="483">
                  <c:v>295.47000000000003</c:v>
                </c:pt>
                <c:pt idx="484">
                  <c:v>296.08100000000002</c:v>
                </c:pt>
                <c:pt idx="485">
                  <c:v>296.69099999999997</c:v>
                </c:pt>
                <c:pt idx="486">
                  <c:v>297.30200000000002</c:v>
                </c:pt>
                <c:pt idx="487">
                  <c:v>297.91199999999998</c:v>
                </c:pt>
                <c:pt idx="488">
                  <c:v>298.52300000000002</c:v>
                </c:pt>
                <c:pt idx="489">
                  <c:v>299.13299999999998</c:v>
                </c:pt>
                <c:pt idx="490">
                  <c:v>299.74400000000003</c:v>
                </c:pt>
                <c:pt idx="491">
                  <c:v>300.35399999999998</c:v>
                </c:pt>
                <c:pt idx="492">
                  <c:v>300.96499999999997</c:v>
                </c:pt>
                <c:pt idx="493">
                  <c:v>301.57499999999999</c:v>
                </c:pt>
                <c:pt idx="494">
                  <c:v>302.18599999999998</c:v>
                </c:pt>
                <c:pt idx="495">
                  <c:v>302.79599999999999</c:v>
                </c:pt>
                <c:pt idx="496">
                  <c:v>303.40699999999998</c:v>
                </c:pt>
                <c:pt idx="497">
                  <c:v>304.017</c:v>
                </c:pt>
                <c:pt idx="498">
                  <c:v>304.62799999999999</c:v>
                </c:pt>
                <c:pt idx="499">
                  <c:v>305.238</c:v>
                </c:pt>
                <c:pt idx="500">
                  <c:v>305.84899999999999</c:v>
                </c:pt>
                <c:pt idx="501">
                  <c:v>306.459</c:v>
                </c:pt>
                <c:pt idx="502">
                  <c:v>307.07</c:v>
                </c:pt>
                <c:pt idx="503">
                  <c:v>307.68</c:v>
                </c:pt>
                <c:pt idx="504">
                  <c:v>308.29000000000002</c:v>
                </c:pt>
                <c:pt idx="505">
                  <c:v>308.90100000000001</c:v>
                </c:pt>
                <c:pt idx="506">
                  <c:v>309.51100000000002</c:v>
                </c:pt>
                <c:pt idx="507">
                  <c:v>310.12200000000001</c:v>
                </c:pt>
                <c:pt idx="508">
                  <c:v>310.73200000000003</c:v>
                </c:pt>
                <c:pt idx="509">
                  <c:v>311.34300000000002</c:v>
                </c:pt>
                <c:pt idx="510">
                  <c:v>311.95299999999997</c:v>
                </c:pt>
                <c:pt idx="511">
                  <c:v>312.56400000000002</c:v>
                </c:pt>
                <c:pt idx="512">
                  <c:v>313.17399999999998</c:v>
                </c:pt>
                <c:pt idx="513">
                  <c:v>313.78500000000003</c:v>
                </c:pt>
                <c:pt idx="514">
                  <c:v>314.39499999999998</c:v>
                </c:pt>
                <c:pt idx="515">
                  <c:v>315.00599999999997</c:v>
                </c:pt>
                <c:pt idx="516">
                  <c:v>315.61599999999999</c:v>
                </c:pt>
                <c:pt idx="517">
                  <c:v>316.22699999999998</c:v>
                </c:pt>
                <c:pt idx="518">
                  <c:v>316.83699999999999</c:v>
                </c:pt>
                <c:pt idx="519">
                  <c:v>317.44799999999998</c:v>
                </c:pt>
                <c:pt idx="520">
                  <c:v>318.05799999999999</c:v>
                </c:pt>
                <c:pt idx="521">
                  <c:v>318.66899999999998</c:v>
                </c:pt>
                <c:pt idx="522">
                  <c:v>319.279</c:v>
                </c:pt>
                <c:pt idx="523">
                  <c:v>319.89</c:v>
                </c:pt>
                <c:pt idx="524">
                  <c:v>320.5</c:v>
                </c:pt>
                <c:pt idx="525">
                  <c:v>321.11</c:v>
                </c:pt>
                <c:pt idx="526">
                  <c:v>321.721</c:v>
                </c:pt>
                <c:pt idx="527">
                  <c:v>322.33100000000002</c:v>
                </c:pt>
                <c:pt idx="528">
                  <c:v>322.94200000000001</c:v>
                </c:pt>
                <c:pt idx="529">
                  <c:v>323.55200000000002</c:v>
                </c:pt>
                <c:pt idx="530">
                  <c:v>324.16300000000001</c:v>
                </c:pt>
                <c:pt idx="531">
                  <c:v>324.77300000000002</c:v>
                </c:pt>
                <c:pt idx="532">
                  <c:v>325.38400000000001</c:v>
                </c:pt>
                <c:pt idx="533">
                  <c:v>325.99400000000003</c:v>
                </c:pt>
                <c:pt idx="534">
                  <c:v>326.60500000000002</c:v>
                </c:pt>
                <c:pt idx="535">
                  <c:v>327.21499999999997</c:v>
                </c:pt>
                <c:pt idx="536">
                  <c:v>327.82600000000002</c:v>
                </c:pt>
                <c:pt idx="537">
                  <c:v>328.43599999999998</c:v>
                </c:pt>
                <c:pt idx="538">
                  <c:v>329.04700000000003</c:v>
                </c:pt>
                <c:pt idx="539">
                  <c:v>329.65699999999998</c:v>
                </c:pt>
                <c:pt idx="540">
                  <c:v>330.26799999999997</c:v>
                </c:pt>
                <c:pt idx="541">
                  <c:v>330.87799999999999</c:v>
                </c:pt>
                <c:pt idx="542">
                  <c:v>331.48899999999998</c:v>
                </c:pt>
                <c:pt idx="543">
                  <c:v>332.09899999999999</c:v>
                </c:pt>
                <c:pt idx="544">
                  <c:v>332.71</c:v>
                </c:pt>
                <c:pt idx="545">
                  <c:v>333.32</c:v>
                </c:pt>
                <c:pt idx="546">
                  <c:v>333.93</c:v>
                </c:pt>
                <c:pt idx="547">
                  <c:v>334.541</c:v>
                </c:pt>
                <c:pt idx="548">
                  <c:v>335.15100000000001</c:v>
                </c:pt>
                <c:pt idx="549">
                  <c:v>335.762</c:v>
                </c:pt>
                <c:pt idx="550">
                  <c:v>336.37200000000001</c:v>
                </c:pt>
                <c:pt idx="551">
                  <c:v>336.983</c:v>
                </c:pt>
                <c:pt idx="552">
                  <c:v>337.59300000000002</c:v>
                </c:pt>
                <c:pt idx="553">
                  <c:v>338.20400000000001</c:v>
                </c:pt>
                <c:pt idx="554">
                  <c:v>338.81400000000002</c:v>
                </c:pt>
                <c:pt idx="555">
                  <c:v>339.42500000000001</c:v>
                </c:pt>
                <c:pt idx="556">
                  <c:v>340.03500000000003</c:v>
                </c:pt>
                <c:pt idx="557">
                  <c:v>340.64600000000002</c:v>
                </c:pt>
                <c:pt idx="558">
                  <c:v>341.25599999999997</c:v>
                </c:pt>
                <c:pt idx="559">
                  <c:v>341.86700000000002</c:v>
                </c:pt>
                <c:pt idx="560">
                  <c:v>342.47699999999998</c:v>
                </c:pt>
                <c:pt idx="561">
                  <c:v>343.08800000000002</c:v>
                </c:pt>
                <c:pt idx="562">
                  <c:v>343.69799999999998</c:v>
                </c:pt>
                <c:pt idx="563">
                  <c:v>344.30900000000003</c:v>
                </c:pt>
                <c:pt idx="564">
                  <c:v>344.91899999999998</c:v>
                </c:pt>
                <c:pt idx="565">
                  <c:v>345.53</c:v>
                </c:pt>
                <c:pt idx="566">
                  <c:v>346.14</c:v>
                </c:pt>
                <c:pt idx="567">
                  <c:v>346.75</c:v>
                </c:pt>
                <c:pt idx="568">
                  <c:v>347.36099999999999</c:v>
                </c:pt>
                <c:pt idx="569">
                  <c:v>347.971</c:v>
                </c:pt>
                <c:pt idx="570">
                  <c:v>348.58199999999999</c:v>
                </c:pt>
                <c:pt idx="571">
                  <c:v>349.19200000000001</c:v>
                </c:pt>
                <c:pt idx="572">
                  <c:v>349.803</c:v>
                </c:pt>
                <c:pt idx="573">
                  <c:v>350.41300000000001</c:v>
                </c:pt>
                <c:pt idx="574">
                  <c:v>351.024</c:v>
                </c:pt>
                <c:pt idx="575">
                  <c:v>351.63400000000001</c:v>
                </c:pt>
                <c:pt idx="576">
                  <c:v>352.245</c:v>
                </c:pt>
                <c:pt idx="577">
                  <c:v>352.85500000000002</c:v>
                </c:pt>
                <c:pt idx="578">
                  <c:v>353.46600000000001</c:v>
                </c:pt>
                <c:pt idx="579">
                  <c:v>354.07600000000002</c:v>
                </c:pt>
                <c:pt idx="580">
                  <c:v>354.68700000000001</c:v>
                </c:pt>
                <c:pt idx="581">
                  <c:v>355.29700000000003</c:v>
                </c:pt>
                <c:pt idx="582">
                  <c:v>355.90800000000002</c:v>
                </c:pt>
                <c:pt idx="583">
                  <c:v>356.51799999999997</c:v>
                </c:pt>
                <c:pt idx="584">
                  <c:v>357.12900000000002</c:v>
                </c:pt>
                <c:pt idx="585">
                  <c:v>357.73899999999998</c:v>
                </c:pt>
                <c:pt idx="586">
                  <c:v>358.35</c:v>
                </c:pt>
                <c:pt idx="587">
                  <c:v>358.96</c:v>
                </c:pt>
                <c:pt idx="588">
                  <c:v>359.57</c:v>
                </c:pt>
                <c:pt idx="589">
                  <c:v>360.18099999999998</c:v>
                </c:pt>
                <c:pt idx="590">
                  <c:v>360.791</c:v>
                </c:pt>
                <c:pt idx="591">
                  <c:v>361.40199999999999</c:v>
                </c:pt>
                <c:pt idx="592">
                  <c:v>362.012</c:v>
                </c:pt>
                <c:pt idx="593">
                  <c:v>362.62299999999999</c:v>
                </c:pt>
                <c:pt idx="594">
                  <c:v>363.233</c:v>
                </c:pt>
                <c:pt idx="595">
                  <c:v>363.84399999999999</c:v>
                </c:pt>
                <c:pt idx="596">
                  <c:v>364.45400000000001</c:v>
                </c:pt>
                <c:pt idx="597">
                  <c:v>365.065</c:v>
                </c:pt>
                <c:pt idx="598">
                  <c:v>365.67500000000001</c:v>
                </c:pt>
                <c:pt idx="599">
                  <c:v>366.286</c:v>
                </c:pt>
                <c:pt idx="600">
                  <c:v>366.89600000000002</c:v>
                </c:pt>
                <c:pt idx="601">
                  <c:v>367.50700000000001</c:v>
                </c:pt>
                <c:pt idx="602">
                  <c:v>368.11700000000002</c:v>
                </c:pt>
                <c:pt idx="603">
                  <c:v>368.72800000000001</c:v>
                </c:pt>
                <c:pt idx="604">
                  <c:v>369.33800000000002</c:v>
                </c:pt>
                <c:pt idx="605">
                  <c:v>369.94900000000001</c:v>
                </c:pt>
                <c:pt idx="606">
                  <c:v>370.55900000000003</c:v>
                </c:pt>
                <c:pt idx="607">
                  <c:v>371.17</c:v>
                </c:pt>
                <c:pt idx="608">
                  <c:v>371.78</c:v>
                </c:pt>
                <c:pt idx="609">
                  <c:v>372.39</c:v>
                </c:pt>
                <c:pt idx="610">
                  <c:v>373.00099999999998</c:v>
                </c:pt>
                <c:pt idx="611">
                  <c:v>373.61099999999999</c:v>
                </c:pt>
                <c:pt idx="612">
                  <c:v>374.22199999999998</c:v>
                </c:pt>
                <c:pt idx="613">
                  <c:v>374.83199999999999</c:v>
                </c:pt>
                <c:pt idx="614">
                  <c:v>375.44299999999998</c:v>
                </c:pt>
                <c:pt idx="615">
                  <c:v>376.053</c:v>
                </c:pt>
                <c:pt idx="616">
                  <c:v>376.66399999999999</c:v>
                </c:pt>
                <c:pt idx="617">
                  <c:v>377.274</c:v>
                </c:pt>
                <c:pt idx="618">
                  <c:v>377.88499999999999</c:v>
                </c:pt>
                <c:pt idx="619">
                  <c:v>378.495</c:v>
                </c:pt>
                <c:pt idx="620">
                  <c:v>379.10599999999999</c:v>
                </c:pt>
                <c:pt idx="621">
                  <c:v>379.71600000000001</c:v>
                </c:pt>
                <c:pt idx="622">
                  <c:v>380.327</c:v>
                </c:pt>
                <c:pt idx="623">
                  <c:v>380.93700000000001</c:v>
                </c:pt>
                <c:pt idx="624">
                  <c:v>381.548</c:v>
                </c:pt>
                <c:pt idx="625">
                  <c:v>382.15800000000002</c:v>
                </c:pt>
                <c:pt idx="626">
                  <c:v>382.76900000000001</c:v>
                </c:pt>
                <c:pt idx="627">
                  <c:v>383.37900000000002</c:v>
                </c:pt>
                <c:pt idx="628">
                  <c:v>383.99</c:v>
                </c:pt>
                <c:pt idx="629">
                  <c:v>384.6</c:v>
                </c:pt>
                <c:pt idx="630">
                  <c:v>385.21</c:v>
                </c:pt>
                <c:pt idx="631">
                  <c:v>385.82100000000003</c:v>
                </c:pt>
                <c:pt idx="632">
                  <c:v>386.43099999999998</c:v>
                </c:pt>
                <c:pt idx="633">
                  <c:v>387.04199999999997</c:v>
                </c:pt>
                <c:pt idx="634">
                  <c:v>387.65199999999999</c:v>
                </c:pt>
                <c:pt idx="635">
                  <c:v>388.26299999999998</c:v>
                </c:pt>
                <c:pt idx="636">
                  <c:v>388.87299999999999</c:v>
                </c:pt>
                <c:pt idx="637">
                  <c:v>389.48399999999998</c:v>
                </c:pt>
                <c:pt idx="638">
                  <c:v>390.09399999999999</c:v>
                </c:pt>
                <c:pt idx="639">
                  <c:v>390.70499999999998</c:v>
                </c:pt>
                <c:pt idx="640">
                  <c:v>391.315</c:v>
                </c:pt>
                <c:pt idx="641">
                  <c:v>391.92599999999999</c:v>
                </c:pt>
                <c:pt idx="642">
                  <c:v>392.536</c:v>
                </c:pt>
                <c:pt idx="643">
                  <c:v>393.14699999999999</c:v>
                </c:pt>
                <c:pt idx="644">
                  <c:v>393.75700000000001</c:v>
                </c:pt>
                <c:pt idx="645">
                  <c:v>394.36799999999999</c:v>
                </c:pt>
                <c:pt idx="646">
                  <c:v>394.97800000000001</c:v>
                </c:pt>
                <c:pt idx="647">
                  <c:v>395.589</c:v>
                </c:pt>
                <c:pt idx="648">
                  <c:v>396.19900000000001</c:v>
                </c:pt>
                <c:pt idx="649">
                  <c:v>396.81</c:v>
                </c:pt>
                <c:pt idx="650">
                  <c:v>397.42</c:v>
                </c:pt>
                <c:pt idx="651">
                  <c:v>398.03</c:v>
                </c:pt>
                <c:pt idx="652">
                  <c:v>398.64100000000002</c:v>
                </c:pt>
                <c:pt idx="653">
                  <c:v>399.25099999999998</c:v>
                </c:pt>
                <c:pt idx="654">
                  <c:v>399.86200000000002</c:v>
                </c:pt>
                <c:pt idx="655">
                  <c:v>400.47199999999998</c:v>
                </c:pt>
                <c:pt idx="656">
                  <c:v>401.08300000000003</c:v>
                </c:pt>
                <c:pt idx="657">
                  <c:v>401.69299999999998</c:v>
                </c:pt>
                <c:pt idx="658">
                  <c:v>402.30399999999997</c:v>
                </c:pt>
                <c:pt idx="659">
                  <c:v>402.91399999999999</c:v>
                </c:pt>
                <c:pt idx="660">
                  <c:v>403.52499999999998</c:v>
                </c:pt>
                <c:pt idx="661">
                  <c:v>404.13499999999999</c:v>
                </c:pt>
                <c:pt idx="662">
                  <c:v>404.74599999999998</c:v>
                </c:pt>
                <c:pt idx="663">
                  <c:v>405.35599999999999</c:v>
                </c:pt>
                <c:pt idx="664">
                  <c:v>405.96699999999998</c:v>
                </c:pt>
                <c:pt idx="665">
                  <c:v>406.577</c:v>
                </c:pt>
                <c:pt idx="666">
                  <c:v>407.18799999999999</c:v>
                </c:pt>
                <c:pt idx="667">
                  <c:v>407.798</c:v>
                </c:pt>
                <c:pt idx="668">
                  <c:v>408.40899999999999</c:v>
                </c:pt>
                <c:pt idx="669">
                  <c:v>409.01900000000001</c:v>
                </c:pt>
                <c:pt idx="670">
                  <c:v>409.63</c:v>
                </c:pt>
                <c:pt idx="671">
                  <c:v>410.24</c:v>
                </c:pt>
                <c:pt idx="672">
                  <c:v>410.85</c:v>
                </c:pt>
                <c:pt idx="673">
                  <c:v>411.46100000000001</c:v>
                </c:pt>
                <c:pt idx="674">
                  <c:v>412.07100000000003</c:v>
                </c:pt>
                <c:pt idx="675">
                  <c:v>412.68200000000002</c:v>
                </c:pt>
                <c:pt idx="676">
                  <c:v>413.29199999999997</c:v>
                </c:pt>
                <c:pt idx="677">
                  <c:v>413.90300000000002</c:v>
                </c:pt>
                <c:pt idx="678">
                  <c:v>414.51299999999998</c:v>
                </c:pt>
                <c:pt idx="679">
                  <c:v>415.12400000000002</c:v>
                </c:pt>
                <c:pt idx="680">
                  <c:v>415.73399999999998</c:v>
                </c:pt>
                <c:pt idx="681">
                  <c:v>416.34500000000003</c:v>
                </c:pt>
                <c:pt idx="682">
                  <c:v>416.95499999999998</c:v>
                </c:pt>
                <c:pt idx="683">
                  <c:v>417.56599999999997</c:v>
                </c:pt>
                <c:pt idx="684">
                  <c:v>418.17599999999999</c:v>
                </c:pt>
                <c:pt idx="685">
                  <c:v>418.78699999999998</c:v>
                </c:pt>
                <c:pt idx="686">
                  <c:v>419.39699999999999</c:v>
                </c:pt>
                <c:pt idx="687">
                  <c:v>420.00799999999998</c:v>
                </c:pt>
                <c:pt idx="688">
                  <c:v>420.61799999999999</c:v>
                </c:pt>
                <c:pt idx="689">
                  <c:v>421.22899999999998</c:v>
                </c:pt>
                <c:pt idx="690">
                  <c:v>421.839</c:v>
                </c:pt>
                <c:pt idx="691">
                  <c:v>422.45</c:v>
                </c:pt>
                <c:pt idx="692">
                  <c:v>423.06</c:v>
                </c:pt>
                <c:pt idx="693">
                  <c:v>423.67</c:v>
                </c:pt>
                <c:pt idx="694">
                  <c:v>424.28100000000001</c:v>
                </c:pt>
                <c:pt idx="695">
                  <c:v>424.89100000000002</c:v>
                </c:pt>
                <c:pt idx="696">
                  <c:v>425.50200000000001</c:v>
                </c:pt>
                <c:pt idx="697">
                  <c:v>426.11200000000002</c:v>
                </c:pt>
                <c:pt idx="698">
                  <c:v>426.72300000000001</c:v>
                </c:pt>
                <c:pt idx="699">
                  <c:v>427.33300000000003</c:v>
                </c:pt>
                <c:pt idx="700">
                  <c:v>427.94400000000002</c:v>
                </c:pt>
                <c:pt idx="701">
                  <c:v>428.55399999999997</c:v>
                </c:pt>
                <c:pt idx="702">
                  <c:v>429.16500000000002</c:v>
                </c:pt>
                <c:pt idx="703">
                  <c:v>429.77499999999998</c:v>
                </c:pt>
                <c:pt idx="704">
                  <c:v>430.38600000000002</c:v>
                </c:pt>
                <c:pt idx="705">
                  <c:v>430.99599999999998</c:v>
                </c:pt>
                <c:pt idx="706">
                  <c:v>431.60700000000003</c:v>
                </c:pt>
                <c:pt idx="707">
                  <c:v>432.21699999999998</c:v>
                </c:pt>
                <c:pt idx="708">
                  <c:v>432.82799999999997</c:v>
                </c:pt>
                <c:pt idx="709">
                  <c:v>433.43799999999999</c:v>
                </c:pt>
                <c:pt idx="710">
                  <c:v>434.04899999999998</c:v>
                </c:pt>
                <c:pt idx="711">
                  <c:v>434.65899999999999</c:v>
                </c:pt>
                <c:pt idx="712">
                  <c:v>435.27</c:v>
                </c:pt>
                <c:pt idx="713">
                  <c:v>435.88</c:v>
                </c:pt>
                <c:pt idx="714">
                  <c:v>436.49</c:v>
                </c:pt>
                <c:pt idx="715">
                  <c:v>437.101</c:v>
                </c:pt>
                <c:pt idx="716">
                  <c:v>437.71100000000001</c:v>
                </c:pt>
                <c:pt idx="717">
                  <c:v>438.322</c:v>
                </c:pt>
                <c:pt idx="718">
                  <c:v>438.93200000000002</c:v>
                </c:pt>
                <c:pt idx="719">
                  <c:v>439.54300000000001</c:v>
                </c:pt>
                <c:pt idx="720">
                  <c:v>440.15300000000002</c:v>
                </c:pt>
                <c:pt idx="721">
                  <c:v>440.76400000000001</c:v>
                </c:pt>
                <c:pt idx="722">
                  <c:v>441.37400000000002</c:v>
                </c:pt>
                <c:pt idx="723">
                  <c:v>441.98500000000001</c:v>
                </c:pt>
                <c:pt idx="724">
                  <c:v>442.59500000000003</c:v>
                </c:pt>
                <c:pt idx="725">
                  <c:v>443.20600000000002</c:v>
                </c:pt>
                <c:pt idx="726">
                  <c:v>443.81599999999997</c:v>
                </c:pt>
                <c:pt idx="727">
                  <c:v>444.42700000000002</c:v>
                </c:pt>
                <c:pt idx="728">
                  <c:v>445.03699999999998</c:v>
                </c:pt>
                <c:pt idx="729">
                  <c:v>445.64800000000002</c:v>
                </c:pt>
                <c:pt idx="730">
                  <c:v>446.25799999999998</c:v>
                </c:pt>
                <c:pt idx="731">
                  <c:v>446.86900000000003</c:v>
                </c:pt>
                <c:pt idx="732">
                  <c:v>447.47899999999998</c:v>
                </c:pt>
                <c:pt idx="733">
                  <c:v>448.09</c:v>
                </c:pt>
                <c:pt idx="734">
                  <c:v>448.7</c:v>
                </c:pt>
                <c:pt idx="735">
                  <c:v>449.31</c:v>
                </c:pt>
                <c:pt idx="736">
                  <c:v>449.92099999999999</c:v>
                </c:pt>
                <c:pt idx="737">
                  <c:v>450.53100000000001</c:v>
                </c:pt>
                <c:pt idx="738">
                  <c:v>451.142</c:v>
                </c:pt>
                <c:pt idx="739">
                  <c:v>451.75200000000001</c:v>
                </c:pt>
                <c:pt idx="740">
                  <c:v>452.363</c:v>
                </c:pt>
                <c:pt idx="741">
                  <c:v>452.97300000000001</c:v>
                </c:pt>
                <c:pt idx="742">
                  <c:v>453.584</c:v>
                </c:pt>
                <c:pt idx="743">
                  <c:v>454.19400000000002</c:v>
                </c:pt>
                <c:pt idx="744">
                  <c:v>454.80500000000001</c:v>
                </c:pt>
                <c:pt idx="745">
                  <c:v>455.41500000000002</c:v>
                </c:pt>
                <c:pt idx="746">
                  <c:v>456.02600000000001</c:v>
                </c:pt>
                <c:pt idx="747">
                  <c:v>456.63600000000002</c:v>
                </c:pt>
                <c:pt idx="748">
                  <c:v>457.24700000000001</c:v>
                </c:pt>
                <c:pt idx="749">
                  <c:v>457.85700000000003</c:v>
                </c:pt>
                <c:pt idx="750">
                  <c:v>458.46800000000002</c:v>
                </c:pt>
                <c:pt idx="751">
                  <c:v>459.07799999999997</c:v>
                </c:pt>
                <c:pt idx="752">
                  <c:v>459.68900000000002</c:v>
                </c:pt>
                <c:pt idx="753">
                  <c:v>460.29899999999998</c:v>
                </c:pt>
                <c:pt idx="754">
                  <c:v>460.91</c:v>
                </c:pt>
                <c:pt idx="755">
                  <c:v>461.52</c:v>
                </c:pt>
                <c:pt idx="756">
                  <c:v>462.13</c:v>
                </c:pt>
                <c:pt idx="757">
                  <c:v>462.74099999999999</c:v>
                </c:pt>
                <c:pt idx="758">
                  <c:v>463.351</c:v>
                </c:pt>
                <c:pt idx="759">
                  <c:v>463.96199999999999</c:v>
                </c:pt>
                <c:pt idx="760">
                  <c:v>464.572</c:v>
                </c:pt>
                <c:pt idx="761">
                  <c:v>465.18299999999999</c:v>
                </c:pt>
                <c:pt idx="762">
                  <c:v>465.79300000000001</c:v>
                </c:pt>
                <c:pt idx="763">
                  <c:v>466.404</c:v>
                </c:pt>
                <c:pt idx="764">
                  <c:v>467.01400000000001</c:v>
                </c:pt>
                <c:pt idx="765">
                  <c:v>467.625</c:v>
                </c:pt>
                <c:pt idx="766">
                  <c:v>468.23500000000001</c:v>
                </c:pt>
                <c:pt idx="767">
                  <c:v>468.846</c:v>
                </c:pt>
                <c:pt idx="768">
                  <c:v>469.45600000000002</c:v>
                </c:pt>
                <c:pt idx="769">
                  <c:v>470.06700000000001</c:v>
                </c:pt>
                <c:pt idx="770">
                  <c:v>470.67700000000002</c:v>
                </c:pt>
                <c:pt idx="771">
                  <c:v>471.28800000000001</c:v>
                </c:pt>
                <c:pt idx="772">
                  <c:v>471.89800000000002</c:v>
                </c:pt>
                <c:pt idx="773">
                  <c:v>472.50900000000001</c:v>
                </c:pt>
                <c:pt idx="774">
                  <c:v>473.11900000000003</c:v>
                </c:pt>
                <c:pt idx="775">
                  <c:v>473.73</c:v>
                </c:pt>
                <c:pt idx="776">
                  <c:v>474.34</c:v>
                </c:pt>
                <c:pt idx="777">
                  <c:v>474.95</c:v>
                </c:pt>
                <c:pt idx="778">
                  <c:v>475.56099999999998</c:v>
                </c:pt>
                <c:pt idx="779">
                  <c:v>476.17099999999999</c:v>
                </c:pt>
                <c:pt idx="780">
                  <c:v>476.78199999999998</c:v>
                </c:pt>
                <c:pt idx="781">
                  <c:v>477.392</c:v>
                </c:pt>
                <c:pt idx="782">
                  <c:v>478.00299999999999</c:v>
                </c:pt>
                <c:pt idx="783">
                  <c:v>478.613</c:v>
                </c:pt>
                <c:pt idx="784">
                  <c:v>479.22399999999999</c:v>
                </c:pt>
                <c:pt idx="785">
                  <c:v>479.834</c:v>
                </c:pt>
                <c:pt idx="786">
                  <c:v>480.44499999999999</c:v>
                </c:pt>
                <c:pt idx="787">
                  <c:v>481.05500000000001</c:v>
                </c:pt>
                <c:pt idx="788">
                  <c:v>481.666</c:v>
                </c:pt>
                <c:pt idx="789">
                  <c:v>482.27600000000001</c:v>
                </c:pt>
                <c:pt idx="790">
                  <c:v>482.887</c:v>
                </c:pt>
                <c:pt idx="791">
                  <c:v>483.49700000000001</c:v>
                </c:pt>
                <c:pt idx="792">
                  <c:v>484.108</c:v>
                </c:pt>
                <c:pt idx="793">
                  <c:v>484.71800000000002</c:v>
                </c:pt>
                <c:pt idx="794">
                  <c:v>485.32900000000001</c:v>
                </c:pt>
                <c:pt idx="795">
                  <c:v>485.93900000000002</c:v>
                </c:pt>
                <c:pt idx="796">
                  <c:v>486.55</c:v>
                </c:pt>
                <c:pt idx="797">
                  <c:v>487.16</c:v>
                </c:pt>
                <c:pt idx="798">
                  <c:v>487.77</c:v>
                </c:pt>
                <c:pt idx="799">
                  <c:v>488.38099999999997</c:v>
                </c:pt>
                <c:pt idx="800">
                  <c:v>488.99099999999999</c:v>
                </c:pt>
                <c:pt idx="801">
                  <c:v>489.60199999999998</c:v>
                </c:pt>
                <c:pt idx="802">
                  <c:v>490.21199999999999</c:v>
                </c:pt>
                <c:pt idx="803">
                  <c:v>490.82299999999998</c:v>
                </c:pt>
                <c:pt idx="804">
                  <c:v>491.43299999999999</c:v>
                </c:pt>
                <c:pt idx="805">
                  <c:v>492.04399999999998</c:v>
                </c:pt>
                <c:pt idx="806">
                  <c:v>492.654</c:v>
                </c:pt>
                <c:pt idx="807">
                  <c:v>493.26499999999999</c:v>
                </c:pt>
                <c:pt idx="808">
                  <c:v>493.875</c:v>
                </c:pt>
                <c:pt idx="809">
                  <c:v>494.48599999999999</c:v>
                </c:pt>
                <c:pt idx="810">
                  <c:v>495.096</c:v>
                </c:pt>
                <c:pt idx="811">
                  <c:v>495.70699999999999</c:v>
                </c:pt>
                <c:pt idx="812">
                  <c:v>496.31700000000001</c:v>
                </c:pt>
                <c:pt idx="813">
                  <c:v>496.928</c:v>
                </c:pt>
                <c:pt idx="814">
                  <c:v>497.53800000000001</c:v>
                </c:pt>
                <c:pt idx="815">
                  <c:v>498.149</c:v>
                </c:pt>
                <c:pt idx="816">
                  <c:v>498.75900000000001</c:v>
                </c:pt>
                <c:pt idx="817">
                  <c:v>499.37</c:v>
                </c:pt>
                <c:pt idx="818">
                  <c:v>499.98</c:v>
                </c:pt>
                <c:pt idx="819">
                  <c:v>500.59</c:v>
                </c:pt>
                <c:pt idx="820">
                  <c:v>501.20100000000002</c:v>
                </c:pt>
                <c:pt idx="821">
                  <c:v>501.81099999999998</c:v>
                </c:pt>
                <c:pt idx="822">
                  <c:v>502.42200000000003</c:v>
                </c:pt>
                <c:pt idx="823">
                  <c:v>503.03199999999998</c:v>
                </c:pt>
                <c:pt idx="824">
                  <c:v>503.64299999999997</c:v>
                </c:pt>
                <c:pt idx="825">
                  <c:v>504.25299999999999</c:v>
                </c:pt>
                <c:pt idx="826">
                  <c:v>504.86399999999998</c:v>
                </c:pt>
                <c:pt idx="827">
                  <c:v>505.47399999999999</c:v>
                </c:pt>
                <c:pt idx="828">
                  <c:v>506.08499999999998</c:v>
                </c:pt>
                <c:pt idx="829">
                  <c:v>506.69499999999999</c:v>
                </c:pt>
                <c:pt idx="830">
                  <c:v>507.30599999999998</c:v>
                </c:pt>
                <c:pt idx="831">
                  <c:v>507.916</c:v>
                </c:pt>
                <c:pt idx="832">
                  <c:v>508.52699999999999</c:v>
                </c:pt>
                <c:pt idx="833">
                  <c:v>509.137</c:v>
                </c:pt>
                <c:pt idx="834">
                  <c:v>509.74799999999999</c:v>
                </c:pt>
                <c:pt idx="835">
                  <c:v>510.358</c:v>
                </c:pt>
                <c:pt idx="836">
                  <c:v>510.96899999999999</c:v>
                </c:pt>
                <c:pt idx="837">
                  <c:v>511.57900000000001</c:v>
                </c:pt>
                <c:pt idx="838">
                  <c:v>512.19000000000005</c:v>
                </c:pt>
                <c:pt idx="839">
                  <c:v>512.79999999999995</c:v>
                </c:pt>
                <c:pt idx="840">
                  <c:v>513.41</c:v>
                </c:pt>
                <c:pt idx="841">
                  <c:v>514.02099999999996</c:v>
                </c:pt>
                <c:pt idx="842">
                  <c:v>514.63099999999997</c:v>
                </c:pt>
                <c:pt idx="843">
                  <c:v>515.24199999999996</c:v>
                </c:pt>
                <c:pt idx="844">
                  <c:v>515.85199999999998</c:v>
                </c:pt>
                <c:pt idx="845">
                  <c:v>516.46299999999997</c:v>
                </c:pt>
                <c:pt idx="846">
                  <c:v>517.07299999999998</c:v>
                </c:pt>
                <c:pt idx="847">
                  <c:v>517.68399999999997</c:v>
                </c:pt>
                <c:pt idx="848">
                  <c:v>518.29399999999998</c:v>
                </c:pt>
                <c:pt idx="849">
                  <c:v>518.90499999999997</c:v>
                </c:pt>
                <c:pt idx="850">
                  <c:v>519.51499999999999</c:v>
                </c:pt>
                <c:pt idx="851">
                  <c:v>520.12599999999998</c:v>
                </c:pt>
                <c:pt idx="852">
                  <c:v>520.73599999999999</c:v>
                </c:pt>
                <c:pt idx="853">
                  <c:v>521.34699999999998</c:v>
                </c:pt>
                <c:pt idx="854">
                  <c:v>521.95699999999999</c:v>
                </c:pt>
                <c:pt idx="855">
                  <c:v>522.56799999999998</c:v>
                </c:pt>
                <c:pt idx="856">
                  <c:v>523.178</c:v>
                </c:pt>
                <c:pt idx="857">
                  <c:v>523.78899999999999</c:v>
                </c:pt>
                <c:pt idx="858">
                  <c:v>524.399</c:v>
                </c:pt>
                <c:pt idx="859">
                  <c:v>525.01</c:v>
                </c:pt>
                <c:pt idx="860">
                  <c:v>525.62</c:v>
                </c:pt>
                <c:pt idx="861">
                  <c:v>526.23</c:v>
                </c:pt>
                <c:pt idx="862">
                  <c:v>526.84100000000001</c:v>
                </c:pt>
                <c:pt idx="863">
                  <c:v>527.45100000000002</c:v>
                </c:pt>
                <c:pt idx="864">
                  <c:v>528.06200000000001</c:v>
                </c:pt>
                <c:pt idx="865">
                  <c:v>528.67200000000003</c:v>
                </c:pt>
                <c:pt idx="866">
                  <c:v>529.28300000000002</c:v>
                </c:pt>
                <c:pt idx="867">
                  <c:v>529.89300000000003</c:v>
                </c:pt>
                <c:pt idx="868">
                  <c:v>530.50400000000002</c:v>
                </c:pt>
                <c:pt idx="869">
                  <c:v>531.11400000000003</c:v>
                </c:pt>
                <c:pt idx="870">
                  <c:v>531.72500000000002</c:v>
                </c:pt>
                <c:pt idx="871">
                  <c:v>532.33500000000004</c:v>
                </c:pt>
                <c:pt idx="872">
                  <c:v>532.94600000000003</c:v>
                </c:pt>
                <c:pt idx="873">
                  <c:v>533.55600000000004</c:v>
                </c:pt>
                <c:pt idx="874">
                  <c:v>534.16700000000003</c:v>
                </c:pt>
                <c:pt idx="875">
                  <c:v>534.77700000000004</c:v>
                </c:pt>
                <c:pt idx="876">
                  <c:v>535.38800000000003</c:v>
                </c:pt>
                <c:pt idx="877">
                  <c:v>535.99800000000005</c:v>
                </c:pt>
                <c:pt idx="878">
                  <c:v>536.60900000000004</c:v>
                </c:pt>
                <c:pt idx="879">
                  <c:v>537.21900000000005</c:v>
                </c:pt>
                <c:pt idx="880">
                  <c:v>537.83000000000004</c:v>
                </c:pt>
                <c:pt idx="881">
                  <c:v>538.44000000000005</c:v>
                </c:pt>
                <c:pt idx="882">
                  <c:v>539.04999999999995</c:v>
                </c:pt>
                <c:pt idx="883">
                  <c:v>539.66099999999994</c:v>
                </c:pt>
                <c:pt idx="884">
                  <c:v>540.27099999999996</c:v>
                </c:pt>
                <c:pt idx="885">
                  <c:v>540.88199999999995</c:v>
                </c:pt>
                <c:pt idx="886">
                  <c:v>541.49199999999996</c:v>
                </c:pt>
                <c:pt idx="887">
                  <c:v>542.10299999999995</c:v>
                </c:pt>
                <c:pt idx="888">
                  <c:v>542.71299999999997</c:v>
                </c:pt>
                <c:pt idx="889">
                  <c:v>543.32399999999996</c:v>
                </c:pt>
                <c:pt idx="890">
                  <c:v>543.93399999999997</c:v>
                </c:pt>
                <c:pt idx="891">
                  <c:v>544.54499999999996</c:v>
                </c:pt>
                <c:pt idx="892">
                  <c:v>545.15499999999997</c:v>
                </c:pt>
                <c:pt idx="893">
                  <c:v>545.76599999999996</c:v>
                </c:pt>
                <c:pt idx="894">
                  <c:v>546.37599999999998</c:v>
                </c:pt>
                <c:pt idx="895">
                  <c:v>546.98699999999997</c:v>
                </c:pt>
                <c:pt idx="896">
                  <c:v>547.59699999999998</c:v>
                </c:pt>
                <c:pt idx="897">
                  <c:v>548.20799999999997</c:v>
                </c:pt>
                <c:pt idx="898">
                  <c:v>548.81799999999998</c:v>
                </c:pt>
                <c:pt idx="899">
                  <c:v>549.42899999999997</c:v>
                </c:pt>
                <c:pt idx="900">
                  <c:v>550.03899999999999</c:v>
                </c:pt>
                <c:pt idx="901">
                  <c:v>550.65</c:v>
                </c:pt>
                <c:pt idx="902">
                  <c:v>551.26</c:v>
                </c:pt>
                <c:pt idx="903">
                  <c:v>551.87</c:v>
                </c:pt>
                <c:pt idx="904">
                  <c:v>552.48099999999999</c:v>
                </c:pt>
                <c:pt idx="905">
                  <c:v>553.09100000000001</c:v>
                </c:pt>
                <c:pt idx="906">
                  <c:v>553.702</c:v>
                </c:pt>
                <c:pt idx="907">
                  <c:v>554.31200000000001</c:v>
                </c:pt>
                <c:pt idx="908">
                  <c:v>554.923</c:v>
                </c:pt>
                <c:pt idx="909">
                  <c:v>555.53300000000002</c:v>
                </c:pt>
                <c:pt idx="910">
                  <c:v>556.14400000000001</c:v>
                </c:pt>
                <c:pt idx="911">
                  <c:v>556.75400000000002</c:v>
                </c:pt>
                <c:pt idx="912">
                  <c:v>557.36500000000001</c:v>
                </c:pt>
                <c:pt idx="913">
                  <c:v>557.97500000000002</c:v>
                </c:pt>
                <c:pt idx="914">
                  <c:v>558.58600000000001</c:v>
                </c:pt>
                <c:pt idx="915">
                  <c:v>559.19600000000003</c:v>
                </c:pt>
                <c:pt idx="916">
                  <c:v>559.80700000000002</c:v>
                </c:pt>
                <c:pt idx="917">
                  <c:v>560.41700000000003</c:v>
                </c:pt>
                <c:pt idx="918">
                  <c:v>561.02800000000002</c:v>
                </c:pt>
                <c:pt idx="919">
                  <c:v>561.63800000000003</c:v>
                </c:pt>
                <c:pt idx="920">
                  <c:v>562.24900000000002</c:v>
                </c:pt>
                <c:pt idx="921">
                  <c:v>562.85900000000004</c:v>
                </c:pt>
                <c:pt idx="922">
                  <c:v>563.47</c:v>
                </c:pt>
                <c:pt idx="923">
                  <c:v>564.08000000000004</c:v>
                </c:pt>
                <c:pt idx="924">
                  <c:v>564.69000000000005</c:v>
                </c:pt>
                <c:pt idx="925">
                  <c:v>565.30100000000004</c:v>
                </c:pt>
                <c:pt idx="926">
                  <c:v>565.91099999999994</c:v>
                </c:pt>
                <c:pt idx="927">
                  <c:v>566.52200000000005</c:v>
                </c:pt>
                <c:pt idx="928">
                  <c:v>567.13199999999995</c:v>
                </c:pt>
                <c:pt idx="929">
                  <c:v>567.74300000000005</c:v>
                </c:pt>
                <c:pt idx="930">
                  <c:v>568.35299999999995</c:v>
                </c:pt>
                <c:pt idx="931">
                  <c:v>568.96400000000006</c:v>
                </c:pt>
                <c:pt idx="932">
                  <c:v>569.57399999999996</c:v>
                </c:pt>
                <c:pt idx="933">
                  <c:v>570.18499999999995</c:v>
                </c:pt>
                <c:pt idx="934">
                  <c:v>570.79499999999996</c:v>
                </c:pt>
                <c:pt idx="935">
                  <c:v>571.40599999999995</c:v>
                </c:pt>
                <c:pt idx="936">
                  <c:v>572.01599999999996</c:v>
                </c:pt>
                <c:pt idx="937">
                  <c:v>572.62699999999995</c:v>
                </c:pt>
                <c:pt idx="938">
                  <c:v>573.23699999999997</c:v>
                </c:pt>
                <c:pt idx="939">
                  <c:v>573.84799999999996</c:v>
                </c:pt>
                <c:pt idx="940">
                  <c:v>574.45799999999997</c:v>
                </c:pt>
                <c:pt idx="941">
                  <c:v>575.06899999999996</c:v>
                </c:pt>
                <c:pt idx="942">
                  <c:v>575.67899999999997</c:v>
                </c:pt>
                <c:pt idx="943">
                  <c:v>576.29</c:v>
                </c:pt>
                <c:pt idx="944">
                  <c:v>576.9</c:v>
                </c:pt>
                <c:pt idx="945">
                  <c:v>577.51</c:v>
                </c:pt>
                <c:pt idx="946">
                  <c:v>578.12099999999998</c:v>
                </c:pt>
                <c:pt idx="947">
                  <c:v>578.73099999999999</c:v>
                </c:pt>
                <c:pt idx="948">
                  <c:v>579.34199999999998</c:v>
                </c:pt>
                <c:pt idx="949">
                  <c:v>579.952</c:v>
                </c:pt>
                <c:pt idx="950">
                  <c:v>580.56299999999999</c:v>
                </c:pt>
                <c:pt idx="951">
                  <c:v>581.173</c:v>
                </c:pt>
                <c:pt idx="952">
                  <c:v>581.78399999999999</c:v>
                </c:pt>
                <c:pt idx="953">
                  <c:v>582.39400000000001</c:v>
                </c:pt>
                <c:pt idx="954">
                  <c:v>583.005</c:v>
                </c:pt>
                <c:pt idx="955">
                  <c:v>583.61500000000001</c:v>
                </c:pt>
                <c:pt idx="956">
                  <c:v>584.226</c:v>
                </c:pt>
                <c:pt idx="957">
                  <c:v>584.83600000000001</c:v>
                </c:pt>
                <c:pt idx="958">
                  <c:v>585.447</c:v>
                </c:pt>
                <c:pt idx="959">
                  <c:v>586.05700000000002</c:v>
                </c:pt>
                <c:pt idx="960">
                  <c:v>586.66800000000001</c:v>
                </c:pt>
                <c:pt idx="961">
                  <c:v>587.27800000000002</c:v>
                </c:pt>
                <c:pt idx="962">
                  <c:v>587.88900000000001</c:v>
                </c:pt>
                <c:pt idx="963">
                  <c:v>588.49900000000002</c:v>
                </c:pt>
                <c:pt idx="964">
                  <c:v>589.11</c:v>
                </c:pt>
                <c:pt idx="965">
                  <c:v>589.72</c:v>
                </c:pt>
                <c:pt idx="966">
                  <c:v>590.33000000000004</c:v>
                </c:pt>
                <c:pt idx="967">
                  <c:v>590.94100000000003</c:v>
                </c:pt>
                <c:pt idx="968">
                  <c:v>591.55100000000004</c:v>
                </c:pt>
                <c:pt idx="969">
                  <c:v>592.16200000000003</c:v>
                </c:pt>
                <c:pt idx="970">
                  <c:v>592.77200000000005</c:v>
                </c:pt>
                <c:pt idx="971">
                  <c:v>593.38300000000004</c:v>
                </c:pt>
                <c:pt idx="972">
                  <c:v>593.99300000000005</c:v>
                </c:pt>
                <c:pt idx="973">
                  <c:v>594.60400000000004</c:v>
                </c:pt>
                <c:pt idx="974">
                  <c:v>595.21400000000006</c:v>
                </c:pt>
                <c:pt idx="975">
                  <c:v>595.82500000000005</c:v>
                </c:pt>
                <c:pt idx="976">
                  <c:v>596.43499999999995</c:v>
                </c:pt>
                <c:pt idx="977">
                  <c:v>597.04600000000005</c:v>
                </c:pt>
                <c:pt idx="978">
                  <c:v>597.65599999999995</c:v>
                </c:pt>
                <c:pt idx="979">
                  <c:v>598.26700000000005</c:v>
                </c:pt>
                <c:pt idx="980">
                  <c:v>598.87699999999995</c:v>
                </c:pt>
                <c:pt idx="981">
                  <c:v>599.48800000000006</c:v>
                </c:pt>
                <c:pt idx="982">
                  <c:v>600.09799999999996</c:v>
                </c:pt>
                <c:pt idx="983">
                  <c:v>600.70899999999995</c:v>
                </c:pt>
                <c:pt idx="984">
                  <c:v>601.31899999999996</c:v>
                </c:pt>
                <c:pt idx="985">
                  <c:v>601.92999999999995</c:v>
                </c:pt>
                <c:pt idx="986">
                  <c:v>602.54</c:v>
                </c:pt>
                <c:pt idx="987">
                  <c:v>603.15</c:v>
                </c:pt>
                <c:pt idx="988">
                  <c:v>603.76099999999997</c:v>
                </c:pt>
                <c:pt idx="989">
                  <c:v>604.37099999999998</c:v>
                </c:pt>
                <c:pt idx="990">
                  <c:v>604.98199999999997</c:v>
                </c:pt>
                <c:pt idx="991">
                  <c:v>605.59199999999998</c:v>
                </c:pt>
                <c:pt idx="992">
                  <c:v>606.20299999999997</c:v>
                </c:pt>
                <c:pt idx="993">
                  <c:v>606.81299999999999</c:v>
                </c:pt>
                <c:pt idx="994">
                  <c:v>607.42399999999998</c:v>
                </c:pt>
                <c:pt idx="995">
                  <c:v>608.03399999999999</c:v>
                </c:pt>
                <c:pt idx="996">
                  <c:v>608.64499999999998</c:v>
                </c:pt>
                <c:pt idx="997">
                  <c:v>609.255</c:v>
                </c:pt>
                <c:pt idx="998">
                  <c:v>609.86599999999999</c:v>
                </c:pt>
                <c:pt idx="999">
                  <c:v>610.476</c:v>
                </c:pt>
                <c:pt idx="1000">
                  <c:v>611.08699999999999</c:v>
                </c:pt>
                <c:pt idx="1001">
                  <c:v>611.697</c:v>
                </c:pt>
                <c:pt idx="1002">
                  <c:v>612.30799999999999</c:v>
                </c:pt>
                <c:pt idx="1003">
                  <c:v>612.91800000000001</c:v>
                </c:pt>
                <c:pt idx="1004">
                  <c:v>613.529</c:v>
                </c:pt>
                <c:pt idx="1005">
                  <c:v>614.13900000000001</c:v>
                </c:pt>
                <c:pt idx="1006">
                  <c:v>614.75</c:v>
                </c:pt>
                <c:pt idx="1007">
                  <c:v>615.36</c:v>
                </c:pt>
                <c:pt idx="1008">
                  <c:v>615.97</c:v>
                </c:pt>
                <c:pt idx="1009">
                  <c:v>616.58100000000002</c:v>
                </c:pt>
                <c:pt idx="1010">
                  <c:v>617.19100000000003</c:v>
                </c:pt>
                <c:pt idx="1011">
                  <c:v>617.80200000000002</c:v>
                </c:pt>
                <c:pt idx="1012">
                  <c:v>618.41200000000003</c:v>
                </c:pt>
                <c:pt idx="1013">
                  <c:v>619.02300000000002</c:v>
                </c:pt>
                <c:pt idx="1014">
                  <c:v>619.63300000000004</c:v>
                </c:pt>
                <c:pt idx="1015">
                  <c:v>620.24400000000003</c:v>
                </c:pt>
                <c:pt idx="1016">
                  <c:v>620.85400000000004</c:v>
                </c:pt>
                <c:pt idx="1017">
                  <c:v>621.46500000000003</c:v>
                </c:pt>
                <c:pt idx="1018">
                  <c:v>622.07500000000005</c:v>
                </c:pt>
                <c:pt idx="1019">
                  <c:v>622.68600000000004</c:v>
                </c:pt>
                <c:pt idx="1020">
                  <c:v>623.29600000000005</c:v>
                </c:pt>
                <c:pt idx="1021">
                  <c:v>623.90700000000004</c:v>
                </c:pt>
                <c:pt idx="1022">
                  <c:v>624.51700000000005</c:v>
                </c:pt>
                <c:pt idx="1023">
                  <c:v>625.12800000000004</c:v>
                </c:pt>
                <c:pt idx="1024">
                  <c:v>625.73800000000006</c:v>
                </c:pt>
                <c:pt idx="1025">
                  <c:v>626.34900000000005</c:v>
                </c:pt>
                <c:pt idx="1026">
                  <c:v>626.95899999999995</c:v>
                </c:pt>
                <c:pt idx="1027">
                  <c:v>627.57000000000005</c:v>
                </c:pt>
                <c:pt idx="1028">
                  <c:v>628.17999999999995</c:v>
                </c:pt>
                <c:pt idx="1029">
                  <c:v>628.79</c:v>
                </c:pt>
                <c:pt idx="1030">
                  <c:v>629.40099999999995</c:v>
                </c:pt>
                <c:pt idx="1031">
                  <c:v>630.01099999999997</c:v>
                </c:pt>
                <c:pt idx="1032">
                  <c:v>630.62199999999996</c:v>
                </c:pt>
                <c:pt idx="1033">
                  <c:v>631.23199999999997</c:v>
                </c:pt>
                <c:pt idx="1034">
                  <c:v>631.84299999999996</c:v>
                </c:pt>
                <c:pt idx="1035">
                  <c:v>632.45299999999997</c:v>
                </c:pt>
                <c:pt idx="1036">
                  <c:v>633.06399999999996</c:v>
                </c:pt>
                <c:pt idx="1037">
                  <c:v>633.67399999999998</c:v>
                </c:pt>
                <c:pt idx="1038">
                  <c:v>634.28499999999997</c:v>
                </c:pt>
                <c:pt idx="1039">
                  <c:v>634.89499999999998</c:v>
                </c:pt>
                <c:pt idx="1040">
                  <c:v>635.50599999999997</c:v>
                </c:pt>
                <c:pt idx="1041">
                  <c:v>636.11599999999999</c:v>
                </c:pt>
                <c:pt idx="1042">
                  <c:v>636.72699999999998</c:v>
                </c:pt>
                <c:pt idx="1043">
                  <c:v>637.33699999999999</c:v>
                </c:pt>
                <c:pt idx="1044">
                  <c:v>637.94799999999998</c:v>
                </c:pt>
                <c:pt idx="1045">
                  <c:v>638.55799999999999</c:v>
                </c:pt>
                <c:pt idx="1046">
                  <c:v>639.16899999999998</c:v>
                </c:pt>
                <c:pt idx="1047">
                  <c:v>639.779</c:v>
                </c:pt>
                <c:pt idx="1048">
                  <c:v>640.39</c:v>
                </c:pt>
                <c:pt idx="1049">
                  <c:v>641</c:v>
                </c:pt>
                <c:pt idx="1050">
                  <c:v>641.61</c:v>
                </c:pt>
                <c:pt idx="1051">
                  <c:v>642.221</c:v>
                </c:pt>
                <c:pt idx="1052">
                  <c:v>642.83100000000002</c:v>
                </c:pt>
                <c:pt idx="1053">
                  <c:v>643.44200000000001</c:v>
                </c:pt>
                <c:pt idx="1054">
                  <c:v>644.05200000000002</c:v>
                </c:pt>
                <c:pt idx="1055">
                  <c:v>644.66300000000001</c:v>
                </c:pt>
                <c:pt idx="1056">
                  <c:v>645.27300000000002</c:v>
                </c:pt>
                <c:pt idx="1057">
                  <c:v>645.88400000000001</c:v>
                </c:pt>
                <c:pt idx="1058">
                  <c:v>646.49400000000003</c:v>
                </c:pt>
                <c:pt idx="1059">
                  <c:v>647.10500000000002</c:v>
                </c:pt>
                <c:pt idx="1060">
                  <c:v>647.71500000000003</c:v>
                </c:pt>
                <c:pt idx="1061">
                  <c:v>648.32600000000002</c:v>
                </c:pt>
                <c:pt idx="1062">
                  <c:v>648.93600000000004</c:v>
                </c:pt>
                <c:pt idx="1063">
                  <c:v>649.54700000000003</c:v>
                </c:pt>
                <c:pt idx="1064">
                  <c:v>650.15700000000004</c:v>
                </c:pt>
                <c:pt idx="1065">
                  <c:v>650.76800000000003</c:v>
                </c:pt>
                <c:pt idx="1066">
                  <c:v>651.37800000000004</c:v>
                </c:pt>
                <c:pt idx="1067">
                  <c:v>651.98900000000003</c:v>
                </c:pt>
                <c:pt idx="1068">
                  <c:v>652.59900000000005</c:v>
                </c:pt>
                <c:pt idx="1069">
                  <c:v>653.21</c:v>
                </c:pt>
                <c:pt idx="1070">
                  <c:v>653.82000000000005</c:v>
                </c:pt>
                <c:pt idx="1071">
                  <c:v>654.42999999999995</c:v>
                </c:pt>
                <c:pt idx="1072">
                  <c:v>655.04100000000005</c:v>
                </c:pt>
                <c:pt idx="1073">
                  <c:v>655.65099999999995</c:v>
                </c:pt>
                <c:pt idx="1074">
                  <c:v>656.26199999999994</c:v>
                </c:pt>
                <c:pt idx="1075">
                  <c:v>656.87199999999996</c:v>
                </c:pt>
                <c:pt idx="1076">
                  <c:v>657.48299999999995</c:v>
                </c:pt>
                <c:pt idx="1077">
                  <c:v>658.09299999999996</c:v>
                </c:pt>
                <c:pt idx="1078">
                  <c:v>658.70399999999995</c:v>
                </c:pt>
                <c:pt idx="1079">
                  <c:v>659.31399999999996</c:v>
                </c:pt>
                <c:pt idx="1080">
                  <c:v>659.92499999999995</c:v>
                </c:pt>
                <c:pt idx="1081">
                  <c:v>660.53499999999997</c:v>
                </c:pt>
                <c:pt idx="1082">
                  <c:v>661.14599999999996</c:v>
                </c:pt>
                <c:pt idx="1083">
                  <c:v>661.75599999999997</c:v>
                </c:pt>
                <c:pt idx="1084">
                  <c:v>662.36699999999996</c:v>
                </c:pt>
                <c:pt idx="1085">
                  <c:v>662.97699999999998</c:v>
                </c:pt>
                <c:pt idx="1086">
                  <c:v>663.58799999999997</c:v>
                </c:pt>
                <c:pt idx="1087">
                  <c:v>664.19799999999998</c:v>
                </c:pt>
                <c:pt idx="1088">
                  <c:v>664.80899999999997</c:v>
                </c:pt>
                <c:pt idx="1089">
                  <c:v>665.41899999999998</c:v>
                </c:pt>
                <c:pt idx="1090">
                  <c:v>666.03</c:v>
                </c:pt>
                <c:pt idx="1091">
                  <c:v>666.64</c:v>
                </c:pt>
                <c:pt idx="1092">
                  <c:v>667.25</c:v>
                </c:pt>
                <c:pt idx="1093">
                  <c:v>667.86099999999999</c:v>
                </c:pt>
                <c:pt idx="1094">
                  <c:v>668.471</c:v>
                </c:pt>
                <c:pt idx="1095">
                  <c:v>669.08199999999999</c:v>
                </c:pt>
                <c:pt idx="1096">
                  <c:v>669.69200000000001</c:v>
                </c:pt>
                <c:pt idx="1097">
                  <c:v>670.303</c:v>
                </c:pt>
                <c:pt idx="1098">
                  <c:v>670.91300000000001</c:v>
                </c:pt>
                <c:pt idx="1099">
                  <c:v>671.524</c:v>
                </c:pt>
                <c:pt idx="1100">
                  <c:v>672.13400000000001</c:v>
                </c:pt>
                <c:pt idx="1101">
                  <c:v>672.745</c:v>
                </c:pt>
                <c:pt idx="1102">
                  <c:v>673.35500000000002</c:v>
                </c:pt>
                <c:pt idx="1103">
                  <c:v>673.96600000000001</c:v>
                </c:pt>
                <c:pt idx="1104">
                  <c:v>674.57600000000002</c:v>
                </c:pt>
                <c:pt idx="1105">
                  <c:v>675.18700000000001</c:v>
                </c:pt>
                <c:pt idx="1106">
                  <c:v>675.79700000000003</c:v>
                </c:pt>
                <c:pt idx="1107">
                  <c:v>676.40800000000002</c:v>
                </c:pt>
                <c:pt idx="1108">
                  <c:v>677.01800000000003</c:v>
                </c:pt>
                <c:pt idx="1109">
                  <c:v>677.62900000000002</c:v>
                </c:pt>
                <c:pt idx="1110">
                  <c:v>678.23900000000003</c:v>
                </c:pt>
                <c:pt idx="1111">
                  <c:v>678.85</c:v>
                </c:pt>
                <c:pt idx="1112">
                  <c:v>679.46</c:v>
                </c:pt>
                <c:pt idx="1113">
                  <c:v>680.07</c:v>
                </c:pt>
                <c:pt idx="1114">
                  <c:v>680.68100000000004</c:v>
                </c:pt>
                <c:pt idx="1115">
                  <c:v>681.29100000000005</c:v>
                </c:pt>
                <c:pt idx="1116">
                  <c:v>681.90200000000004</c:v>
                </c:pt>
                <c:pt idx="1117">
                  <c:v>682.51199999999994</c:v>
                </c:pt>
                <c:pt idx="1118">
                  <c:v>683.12300000000005</c:v>
                </c:pt>
                <c:pt idx="1119">
                  <c:v>683.73299999999995</c:v>
                </c:pt>
                <c:pt idx="1120">
                  <c:v>684.34400000000005</c:v>
                </c:pt>
                <c:pt idx="1121">
                  <c:v>684.95399999999995</c:v>
                </c:pt>
                <c:pt idx="1122">
                  <c:v>685.56500000000005</c:v>
                </c:pt>
                <c:pt idx="1123">
                  <c:v>686.17499999999995</c:v>
                </c:pt>
                <c:pt idx="1124">
                  <c:v>686.78599999999994</c:v>
                </c:pt>
                <c:pt idx="1125">
                  <c:v>687.39599999999996</c:v>
                </c:pt>
                <c:pt idx="1126">
                  <c:v>688.00699999999995</c:v>
                </c:pt>
                <c:pt idx="1127">
                  <c:v>688.61699999999996</c:v>
                </c:pt>
                <c:pt idx="1128">
                  <c:v>689.22799999999995</c:v>
                </c:pt>
                <c:pt idx="1129">
                  <c:v>689.83799999999997</c:v>
                </c:pt>
                <c:pt idx="1130">
                  <c:v>690.44899999999996</c:v>
                </c:pt>
                <c:pt idx="1131">
                  <c:v>691.05899999999997</c:v>
                </c:pt>
                <c:pt idx="1132">
                  <c:v>691.67</c:v>
                </c:pt>
                <c:pt idx="1133">
                  <c:v>692.28</c:v>
                </c:pt>
                <c:pt idx="1134">
                  <c:v>692.89</c:v>
                </c:pt>
                <c:pt idx="1135">
                  <c:v>693.50099999999998</c:v>
                </c:pt>
                <c:pt idx="1136">
                  <c:v>694.11099999999999</c:v>
                </c:pt>
                <c:pt idx="1137">
                  <c:v>694.72199999999998</c:v>
                </c:pt>
                <c:pt idx="1138">
                  <c:v>695.33199999999999</c:v>
                </c:pt>
                <c:pt idx="1139">
                  <c:v>695.94299999999998</c:v>
                </c:pt>
                <c:pt idx="1140">
                  <c:v>696.553</c:v>
                </c:pt>
                <c:pt idx="1141">
                  <c:v>697.16399999999999</c:v>
                </c:pt>
                <c:pt idx="1142">
                  <c:v>697.774</c:v>
                </c:pt>
                <c:pt idx="1143">
                  <c:v>698.38499999999999</c:v>
                </c:pt>
                <c:pt idx="1144">
                  <c:v>698.995</c:v>
                </c:pt>
                <c:pt idx="1145">
                  <c:v>699.60599999999999</c:v>
                </c:pt>
                <c:pt idx="1146">
                  <c:v>700.21600000000001</c:v>
                </c:pt>
                <c:pt idx="1147">
                  <c:v>700.827</c:v>
                </c:pt>
                <c:pt idx="1148">
                  <c:v>701.43700000000001</c:v>
                </c:pt>
                <c:pt idx="1149">
                  <c:v>702.048</c:v>
                </c:pt>
                <c:pt idx="1150">
                  <c:v>702.65800000000002</c:v>
                </c:pt>
                <c:pt idx="1151">
                  <c:v>703.26900000000001</c:v>
                </c:pt>
                <c:pt idx="1152">
                  <c:v>703.87900000000002</c:v>
                </c:pt>
                <c:pt idx="1153">
                  <c:v>704.49</c:v>
                </c:pt>
                <c:pt idx="1154">
                  <c:v>705.1</c:v>
                </c:pt>
                <c:pt idx="1155">
                  <c:v>705.71</c:v>
                </c:pt>
                <c:pt idx="1156">
                  <c:v>706.32100000000003</c:v>
                </c:pt>
                <c:pt idx="1157">
                  <c:v>706.93100000000004</c:v>
                </c:pt>
                <c:pt idx="1158">
                  <c:v>707.54200000000003</c:v>
                </c:pt>
                <c:pt idx="1159">
                  <c:v>708.15200000000004</c:v>
                </c:pt>
                <c:pt idx="1160">
                  <c:v>708.76300000000003</c:v>
                </c:pt>
                <c:pt idx="1161">
                  <c:v>709.37300000000005</c:v>
                </c:pt>
                <c:pt idx="1162">
                  <c:v>709.98400000000004</c:v>
                </c:pt>
                <c:pt idx="1163">
                  <c:v>710.59400000000005</c:v>
                </c:pt>
                <c:pt idx="1164">
                  <c:v>711.20500000000004</c:v>
                </c:pt>
                <c:pt idx="1165">
                  <c:v>711.81500000000005</c:v>
                </c:pt>
                <c:pt idx="1166">
                  <c:v>712.42600000000004</c:v>
                </c:pt>
                <c:pt idx="1167">
                  <c:v>713.03599999999994</c:v>
                </c:pt>
                <c:pt idx="1168">
                  <c:v>713.64700000000005</c:v>
                </c:pt>
                <c:pt idx="1169">
                  <c:v>714.25699999999995</c:v>
                </c:pt>
                <c:pt idx="1170">
                  <c:v>714.86800000000005</c:v>
                </c:pt>
                <c:pt idx="1171">
                  <c:v>715.47799999999995</c:v>
                </c:pt>
                <c:pt idx="1172">
                  <c:v>716.08900000000006</c:v>
                </c:pt>
                <c:pt idx="1173">
                  <c:v>716.69899999999996</c:v>
                </c:pt>
                <c:pt idx="1174">
                  <c:v>717.31</c:v>
                </c:pt>
                <c:pt idx="1175">
                  <c:v>717.92</c:v>
                </c:pt>
                <c:pt idx="1176">
                  <c:v>718.53</c:v>
                </c:pt>
                <c:pt idx="1177">
                  <c:v>719.14099999999996</c:v>
                </c:pt>
                <c:pt idx="1178">
                  <c:v>719.75099999999998</c:v>
                </c:pt>
                <c:pt idx="1179">
                  <c:v>720.36199999999997</c:v>
                </c:pt>
                <c:pt idx="1180">
                  <c:v>720.97199999999998</c:v>
                </c:pt>
                <c:pt idx="1181">
                  <c:v>721.58299999999997</c:v>
                </c:pt>
                <c:pt idx="1182">
                  <c:v>722.19299999999998</c:v>
                </c:pt>
                <c:pt idx="1183">
                  <c:v>722.80399999999997</c:v>
                </c:pt>
                <c:pt idx="1184">
                  <c:v>723.41399999999999</c:v>
                </c:pt>
                <c:pt idx="1185">
                  <c:v>724.02499999999998</c:v>
                </c:pt>
                <c:pt idx="1186">
                  <c:v>724.63499999999999</c:v>
                </c:pt>
                <c:pt idx="1187">
                  <c:v>725.24599999999998</c:v>
                </c:pt>
                <c:pt idx="1188">
                  <c:v>725.85599999999999</c:v>
                </c:pt>
                <c:pt idx="1189">
                  <c:v>726.46699999999998</c:v>
                </c:pt>
                <c:pt idx="1190">
                  <c:v>727.077</c:v>
                </c:pt>
                <c:pt idx="1191">
                  <c:v>727.68799999999999</c:v>
                </c:pt>
                <c:pt idx="1192">
                  <c:v>728.298</c:v>
                </c:pt>
                <c:pt idx="1193">
                  <c:v>728.90899999999999</c:v>
                </c:pt>
                <c:pt idx="1194">
                  <c:v>729.51900000000001</c:v>
                </c:pt>
                <c:pt idx="1195">
                  <c:v>730.13</c:v>
                </c:pt>
                <c:pt idx="1196">
                  <c:v>730.74</c:v>
                </c:pt>
                <c:pt idx="1197">
                  <c:v>731.35</c:v>
                </c:pt>
                <c:pt idx="1198">
                  <c:v>731.96100000000001</c:v>
                </c:pt>
                <c:pt idx="1199">
                  <c:v>732.57100000000003</c:v>
                </c:pt>
                <c:pt idx="1200">
                  <c:v>733.18200000000002</c:v>
                </c:pt>
                <c:pt idx="1201">
                  <c:v>733.79200000000003</c:v>
                </c:pt>
                <c:pt idx="1202">
                  <c:v>734.40300000000002</c:v>
                </c:pt>
                <c:pt idx="1203">
                  <c:v>735.01300000000003</c:v>
                </c:pt>
                <c:pt idx="1204">
                  <c:v>735.62400000000002</c:v>
                </c:pt>
                <c:pt idx="1205">
                  <c:v>736.23400000000004</c:v>
                </c:pt>
                <c:pt idx="1206">
                  <c:v>736.84500000000003</c:v>
                </c:pt>
                <c:pt idx="1207">
                  <c:v>737.45500000000004</c:v>
                </c:pt>
                <c:pt idx="1208">
                  <c:v>738.06600000000003</c:v>
                </c:pt>
                <c:pt idx="1209">
                  <c:v>738.67600000000004</c:v>
                </c:pt>
                <c:pt idx="1210">
                  <c:v>739.28700000000003</c:v>
                </c:pt>
                <c:pt idx="1211">
                  <c:v>739.89700000000005</c:v>
                </c:pt>
                <c:pt idx="1212">
                  <c:v>740.50800000000004</c:v>
                </c:pt>
                <c:pt idx="1213">
                  <c:v>741.11800000000005</c:v>
                </c:pt>
                <c:pt idx="1214">
                  <c:v>741.72900000000004</c:v>
                </c:pt>
                <c:pt idx="1215">
                  <c:v>742.33900000000006</c:v>
                </c:pt>
                <c:pt idx="1216">
                  <c:v>742.95</c:v>
                </c:pt>
                <c:pt idx="1217">
                  <c:v>743.56</c:v>
                </c:pt>
                <c:pt idx="1218">
                  <c:v>744.17</c:v>
                </c:pt>
                <c:pt idx="1219">
                  <c:v>744.78099999999995</c:v>
                </c:pt>
                <c:pt idx="1220">
                  <c:v>745.39099999999996</c:v>
                </c:pt>
                <c:pt idx="1221">
                  <c:v>746.00199999999995</c:v>
                </c:pt>
                <c:pt idx="1222">
                  <c:v>746.61199999999997</c:v>
                </c:pt>
                <c:pt idx="1223">
                  <c:v>747.22299999999996</c:v>
                </c:pt>
                <c:pt idx="1224">
                  <c:v>747.83299999999997</c:v>
                </c:pt>
                <c:pt idx="1225">
                  <c:v>748.44399999999996</c:v>
                </c:pt>
                <c:pt idx="1226">
                  <c:v>749.05399999999997</c:v>
                </c:pt>
                <c:pt idx="1227">
                  <c:v>749.66499999999996</c:v>
                </c:pt>
                <c:pt idx="1228">
                  <c:v>750.27499999999998</c:v>
                </c:pt>
                <c:pt idx="1229">
                  <c:v>750.88599999999997</c:v>
                </c:pt>
                <c:pt idx="1230">
                  <c:v>751.49599999999998</c:v>
                </c:pt>
                <c:pt idx="1231">
                  <c:v>752.10699999999997</c:v>
                </c:pt>
                <c:pt idx="1232">
                  <c:v>752.71699999999998</c:v>
                </c:pt>
                <c:pt idx="1233">
                  <c:v>753.32799999999997</c:v>
                </c:pt>
                <c:pt idx="1234">
                  <c:v>753.93799999999999</c:v>
                </c:pt>
                <c:pt idx="1235">
                  <c:v>754.54899999999998</c:v>
                </c:pt>
                <c:pt idx="1236">
                  <c:v>755.15899999999999</c:v>
                </c:pt>
                <c:pt idx="1237">
                  <c:v>755.77</c:v>
                </c:pt>
                <c:pt idx="1238">
                  <c:v>756.38</c:v>
                </c:pt>
                <c:pt idx="1239">
                  <c:v>756.99</c:v>
                </c:pt>
                <c:pt idx="1240">
                  <c:v>757.601</c:v>
                </c:pt>
                <c:pt idx="1241">
                  <c:v>758.21100000000001</c:v>
                </c:pt>
                <c:pt idx="1242">
                  <c:v>758.822</c:v>
                </c:pt>
                <c:pt idx="1243">
                  <c:v>759.43200000000002</c:v>
                </c:pt>
                <c:pt idx="1244">
                  <c:v>760.04300000000001</c:v>
                </c:pt>
                <c:pt idx="1245">
                  <c:v>760.65300000000002</c:v>
                </c:pt>
                <c:pt idx="1246">
                  <c:v>761.26400000000001</c:v>
                </c:pt>
                <c:pt idx="1247">
                  <c:v>761.87400000000002</c:v>
                </c:pt>
                <c:pt idx="1248">
                  <c:v>762.48500000000001</c:v>
                </c:pt>
                <c:pt idx="1249">
                  <c:v>763.09500000000003</c:v>
                </c:pt>
                <c:pt idx="1250">
                  <c:v>763.70600000000002</c:v>
                </c:pt>
                <c:pt idx="1251">
                  <c:v>764.31600000000003</c:v>
                </c:pt>
                <c:pt idx="1252">
                  <c:v>764.92700000000002</c:v>
                </c:pt>
                <c:pt idx="1253">
                  <c:v>765.53700000000003</c:v>
                </c:pt>
                <c:pt idx="1254">
                  <c:v>766.14800000000002</c:v>
                </c:pt>
                <c:pt idx="1255">
                  <c:v>766.75800000000004</c:v>
                </c:pt>
                <c:pt idx="1256">
                  <c:v>767.36900000000003</c:v>
                </c:pt>
                <c:pt idx="1257">
                  <c:v>767.97900000000004</c:v>
                </c:pt>
                <c:pt idx="1258">
                  <c:v>768.59</c:v>
                </c:pt>
                <c:pt idx="1259">
                  <c:v>769.2</c:v>
                </c:pt>
                <c:pt idx="1260">
                  <c:v>769.81</c:v>
                </c:pt>
                <c:pt idx="1261">
                  <c:v>770.42100000000005</c:v>
                </c:pt>
                <c:pt idx="1262">
                  <c:v>771.03099999999995</c:v>
                </c:pt>
                <c:pt idx="1263">
                  <c:v>771.64200000000005</c:v>
                </c:pt>
                <c:pt idx="1264">
                  <c:v>772.25199999999995</c:v>
                </c:pt>
                <c:pt idx="1265">
                  <c:v>772.86300000000006</c:v>
                </c:pt>
                <c:pt idx="1266">
                  <c:v>773.47299999999996</c:v>
                </c:pt>
                <c:pt idx="1267">
                  <c:v>774.08399999999995</c:v>
                </c:pt>
                <c:pt idx="1268">
                  <c:v>774.69399999999996</c:v>
                </c:pt>
                <c:pt idx="1269">
                  <c:v>775.30499999999995</c:v>
                </c:pt>
                <c:pt idx="1270">
                  <c:v>775.91499999999996</c:v>
                </c:pt>
                <c:pt idx="1271">
                  <c:v>776.52599999999995</c:v>
                </c:pt>
                <c:pt idx="1272">
                  <c:v>777.13599999999997</c:v>
                </c:pt>
                <c:pt idx="1273">
                  <c:v>777.74699999999996</c:v>
                </c:pt>
                <c:pt idx="1274">
                  <c:v>778.35699999999997</c:v>
                </c:pt>
                <c:pt idx="1275">
                  <c:v>778.96799999999996</c:v>
                </c:pt>
                <c:pt idx="1276">
                  <c:v>779.57799999999997</c:v>
                </c:pt>
                <c:pt idx="1277">
                  <c:v>780.18899999999996</c:v>
                </c:pt>
                <c:pt idx="1278">
                  <c:v>780.79899999999998</c:v>
                </c:pt>
                <c:pt idx="1279">
                  <c:v>781.41</c:v>
                </c:pt>
                <c:pt idx="1280">
                  <c:v>782.02</c:v>
                </c:pt>
                <c:pt idx="1281">
                  <c:v>782.63</c:v>
                </c:pt>
                <c:pt idx="1282">
                  <c:v>783.24099999999999</c:v>
                </c:pt>
                <c:pt idx="1283">
                  <c:v>783.851</c:v>
                </c:pt>
                <c:pt idx="1284">
                  <c:v>784.46199999999999</c:v>
                </c:pt>
                <c:pt idx="1285">
                  <c:v>785.072</c:v>
                </c:pt>
                <c:pt idx="1286">
                  <c:v>785.68299999999999</c:v>
                </c:pt>
                <c:pt idx="1287">
                  <c:v>786.29300000000001</c:v>
                </c:pt>
                <c:pt idx="1288">
                  <c:v>786.904</c:v>
                </c:pt>
                <c:pt idx="1289">
                  <c:v>787.51400000000001</c:v>
                </c:pt>
                <c:pt idx="1290">
                  <c:v>788.125</c:v>
                </c:pt>
                <c:pt idx="1291">
                  <c:v>788.73500000000001</c:v>
                </c:pt>
                <c:pt idx="1292">
                  <c:v>789.346</c:v>
                </c:pt>
                <c:pt idx="1293">
                  <c:v>789.95600000000002</c:v>
                </c:pt>
                <c:pt idx="1294">
                  <c:v>790.56700000000001</c:v>
                </c:pt>
                <c:pt idx="1295">
                  <c:v>791.17700000000002</c:v>
                </c:pt>
                <c:pt idx="1296">
                  <c:v>791.78800000000001</c:v>
                </c:pt>
                <c:pt idx="1297">
                  <c:v>792.39800000000002</c:v>
                </c:pt>
                <c:pt idx="1298">
                  <c:v>793.00900000000001</c:v>
                </c:pt>
                <c:pt idx="1299">
                  <c:v>793.61900000000003</c:v>
                </c:pt>
                <c:pt idx="1300">
                  <c:v>794.23</c:v>
                </c:pt>
                <c:pt idx="1301">
                  <c:v>794.84</c:v>
                </c:pt>
                <c:pt idx="1302">
                  <c:v>795.45</c:v>
                </c:pt>
                <c:pt idx="1303">
                  <c:v>796.06100000000004</c:v>
                </c:pt>
                <c:pt idx="1304">
                  <c:v>796.67100000000005</c:v>
                </c:pt>
                <c:pt idx="1305">
                  <c:v>797.28200000000004</c:v>
                </c:pt>
                <c:pt idx="1306">
                  <c:v>797.89200000000005</c:v>
                </c:pt>
                <c:pt idx="1307">
                  <c:v>798.50300000000004</c:v>
                </c:pt>
                <c:pt idx="1308">
                  <c:v>799.11300000000006</c:v>
                </c:pt>
                <c:pt idx="1309">
                  <c:v>799.72400000000005</c:v>
                </c:pt>
                <c:pt idx="1310">
                  <c:v>800.33399999999995</c:v>
                </c:pt>
                <c:pt idx="1311">
                  <c:v>800.94500000000005</c:v>
                </c:pt>
                <c:pt idx="1312">
                  <c:v>801.55499999999995</c:v>
                </c:pt>
                <c:pt idx="1313">
                  <c:v>802.16600000000005</c:v>
                </c:pt>
                <c:pt idx="1314">
                  <c:v>802.77599999999995</c:v>
                </c:pt>
                <c:pt idx="1315">
                  <c:v>803.38699999999994</c:v>
                </c:pt>
                <c:pt idx="1316">
                  <c:v>803.99699999999996</c:v>
                </c:pt>
                <c:pt idx="1317">
                  <c:v>804.60799999999995</c:v>
                </c:pt>
                <c:pt idx="1318">
                  <c:v>805.21799999999996</c:v>
                </c:pt>
                <c:pt idx="1319">
                  <c:v>805.82899999999995</c:v>
                </c:pt>
                <c:pt idx="1320">
                  <c:v>806.43899999999996</c:v>
                </c:pt>
                <c:pt idx="1321">
                  <c:v>807.05</c:v>
                </c:pt>
                <c:pt idx="1322">
                  <c:v>807.66</c:v>
                </c:pt>
                <c:pt idx="1323">
                  <c:v>808.27</c:v>
                </c:pt>
                <c:pt idx="1324">
                  <c:v>808.88099999999997</c:v>
                </c:pt>
                <c:pt idx="1325">
                  <c:v>809.49099999999999</c:v>
                </c:pt>
                <c:pt idx="1326">
                  <c:v>810.10199999999998</c:v>
                </c:pt>
                <c:pt idx="1327">
                  <c:v>810.71199999999999</c:v>
                </c:pt>
                <c:pt idx="1328">
                  <c:v>811.32299999999998</c:v>
                </c:pt>
                <c:pt idx="1329">
                  <c:v>811.93299999999999</c:v>
                </c:pt>
                <c:pt idx="1330">
                  <c:v>812.54399999999998</c:v>
                </c:pt>
                <c:pt idx="1331">
                  <c:v>813.154</c:v>
                </c:pt>
                <c:pt idx="1332">
                  <c:v>813.76499999999999</c:v>
                </c:pt>
                <c:pt idx="1333">
                  <c:v>814.375</c:v>
                </c:pt>
                <c:pt idx="1334">
                  <c:v>814.98599999999999</c:v>
                </c:pt>
                <c:pt idx="1335">
                  <c:v>815.596</c:v>
                </c:pt>
                <c:pt idx="1336">
                  <c:v>816.20699999999999</c:v>
                </c:pt>
                <c:pt idx="1337">
                  <c:v>816.81700000000001</c:v>
                </c:pt>
                <c:pt idx="1338">
                  <c:v>817.428</c:v>
                </c:pt>
                <c:pt idx="1339">
                  <c:v>818.03800000000001</c:v>
                </c:pt>
                <c:pt idx="1340">
                  <c:v>818.649</c:v>
                </c:pt>
                <c:pt idx="1341">
                  <c:v>819.25900000000001</c:v>
                </c:pt>
                <c:pt idx="1342">
                  <c:v>819.87</c:v>
                </c:pt>
                <c:pt idx="1343">
                  <c:v>820.48</c:v>
                </c:pt>
                <c:pt idx="1344">
                  <c:v>821.09</c:v>
                </c:pt>
                <c:pt idx="1345">
                  <c:v>821.70100000000002</c:v>
                </c:pt>
                <c:pt idx="1346">
                  <c:v>822.31100000000004</c:v>
                </c:pt>
                <c:pt idx="1347">
                  <c:v>822.92200000000003</c:v>
                </c:pt>
                <c:pt idx="1348">
                  <c:v>823.53200000000004</c:v>
                </c:pt>
                <c:pt idx="1349">
                  <c:v>824.14300000000003</c:v>
                </c:pt>
                <c:pt idx="1350">
                  <c:v>824.75300000000004</c:v>
                </c:pt>
                <c:pt idx="1351">
                  <c:v>825.36400000000003</c:v>
                </c:pt>
                <c:pt idx="1352">
                  <c:v>825.97400000000005</c:v>
                </c:pt>
                <c:pt idx="1353">
                  <c:v>826.58500000000004</c:v>
                </c:pt>
                <c:pt idx="1354">
                  <c:v>827.19500000000005</c:v>
                </c:pt>
                <c:pt idx="1355">
                  <c:v>827.80600000000004</c:v>
                </c:pt>
                <c:pt idx="1356">
                  <c:v>828.41600000000005</c:v>
                </c:pt>
                <c:pt idx="1357">
                  <c:v>829.02700000000004</c:v>
                </c:pt>
                <c:pt idx="1358">
                  <c:v>829.63699999999994</c:v>
                </c:pt>
                <c:pt idx="1359">
                  <c:v>830.24800000000005</c:v>
                </c:pt>
                <c:pt idx="1360">
                  <c:v>830.85799999999995</c:v>
                </c:pt>
                <c:pt idx="1361">
                  <c:v>831.46900000000005</c:v>
                </c:pt>
                <c:pt idx="1362">
                  <c:v>832.07899999999995</c:v>
                </c:pt>
                <c:pt idx="1363">
                  <c:v>832.69</c:v>
                </c:pt>
                <c:pt idx="1364">
                  <c:v>833.3</c:v>
                </c:pt>
                <c:pt idx="1365">
                  <c:v>833.91</c:v>
                </c:pt>
                <c:pt idx="1366">
                  <c:v>834.52099999999996</c:v>
                </c:pt>
                <c:pt idx="1367">
                  <c:v>835.13099999999997</c:v>
                </c:pt>
                <c:pt idx="1368">
                  <c:v>835.74199999999996</c:v>
                </c:pt>
                <c:pt idx="1369">
                  <c:v>836.35199999999998</c:v>
                </c:pt>
                <c:pt idx="1370">
                  <c:v>836.96299999999997</c:v>
                </c:pt>
                <c:pt idx="1371">
                  <c:v>837.57299999999998</c:v>
                </c:pt>
                <c:pt idx="1372">
                  <c:v>838.18399999999997</c:v>
                </c:pt>
                <c:pt idx="1373">
                  <c:v>838.79399999999998</c:v>
                </c:pt>
                <c:pt idx="1374">
                  <c:v>839.40499999999997</c:v>
                </c:pt>
                <c:pt idx="1375">
                  <c:v>840.01499999999999</c:v>
                </c:pt>
                <c:pt idx="1376">
                  <c:v>840.62599999999998</c:v>
                </c:pt>
                <c:pt idx="1377">
                  <c:v>841.23599999999999</c:v>
                </c:pt>
                <c:pt idx="1378">
                  <c:v>841.84699999999998</c:v>
                </c:pt>
                <c:pt idx="1379">
                  <c:v>842.45699999999999</c:v>
                </c:pt>
                <c:pt idx="1380">
                  <c:v>843.06799999999998</c:v>
                </c:pt>
                <c:pt idx="1381">
                  <c:v>843.678</c:v>
                </c:pt>
                <c:pt idx="1382">
                  <c:v>844.28899999999999</c:v>
                </c:pt>
                <c:pt idx="1383">
                  <c:v>844.899</c:v>
                </c:pt>
                <c:pt idx="1384">
                  <c:v>845.51</c:v>
                </c:pt>
                <c:pt idx="1385">
                  <c:v>846.12</c:v>
                </c:pt>
                <c:pt idx="1386">
                  <c:v>846.73</c:v>
                </c:pt>
                <c:pt idx="1387">
                  <c:v>847.34100000000001</c:v>
                </c:pt>
                <c:pt idx="1388">
                  <c:v>847.95100000000002</c:v>
                </c:pt>
                <c:pt idx="1389">
                  <c:v>848.56200000000001</c:v>
                </c:pt>
                <c:pt idx="1390">
                  <c:v>849.17200000000003</c:v>
                </c:pt>
                <c:pt idx="1391">
                  <c:v>849.78300000000002</c:v>
                </c:pt>
                <c:pt idx="1392">
                  <c:v>850.39300000000003</c:v>
                </c:pt>
                <c:pt idx="1393">
                  <c:v>851.00400000000002</c:v>
                </c:pt>
                <c:pt idx="1394">
                  <c:v>851.61400000000003</c:v>
                </c:pt>
                <c:pt idx="1395">
                  <c:v>852.22500000000002</c:v>
                </c:pt>
                <c:pt idx="1396">
                  <c:v>852.83500000000004</c:v>
                </c:pt>
                <c:pt idx="1397">
                  <c:v>853.44600000000003</c:v>
                </c:pt>
                <c:pt idx="1398">
                  <c:v>854.05600000000004</c:v>
                </c:pt>
                <c:pt idx="1399">
                  <c:v>854.66700000000003</c:v>
                </c:pt>
                <c:pt idx="1400">
                  <c:v>855.27700000000004</c:v>
                </c:pt>
                <c:pt idx="1401">
                  <c:v>855.88800000000003</c:v>
                </c:pt>
                <c:pt idx="1402">
                  <c:v>856.49800000000005</c:v>
                </c:pt>
                <c:pt idx="1403">
                  <c:v>857.10900000000004</c:v>
                </c:pt>
                <c:pt idx="1404">
                  <c:v>857.71900000000005</c:v>
                </c:pt>
                <c:pt idx="1405">
                  <c:v>858.33</c:v>
                </c:pt>
                <c:pt idx="1406">
                  <c:v>858.94</c:v>
                </c:pt>
                <c:pt idx="1407">
                  <c:v>859.55</c:v>
                </c:pt>
                <c:pt idx="1408">
                  <c:v>860.16099999999994</c:v>
                </c:pt>
                <c:pt idx="1409">
                  <c:v>860.77099999999996</c:v>
                </c:pt>
                <c:pt idx="1410">
                  <c:v>861.38199999999995</c:v>
                </c:pt>
                <c:pt idx="1411">
                  <c:v>861.99199999999996</c:v>
                </c:pt>
                <c:pt idx="1412">
                  <c:v>862.60299999999995</c:v>
                </c:pt>
                <c:pt idx="1413">
                  <c:v>863.21299999999997</c:v>
                </c:pt>
                <c:pt idx="1414">
                  <c:v>863.82399999999996</c:v>
                </c:pt>
                <c:pt idx="1415">
                  <c:v>864.43399999999997</c:v>
                </c:pt>
                <c:pt idx="1416">
                  <c:v>865.04499999999996</c:v>
                </c:pt>
                <c:pt idx="1417">
                  <c:v>865.65499999999997</c:v>
                </c:pt>
                <c:pt idx="1418">
                  <c:v>866.26599999999996</c:v>
                </c:pt>
                <c:pt idx="1419">
                  <c:v>866.87599999999998</c:v>
                </c:pt>
                <c:pt idx="1420">
                  <c:v>867.48699999999997</c:v>
                </c:pt>
                <c:pt idx="1421">
                  <c:v>868.09699999999998</c:v>
                </c:pt>
                <c:pt idx="1422">
                  <c:v>868.70799999999997</c:v>
                </c:pt>
                <c:pt idx="1423">
                  <c:v>869.31799999999998</c:v>
                </c:pt>
                <c:pt idx="1424">
                  <c:v>869.92899999999997</c:v>
                </c:pt>
                <c:pt idx="1425">
                  <c:v>870.53899999999999</c:v>
                </c:pt>
                <c:pt idx="1426">
                  <c:v>871.15</c:v>
                </c:pt>
                <c:pt idx="1427">
                  <c:v>871.76</c:v>
                </c:pt>
                <c:pt idx="1428">
                  <c:v>872.37</c:v>
                </c:pt>
                <c:pt idx="1429">
                  <c:v>872.98099999999999</c:v>
                </c:pt>
                <c:pt idx="1430">
                  <c:v>873.59100000000001</c:v>
                </c:pt>
                <c:pt idx="1431">
                  <c:v>874.202</c:v>
                </c:pt>
                <c:pt idx="1432">
                  <c:v>874.81200000000001</c:v>
                </c:pt>
                <c:pt idx="1433">
                  <c:v>875.423</c:v>
                </c:pt>
                <c:pt idx="1434">
                  <c:v>876.03300000000002</c:v>
                </c:pt>
                <c:pt idx="1435">
                  <c:v>876.64400000000001</c:v>
                </c:pt>
                <c:pt idx="1436">
                  <c:v>877.25400000000002</c:v>
                </c:pt>
                <c:pt idx="1437">
                  <c:v>877.86500000000001</c:v>
                </c:pt>
                <c:pt idx="1438">
                  <c:v>878.47500000000002</c:v>
                </c:pt>
                <c:pt idx="1439">
                  <c:v>879.08600000000001</c:v>
                </c:pt>
                <c:pt idx="1440">
                  <c:v>879.69600000000003</c:v>
                </c:pt>
                <c:pt idx="1441">
                  <c:v>880.30700000000002</c:v>
                </c:pt>
                <c:pt idx="1442">
                  <c:v>880.91700000000003</c:v>
                </c:pt>
                <c:pt idx="1443">
                  <c:v>881.52800000000002</c:v>
                </c:pt>
                <c:pt idx="1444">
                  <c:v>882.13800000000003</c:v>
                </c:pt>
                <c:pt idx="1445">
                  <c:v>882.74900000000002</c:v>
                </c:pt>
                <c:pt idx="1446">
                  <c:v>883.35900000000004</c:v>
                </c:pt>
                <c:pt idx="1447">
                  <c:v>883.97</c:v>
                </c:pt>
                <c:pt idx="1448">
                  <c:v>884.58</c:v>
                </c:pt>
                <c:pt idx="1449">
                  <c:v>885.19</c:v>
                </c:pt>
                <c:pt idx="1450">
                  <c:v>885.80100000000004</c:v>
                </c:pt>
                <c:pt idx="1451">
                  <c:v>886.41099999999994</c:v>
                </c:pt>
                <c:pt idx="1452">
                  <c:v>887.02200000000005</c:v>
                </c:pt>
                <c:pt idx="1453">
                  <c:v>887.63199999999995</c:v>
                </c:pt>
                <c:pt idx="1454">
                  <c:v>888.24300000000005</c:v>
                </c:pt>
                <c:pt idx="1455">
                  <c:v>888.85299999999995</c:v>
                </c:pt>
                <c:pt idx="1456">
                  <c:v>889.46400000000006</c:v>
                </c:pt>
                <c:pt idx="1457">
                  <c:v>890.07399999999996</c:v>
                </c:pt>
                <c:pt idx="1458">
                  <c:v>890.68499999999995</c:v>
                </c:pt>
                <c:pt idx="1459">
                  <c:v>891.29499999999996</c:v>
                </c:pt>
                <c:pt idx="1460">
                  <c:v>891.90599999999995</c:v>
                </c:pt>
                <c:pt idx="1461">
                  <c:v>892.51599999999996</c:v>
                </c:pt>
                <c:pt idx="1462">
                  <c:v>893.12699999999995</c:v>
                </c:pt>
                <c:pt idx="1463">
                  <c:v>893.73699999999997</c:v>
                </c:pt>
                <c:pt idx="1464">
                  <c:v>894.34799999999996</c:v>
                </c:pt>
                <c:pt idx="1465">
                  <c:v>894.95799999999997</c:v>
                </c:pt>
                <c:pt idx="1466">
                  <c:v>895.56899999999996</c:v>
                </c:pt>
                <c:pt idx="1467">
                  <c:v>896.17899999999997</c:v>
                </c:pt>
                <c:pt idx="1468">
                  <c:v>896.79</c:v>
                </c:pt>
                <c:pt idx="1469">
                  <c:v>897.4</c:v>
                </c:pt>
                <c:pt idx="1470">
                  <c:v>898.01</c:v>
                </c:pt>
                <c:pt idx="1471">
                  <c:v>898.62099999999998</c:v>
                </c:pt>
                <c:pt idx="1472">
                  <c:v>899.23099999999999</c:v>
                </c:pt>
                <c:pt idx="1473">
                  <c:v>899.84199999999998</c:v>
                </c:pt>
                <c:pt idx="1474">
                  <c:v>900.452</c:v>
                </c:pt>
                <c:pt idx="1475">
                  <c:v>901.06299999999999</c:v>
                </c:pt>
                <c:pt idx="1476">
                  <c:v>901.673</c:v>
                </c:pt>
                <c:pt idx="1477">
                  <c:v>902.28399999999999</c:v>
                </c:pt>
                <c:pt idx="1478">
                  <c:v>902.89400000000001</c:v>
                </c:pt>
                <c:pt idx="1479">
                  <c:v>903.505</c:v>
                </c:pt>
                <c:pt idx="1480">
                  <c:v>904.11500000000001</c:v>
                </c:pt>
                <c:pt idx="1481">
                  <c:v>904.726</c:v>
                </c:pt>
                <c:pt idx="1482">
                  <c:v>905.33600000000001</c:v>
                </c:pt>
                <c:pt idx="1483">
                  <c:v>905.947</c:v>
                </c:pt>
                <c:pt idx="1484">
                  <c:v>906.55700000000002</c:v>
                </c:pt>
                <c:pt idx="1485">
                  <c:v>907.16800000000001</c:v>
                </c:pt>
                <c:pt idx="1486">
                  <c:v>907.77800000000002</c:v>
                </c:pt>
                <c:pt idx="1487">
                  <c:v>908.38900000000001</c:v>
                </c:pt>
                <c:pt idx="1488">
                  <c:v>908.99900000000002</c:v>
                </c:pt>
                <c:pt idx="1489">
                  <c:v>909.61</c:v>
                </c:pt>
                <c:pt idx="1490">
                  <c:v>910.22</c:v>
                </c:pt>
                <c:pt idx="1491">
                  <c:v>910.83</c:v>
                </c:pt>
                <c:pt idx="1492">
                  <c:v>911.44100000000003</c:v>
                </c:pt>
                <c:pt idx="1493">
                  <c:v>912.05100000000004</c:v>
                </c:pt>
                <c:pt idx="1494">
                  <c:v>912.66200000000003</c:v>
                </c:pt>
                <c:pt idx="1495">
                  <c:v>913.27200000000005</c:v>
                </c:pt>
                <c:pt idx="1496">
                  <c:v>913.88300000000004</c:v>
                </c:pt>
                <c:pt idx="1497">
                  <c:v>914.49300000000005</c:v>
                </c:pt>
                <c:pt idx="1498">
                  <c:v>915.10400000000004</c:v>
                </c:pt>
                <c:pt idx="1499">
                  <c:v>915.71400000000006</c:v>
                </c:pt>
                <c:pt idx="1500">
                  <c:v>916.32500000000005</c:v>
                </c:pt>
                <c:pt idx="1501">
                  <c:v>916.93499999999995</c:v>
                </c:pt>
                <c:pt idx="1502">
                  <c:v>917.54600000000005</c:v>
                </c:pt>
                <c:pt idx="1503">
                  <c:v>918.15599999999995</c:v>
                </c:pt>
                <c:pt idx="1504">
                  <c:v>918.76700000000005</c:v>
                </c:pt>
                <c:pt idx="1505">
                  <c:v>919.37699999999995</c:v>
                </c:pt>
                <c:pt idx="1506">
                  <c:v>919.98800000000006</c:v>
                </c:pt>
                <c:pt idx="1507">
                  <c:v>920.59799999999996</c:v>
                </c:pt>
                <c:pt idx="1508">
                  <c:v>921.20899999999995</c:v>
                </c:pt>
                <c:pt idx="1509">
                  <c:v>921.81899999999996</c:v>
                </c:pt>
                <c:pt idx="1510">
                  <c:v>922.43</c:v>
                </c:pt>
                <c:pt idx="1511">
                  <c:v>923.04</c:v>
                </c:pt>
                <c:pt idx="1512">
                  <c:v>923.65</c:v>
                </c:pt>
                <c:pt idx="1513">
                  <c:v>924.26099999999997</c:v>
                </c:pt>
                <c:pt idx="1514">
                  <c:v>924.87099999999998</c:v>
                </c:pt>
                <c:pt idx="1515">
                  <c:v>925.48199999999997</c:v>
                </c:pt>
                <c:pt idx="1516">
                  <c:v>926.09199999999998</c:v>
                </c:pt>
                <c:pt idx="1517">
                  <c:v>926.70299999999997</c:v>
                </c:pt>
                <c:pt idx="1518">
                  <c:v>927.31299999999999</c:v>
                </c:pt>
                <c:pt idx="1519">
                  <c:v>927.92399999999998</c:v>
                </c:pt>
                <c:pt idx="1520">
                  <c:v>928.53399999999999</c:v>
                </c:pt>
                <c:pt idx="1521">
                  <c:v>929.14499999999998</c:v>
                </c:pt>
                <c:pt idx="1522">
                  <c:v>929.755</c:v>
                </c:pt>
                <c:pt idx="1523">
                  <c:v>930.36599999999999</c:v>
                </c:pt>
                <c:pt idx="1524">
                  <c:v>930.976</c:v>
                </c:pt>
                <c:pt idx="1525">
                  <c:v>931.58699999999999</c:v>
                </c:pt>
                <c:pt idx="1526">
                  <c:v>932.197</c:v>
                </c:pt>
                <c:pt idx="1527">
                  <c:v>932.80799999999999</c:v>
                </c:pt>
                <c:pt idx="1528">
                  <c:v>933.41800000000001</c:v>
                </c:pt>
                <c:pt idx="1529">
                  <c:v>934.029</c:v>
                </c:pt>
                <c:pt idx="1530">
                  <c:v>934.63900000000001</c:v>
                </c:pt>
                <c:pt idx="1531">
                  <c:v>935.25</c:v>
                </c:pt>
                <c:pt idx="1532">
                  <c:v>935.86</c:v>
                </c:pt>
                <c:pt idx="1533">
                  <c:v>936.47</c:v>
                </c:pt>
                <c:pt idx="1534">
                  <c:v>937.08100000000002</c:v>
                </c:pt>
                <c:pt idx="1535">
                  <c:v>937.69100000000003</c:v>
                </c:pt>
                <c:pt idx="1536">
                  <c:v>938.30200000000002</c:v>
                </c:pt>
                <c:pt idx="1537">
                  <c:v>938.91200000000003</c:v>
                </c:pt>
                <c:pt idx="1538">
                  <c:v>939.52300000000002</c:v>
                </c:pt>
                <c:pt idx="1539">
                  <c:v>940.13300000000004</c:v>
                </c:pt>
                <c:pt idx="1540">
                  <c:v>940.74400000000003</c:v>
                </c:pt>
                <c:pt idx="1541">
                  <c:v>941.35400000000004</c:v>
                </c:pt>
                <c:pt idx="1542">
                  <c:v>941.96500000000003</c:v>
                </c:pt>
                <c:pt idx="1543">
                  <c:v>942.57500000000005</c:v>
                </c:pt>
                <c:pt idx="1544">
                  <c:v>943.18600000000004</c:v>
                </c:pt>
                <c:pt idx="1545">
                  <c:v>943.79600000000005</c:v>
                </c:pt>
                <c:pt idx="1546">
                  <c:v>944.40700000000004</c:v>
                </c:pt>
                <c:pt idx="1547">
                  <c:v>945.01700000000005</c:v>
                </c:pt>
                <c:pt idx="1548">
                  <c:v>945.62800000000004</c:v>
                </c:pt>
                <c:pt idx="1549">
                  <c:v>946.23800000000006</c:v>
                </c:pt>
                <c:pt idx="1550">
                  <c:v>946.84900000000005</c:v>
                </c:pt>
                <c:pt idx="1551">
                  <c:v>947.45899999999995</c:v>
                </c:pt>
                <c:pt idx="1552">
                  <c:v>948.07</c:v>
                </c:pt>
                <c:pt idx="1553">
                  <c:v>948.68</c:v>
                </c:pt>
                <c:pt idx="1554">
                  <c:v>949.29</c:v>
                </c:pt>
                <c:pt idx="1555">
                  <c:v>949.90099999999995</c:v>
                </c:pt>
                <c:pt idx="1556">
                  <c:v>950.51099999999997</c:v>
                </c:pt>
                <c:pt idx="1557">
                  <c:v>951.12199999999996</c:v>
                </c:pt>
                <c:pt idx="1558">
                  <c:v>951.73199999999997</c:v>
                </c:pt>
                <c:pt idx="1559">
                  <c:v>952.34299999999996</c:v>
                </c:pt>
                <c:pt idx="1560">
                  <c:v>952.95299999999997</c:v>
                </c:pt>
                <c:pt idx="1561">
                  <c:v>953.56399999999996</c:v>
                </c:pt>
                <c:pt idx="1562">
                  <c:v>954.17399999999998</c:v>
                </c:pt>
                <c:pt idx="1563">
                  <c:v>954.78499999999997</c:v>
                </c:pt>
                <c:pt idx="1564">
                  <c:v>955.39499999999998</c:v>
                </c:pt>
                <c:pt idx="1565">
                  <c:v>956.00599999999997</c:v>
                </c:pt>
                <c:pt idx="1566">
                  <c:v>956.61599999999999</c:v>
                </c:pt>
                <c:pt idx="1567">
                  <c:v>957.22699999999998</c:v>
                </c:pt>
                <c:pt idx="1568">
                  <c:v>957.83699999999999</c:v>
                </c:pt>
                <c:pt idx="1569">
                  <c:v>958.44799999999998</c:v>
                </c:pt>
                <c:pt idx="1570">
                  <c:v>959.05799999999999</c:v>
                </c:pt>
                <c:pt idx="1571">
                  <c:v>959.66899999999998</c:v>
                </c:pt>
                <c:pt idx="1572">
                  <c:v>960.279</c:v>
                </c:pt>
                <c:pt idx="1573">
                  <c:v>960.89</c:v>
                </c:pt>
                <c:pt idx="1574">
                  <c:v>961.5</c:v>
                </c:pt>
                <c:pt idx="1575">
                  <c:v>962.11</c:v>
                </c:pt>
                <c:pt idx="1576">
                  <c:v>962.721</c:v>
                </c:pt>
                <c:pt idx="1577">
                  <c:v>963.33100000000002</c:v>
                </c:pt>
                <c:pt idx="1578">
                  <c:v>963.94200000000001</c:v>
                </c:pt>
                <c:pt idx="1579">
                  <c:v>964.55200000000002</c:v>
                </c:pt>
                <c:pt idx="1580">
                  <c:v>965.16300000000001</c:v>
                </c:pt>
                <c:pt idx="1581">
                  <c:v>965.77300000000002</c:v>
                </c:pt>
                <c:pt idx="1582">
                  <c:v>966.38400000000001</c:v>
                </c:pt>
                <c:pt idx="1583">
                  <c:v>966.99400000000003</c:v>
                </c:pt>
                <c:pt idx="1584">
                  <c:v>967.60500000000002</c:v>
                </c:pt>
                <c:pt idx="1585">
                  <c:v>968.21500000000003</c:v>
                </c:pt>
                <c:pt idx="1586">
                  <c:v>968.82600000000002</c:v>
                </c:pt>
                <c:pt idx="1587">
                  <c:v>969.43600000000004</c:v>
                </c:pt>
                <c:pt idx="1588">
                  <c:v>970.04700000000003</c:v>
                </c:pt>
                <c:pt idx="1589">
                  <c:v>970.65700000000004</c:v>
                </c:pt>
                <c:pt idx="1590">
                  <c:v>971.26800000000003</c:v>
                </c:pt>
                <c:pt idx="1591">
                  <c:v>971.87800000000004</c:v>
                </c:pt>
                <c:pt idx="1592">
                  <c:v>972.48900000000003</c:v>
                </c:pt>
                <c:pt idx="1593">
                  <c:v>973.09900000000005</c:v>
                </c:pt>
                <c:pt idx="1594">
                  <c:v>973.71</c:v>
                </c:pt>
                <c:pt idx="1595">
                  <c:v>974.32</c:v>
                </c:pt>
                <c:pt idx="1596">
                  <c:v>974.93</c:v>
                </c:pt>
                <c:pt idx="1597">
                  <c:v>975.54100000000005</c:v>
                </c:pt>
                <c:pt idx="1598">
                  <c:v>976.15099999999995</c:v>
                </c:pt>
                <c:pt idx="1599">
                  <c:v>976.76199999999994</c:v>
                </c:pt>
                <c:pt idx="1600">
                  <c:v>977.37199999999996</c:v>
                </c:pt>
                <c:pt idx="1601">
                  <c:v>977.98299999999995</c:v>
                </c:pt>
                <c:pt idx="1602">
                  <c:v>978.59299999999996</c:v>
                </c:pt>
                <c:pt idx="1603">
                  <c:v>979.20399999999995</c:v>
                </c:pt>
                <c:pt idx="1604">
                  <c:v>979.81399999999996</c:v>
                </c:pt>
                <c:pt idx="1605">
                  <c:v>980.42499999999995</c:v>
                </c:pt>
                <c:pt idx="1606">
                  <c:v>981.03499999999997</c:v>
                </c:pt>
                <c:pt idx="1607">
                  <c:v>981.64599999999996</c:v>
                </c:pt>
                <c:pt idx="1608">
                  <c:v>982.25599999999997</c:v>
                </c:pt>
                <c:pt idx="1609">
                  <c:v>982.86699999999996</c:v>
                </c:pt>
                <c:pt idx="1610">
                  <c:v>983.47699999999998</c:v>
                </c:pt>
                <c:pt idx="1611">
                  <c:v>984.08799999999997</c:v>
                </c:pt>
                <c:pt idx="1612">
                  <c:v>984.69799999999998</c:v>
                </c:pt>
                <c:pt idx="1613">
                  <c:v>985.30899999999997</c:v>
                </c:pt>
                <c:pt idx="1614">
                  <c:v>985.91899999999998</c:v>
                </c:pt>
                <c:pt idx="1615">
                  <c:v>986.53</c:v>
                </c:pt>
                <c:pt idx="1616">
                  <c:v>987.14</c:v>
                </c:pt>
                <c:pt idx="1617">
                  <c:v>987.75</c:v>
                </c:pt>
                <c:pt idx="1618">
                  <c:v>988.36099999999999</c:v>
                </c:pt>
                <c:pt idx="1619">
                  <c:v>988.971</c:v>
                </c:pt>
                <c:pt idx="1620">
                  <c:v>989.58199999999999</c:v>
                </c:pt>
                <c:pt idx="1621">
                  <c:v>990.19200000000001</c:v>
                </c:pt>
                <c:pt idx="1622">
                  <c:v>990.803</c:v>
                </c:pt>
                <c:pt idx="1623">
                  <c:v>991.41300000000001</c:v>
                </c:pt>
                <c:pt idx="1624">
                  <c:v>992.024</c:v>
                </c:pt>
                <c:pt idx="1625">
                  <c:v>992.63400000000001</c:v>
                </c:pt>
                <c:pt idx="1626">
                  <c:v>993.245</c:v>
                </c:pt>
                <c:pt idx="1627">
                  <c:v>993.85500000000002</c:v>
                </c:pt>
                <c:pt idx="1628">
                  <c:v>994.46600000000001</c:v>
                </c:pt>
                <c:pt idx="1629">
                  <c:v>995.07600000000002</c:v>
                </c:pt>
                <c:pt idx="1630">
                  <c:v>995.68700000000001</c:v>
                </c:pt>
                <c:pt idx="1631">
                  <c:v>996.29700000000003</c:v>
                </c:pt>
                <c:pt idx="1632">
                  <c:v>996.90800000000002</c:v>
                </c:pt>
                <c:pt idx="1633">
                  <c:v>997.51800000000003</c:v>
                </c:pt>
                <c:pt idx="1634">
                  <c:v>998.12900000000002</c:v>
                </c:pt>
                <c:pt idx="1635">
                  <c:v>998.73900000000003</c:v>
                </c:pt>
                <c:pt idx="1636">
                  <c:v>999.35</c:v>
                </c:pt>
                <c:pt idx="1637">
                  <c:v>999.96</c:v>
                </c:pt>
                <c:pt idx="1638">
                  <c:v>1000.57</c:v>
                </c:pt>
                <c:pt idx="1639">
                  <c:v>1001.18</c:v>
                </c:pt>
                <c:pt idx="1640">
                  <c:v>1001.79</c:v>
                </c:pt>
                <c:pt idx="1641">
                  <c:v>1002.4</c:v>
                </c:pt>
                <c:pt idx="1642">
                  <c:v>1003.01</c:v>
                </c:pt>
                <c:pt idx="1643">
                  <c:v>1003.62</c:v>
                </c:pt>
                <c:pt idx="1644">
                  <c:v>1004.23</c:v>
                </c:pt>
                <c:pt idx="1645">
                  <c:v>1004.84</c:v>
                </c:pt>
                <c:pt idx="1646">
                  <c:v>1005.45</c:v>
                </c:pt>
                <c:pt idx="1647">
                  <c:v>1006.06</c:v>
                </c:pt>
                <c:pt idx="1648">
                  <c:v>1006.68</c:v>
                </c:pt>
                <c:pt idx="1649">
                  <c:v>1007.29</c:v>
                </c:pt>
                <c:pt idx="1650">
                  <c:v>1007.9</c:v>
                </c:pt>
                <c:pt idx="1651">
                  <c:v>1008.51</c:v>
                </c:pt>
                <c:pt idx="1652">
                  <c:v>1009.12</c:v>
                </c:pt>
                <c:pt idx="1653">
                  <c:v>1009.73</c:v>
                </c:pt>
                <c:pt idx="1654">
                  <c:v>1010.34</c:v>
                </c:pt>
                <c:pt idx="1655">
                  <c:v>1010.95</c:v>
                </c:pt>
                <c:pt idx="1656">
                  <c:v>1011.56</c:v>
                </c:pt>
                <c:pt idx="1657">
                  <c:v>1012.17</c:v>
                </c:pt>
                <c:pt idx="1658">
                  <c:v>1012.78</c:v>
                </c:pt>
                <c:pt idx="1659">
                  <c:v>1013.39</c:v>
                </c:pt>
                <c:pt idx="1660">
                  <c:v>1014</c:v>
                </c:pt>
                <c:pt idx="1661">
                  <c:v>1014.61</c:v>
                </c:pt>
                <c:pt idx="1662">
                  <c:v>1015.22</c:v>
                </c:pt>
                <c:pt idx="1663">
                  <c:v>1015.83</c:v>
                </c:pt>
                <c:pt idx="1664">
                  <c:v>1016.44</c:v>
                </c:pt>
                <c:pt idx="1665">
                  <c:v>1017.05</c:v>
                </c:pt>
                <c:pt idx="1666">
                  <c:v>1017.66</c:v>
                </c:pt>
                <c:pt idx="1667">
                  <c:v>1018.27</c:v>
                </c:pt>
                <c:pt idx="1668">
                  <c:v>1018.88</c:v>
                </c:pt>
                <c:pt idx="1669">
                  <c:v>1019.5</c:v>
                </c:pt>
                <c:pt idx="1670">
                  <c:v>1020.11</c:v>
                </c:pt>
                <c:pt idx="1671">
                  <c:v>1020.72</c:v>
                </c:pt>
                <c:pt idx="1672">
                  <c:v>1021.33</c:v>
                </c:pt>
                <c:pt idx="1673">
                  <c:v>1021.94</c:v>
                </c:pt>
                <c:pt idx="1674">
                  <c:v>1022.55</c:v>
                </c:pt>
                <c:pt idx="1675">
                  <c:v>1023.16</c:v>
                </c:pt>
                <c:pt idx="1676">
                  <c:v>1023.77</c:v>
                </c:pt>
                <c:pt idx="1677">
                  <c:v>1024.3800000000001</c:v>
                </c:pt>
                <c:pt idx="1678">
                  <c:v>1024.99</c:v>
                </c:pt>
                <c:pt idx="1679">
                  <c:v>1025.5999999999999</c:v>
                </c:pt>
                <c:pt idx="1680">
                  <c:v>1026.21</c:v>
                </c:pt>
                <c:pt idx="1681">
                  <c:v>1026.82</c:v>
                </c:pt>
                <c:pt idx="1682">
                  <c:v>1027.43</c:v>
                </c:pt>
                <c:pt idx="1683">
                  <c:v>1028.04</c:v>
                </c:pt>
                <c:pt idx="1684">
                  <c:v>1028.6500000000001</c:v>
                </c:pt>
                <c:pt idx="1685">
                  <c:v>1029.26</c:v>
                </c:pt>
                <c:pt idx="1686">
                  <c:v>1029.8699999999999</c:v>
                </c:pt>
                <c:pt idx="1687">
                  <c:v>1030.48</c:v>
                </c:pt>
                <c:pt idx="1688">
                  <c:v>1031.0899999999999</c:v>
                </c:pt>
                <c:pt idx="1689">
                  <c:v>1031.7</c:v>
                </c:pt>
                <c:pt idx="1690">
                  <c:v>1032.32</c:v>
                </c:pt>
                <c:pt idx="1691">
                  <c:v>1032.93</c:v>
                </c:pt>
                <c:pt idx="1692">
                  <c:v>1033.54</c:v>
                </c:pt>
                <c:pt idx="1693">
                  <c:v>1034.1500000000001</c:v>
                </c:pt>
                <c:pt idx="1694">
                  <c:v>1034.76</c:v>
                </c:pt>
                <c:pt idx="1695">
                  <c:v>1035.3699999999999</c:v>
                </c:pt>
                <c:pt idx="1696">
                  <c:v>1035.98</c:v>
                </c:pt>
                <c:pt idx="1697">
                  <c:v>1036.5899999999999</c:v>
                </c:pt>
                <c:pt idx="1698">
                  <c:v>1037.2</c:v>
                </c:pt>
                <c:pt idx="1699">
                  <c:v>1037.81</c:v>
                </c:pt>
                <c:pt idx="1700">
                  <c:v>1038.42</c:v>
                </c:pt>
                <c:pt idx="1701">
                  <c:v>1039.03</c:v>
                </c:pt>
                <c:pt idx="1702">
                  <c:v>1039.6400000000001</c:v>
                </c:pt>
                <c:pt idx="1703">
                  <c:v>1040.25</c:v>
                </c:pt>
                <c:pt idx="1704">
                  <c:v>1040.8599999999999</c:v>
                </c:pt>
                <c:pt idx="1705">
                  <c:v>1041.47</c:v>
                </c:pt>
                <c:pt idx="1706">
                  <c:v>1042.08</c:v>
                </c:pt>
                <c:pt idx="1707">
                  <c:v>1042.69</c:v>
                </c:pt>
                <c:pt idx="1708">
                  <c:v>1043.3</c:v>
                </c:pt>
                <c:pt idx="1709">
                  <c:v>1043.9100000000001</c:v>
                </c:pt>
                <c:pt idx="1710">
                  <c:v>1044.52</c:v>
                </c:pt>
                <c:pt idx="1711">
                  <c:v>1045.1400000000001</c:v>
                </c:pt>
                <c:pt idx="1712">
                  <c:v>1045.75</c:v>
                </c:pt>
                <c:pt idx="1713">
                  <c:v>1046.3599999999999</c:v>
                </c:pt>
                <c:pt idx="1714">
                  <c:v>1046.97</c:v>
                </c:pt>
                <c:pt idx="1715">
                  <c:v>1047.58</c:v>
                </c:pt>
                <c:pt idx="1716">
                  <c:v>1048.19</c:v>
                </c:pt>
                <c:pt idx="1717">
                  <c:v>1048.8</c:v>
                </c:pt>
                <c:pt idx="1718">
                  <c:v>1049.4100000000001</c:v>
                </c:pt>
                <c:pt idx="1719">
                  <c:v>1050.02</c:v>
                </c:pt>
                <c:pt idx="1720">
                  <c:v>1050.6300000000001</c:v>
                </c:pt>
                <c:pt idx="1721">
                  <c:v>1051.24</c:v>
                </c:pt>
                <c:pt idx="1722">
                  <c:v>1051.8499999999999</c:v>
                </c:pt>
                <c:pt idx="1723">
                  <c:v>1052.46</c:v>
                </c:pt>
                <c:pt idx="1724">
                  <c:v>1053.07</c:v>
                </c:pt>
                <c:pt idx="1725">
                  <c:v>1053.68</c:v>
                </c:pt>
                <c:pt idx="1726">
                  <c:v>1054.29</c:v>
                </c:pt>
                <c:pt idx="1727">
                  <c:v>1054.9000000000001</c:v>
                </c:pt>
                <c:pt idx="1728">
                  <c:v>1055.51</c:v>
                </c:pt>
                <c:pt idx="1729">
                  <c:v>1056.1199999999999</c:v>
                </c:pt>
                <c:pt idx="1730">
                  <c:v>1056.73</c:v>
                </c:pt>
                <c:pt idx="1731">
                  <c:v>1057.3399999999999</c:v>
                </c:pt>
                <c:pt idx="1732">
                  <c:v>1057.96</c:v>
                </c:pt>
                <c:pt idx="1733">
                  <c:v>1058.57</c:v>
                </c:pt>
                <c:pt idx="1734">
                  <c:v>1059.18</c:v>
                </c:pt>
                <c:pt idx="1735">
                  <c:v>1059.79</c:v>
                </c:pt>
                <c:pt idx="1736">
                  <c:v>1060.4000000000001</c:v>
                </c:pt>
                <c:pt idx="1737">
                  <c:v>1061.01</c:v>
                </c:pt>
                <c:pt idx="1738">
                  <c:v>1061.6199999999999</c:v>
                </c:pt>
                <c:pt idx="1739">
                  <c:v>1062.23</c:v>
                </c:pt>
                <c:pt idx="1740">
                  <c:v>1062.8399999999999</c:v>
                </c:pt>
                <c:pt idx="1741">
                  <c:v>1063.45</c:v>
                </c:pt>
                <c:pt idx="1742">
                  <c:v>1064.06</c:v>
                </c:pt>
                <c:pt idx="1743">
                  <c:v>1064.67</c:v>
                </c:pt>
                <c:pt idx="1744">
                  <c:v>1065.28</c:v>
                </c:pt>
                <c:pt idx="1745">
                  <c:v>1065.8900000000001</c:v>
                </c:pt>
                <c:pt idx="1746">
                  <c:v>1066.5</c:v>
                </c:pt>
                <c:pt idx="1747">
                  <c:v>1067.1099999999999</c:v>
                </c:pt>
                <c:pt idx="1748">
                  <c:v>1067.72</c:v>
                </c:pt>
                <c:pt idx="1749">
                  <c:v>1068.33</c:v>
                </c:pt>
                <c:pt idx="1750">
                  <c:v>1068.94</c:v>
                </c:pt>
                <c:pt idx="1751">
                  <c:v>1069.55</c:v>
                </c:pt>
                <c:pt idx="1752">
                  <c:v>1070.1600000000001</c:v>
                </c:pt>
                <c:pt idx="1753">
                  <c:v>1070.78</c:v>
                </c:pt>
                <c:pt idx="1754">
                  <c:v>1071.3900000000001</c:v>
                </c:pt>
                <c:pt idx="1755">
                  <c:v>1072</c:v>
                </c:pt>
                <c:pt idx="1756">
                  <c:v>1072.6099999999999</c:v>
                </c:pt>
                <c:pt idx="1757">
                  <c:v>1073.22</c:v>
                </c:pt>
                <c:pt idx="1758">
                  <c:v>1073.83</c:v>
                </c:pt>
                <c:pt idx="1759">
                  <c:v>1074.44</c:v>
                </c:pt>
                <c:pt idx="1760">
                  <c:v>1075.05</c:v>
                </c:pt>
                <c:pt idx="1761">
                  <c:v>1075.6600000000001</c:v>
                </c:pt>
                <c:pt idx="1762">
                  <c:v>1076.27</c:v>
                </c:pt>
                <c:pt idx="1763">
                  <c:v>1076.8800000000001</c:v>
                </c:pt>
                <c:pt idx="1764">
                  <c:v>1077.49</c:v>
                </c:pt>
                <c:pt idx="1765">
                  <c:v>1078.0999999999999</c:v>
                </c:pt>
                <c:pt idx="1766">
                  <c:v>1078.71</c:v>
                </c:pt>
                <c:pt idx="1767">
                  <c:v>1079.32</c:v>
                </c:pt>
                <c:pt idx="1768">
                  <c:v>1079.93</c:v>
                </c:pt>
                <c:pt idx="1769">
                  <c:v>1080.54</c:v>
                </c:pt>
                <c:pt idx="1770">
                  <c:v>1081.1500000000001</c:v>
                </c:pt>
                <c:pt idx="1771">
                  <c:v>1081.76</c:v>
                </c:pt>
                <c:pt idx="1772">
                  <c:v>1082.3699999999999</c:v>
                </c:pt>
                <c:pt idx="1773">
                  <c:v>1082.98</c:v>
                </c:pt>
                <c:pt idx="1774">
                  <c:v>1083.5999999999999</c:v>
                </c:pt>
                <c:pt idx="1775">
                  <c:v>1084.21</c:v>
                </c:pt>
                <c:pt idx="1776">
                  <c:v>1084.82</c:v>
                </c:pt>
                <c:pt idx="1777">
                  <c:v>1085.43</c:v>
                </c:pt>
                <c:pt idx="1778">
                  <c:v>1086.04</c:v>
                </c:pt>
                <c:pt idx="1779">
                  <c:v>1086.6500000000001</c:v>
                </c:pt>
                <c:pt idx="1780">
                  <c:v>1087.26</c:v>
                </c:pt>
                <c:pt idx="1781">
                  <c:v>1087.8699999999999</c:v>
                </c:pt>
                <c:pt idx="1782">
                  <c:v>1088.48</c:v>
                </c:pt>
                <c:pt idx="1783">
                  <c:v>1089.0899999999999</c:v>
                </c:pt>
                <c:pt idx="1784">
                  <c:v>1089.7</c:v>
                </c:pt>
                <c:pt idx="1785">
                  <c:v>1090.31</c:v>
                </c:pt>
                <c:pt idx="1786">
                  <c:v>1090.92</c:v>
                </c:pt>
                <c:pt idx="1787">
                  <c:v>1091.53</c:v>
                </c:pt>
                <c:pt idx="1788">
                  <c:v>1092.1400000000001</c:v>
                </c:pt>
                <c:pt idx="1789">
                  <c:v>1092.75</c:v>
                </c:pt>
                <c:pt idx="1790">
                  <c:v>1093.3599999999999</c:v>
                </c:pt>
                <c:pt idx="1791">
                  <c:v>1093.97</c:v>
                </c:pt>
                <c:pt idx="1792">
                  <c:v>1094.58</c:v>
                </c:pt>
                <c:pt idx="1793">
                  <c:v>1095.19</c:v>
                </c:pt>
                <c:pt idx="1794">
                  <c:v>1095.8</c:v>
                </c:pt>
                <c:pt idx="1795">
                  <c:v>1096.42</c:v>
                </c:pt>
                <c:pt idx="1796">
                  <c:v>1097.03</c:v>
                </c:pt>
                <c:pt idx="1797">
                  <c:v>1097.6400000000001</c:v>
                </c:pt>
                <c:pt idx="1798">
                  <c:v>1098.25</c:v>
                </c:pt>
                <c:pt idx="1799">
                  <c:v>1098.8599999999999</c:v>
                </c:pt>
                <c:pt idx="1800">
                  <c:v>1099.47</c:v>
                </c:pt>
                <c:pt idx="1801">
                  <c:v>1100.08</c:v>
                </c:pt>
                <c:pt idx="1802">
                  <c:v>1100.69</c:v>
                </c:pt>
                <c:pt idx="1803">
                  <c:v>1101.3</c:v>
                </c:pt>
                <c:pt idx="1804">
                  <c:v>1101.9100000000001</c:v>
                </c:pt>
                <c:pt idx="1805">
                  <c:v>1102.52</c:v>
                </c:pt>
                <c:pt idx="1806">
                  <c:v>1103.1300000000001</c:v>
                </c:pt>
                <c:pt idx="1807">
                  <c:v>1103.74</c:v>
                </c:pt>
                <c:pt idx="1808">
                  <c:v>1104.3499999999999</c:v>
                </c:pt>
                <c:pt idx="1809">
                  <c:v>1104.96</c:v>
                </c:pt>
                <c:pt idx="1810">
                  <c:v>1105.57</c:v>
                </c:pt>
                <c:pt idx="1811">
                  <c:v>1106.18</c:v>
                </c:pt>
                <c:pt idx="1812">
                  <c:v>1106.79</c:v>
                </c:pt>
                <c:pt idx="1813">
                  <c:v>1107.4000000000001</c:v>
                </c:pt>
                <c:pt idx="1814">
                  <c:v>1108.01</c:v>
                </c:pt>
                <c:pt idx="1815">
                  <c:v>1108.6199999999999</c:v>
                </c:pt>
                <c:pt idx="1816">
                  <c:v>1109.24</c:v>
                </c:pt>
                <c:pt idx="1817">
                  <c:v>1109.8499999999999</c:v>
                </c:pt>
                <c:pt idx="1818">
                  <c:v>1110.46</c:v>
                </c:pt>
                <c:pt idx="1819">
                  <c:v>1111.07</c:v>
                </c:pt>
                <c:pt idx="1820">
                  <c:v>1111.68</c:v>
                </c:pt>
                <c:pt idx="1821">
                  <c:v>1112.29</c:v>
                </c:pt>
                <c:pt idx="1822">
                  <c:v>1112.9000000000001</c:v>
                </c:pt>
                <c:pt idx="1823">
                  <c:v>1113.51</c:v>
                </c:pt>
                <c:pt idx="1824">
                  <c:v>1114.1199999999999</c:v>
                </c:pt>
                <c:pt idx="1825">
                  <c:v>1114.73</c:v>
                </c:pt>
                <c:pt idx="1826">
                  <c:v>1115.3399999999999</c:v>
                </c:pt>
                <c:pt idx="1827">
                  <c:v>1115.95</c:v>
                </c:pt>
                <c:pt idx="1828">
                  <c:v>1116.56</c:v>
                </c:pt>
                <c:pt idx="1829">
                  <c:v>1117.17</c:v>
                </c:pt>
                <c:pt idx="1830">
                  <c:v>1117.78</c:v>
                </c:pt>
                <c:pt idx="1831">
                  <c:v>1118.3900000000001</c:v>
                </c:pt>
                <c:pt idx="1832">
                  <c:v>1119</c:v>
                </c:pt>
                <c:pt idx="1833">
                  <c:v>1119.6099999999999</c:v>
                </c:pt>
                <c:pt idx="1834">
                  <c:v>1120.22</c:v>
                </c:pt>
                <c:pt idx="1835">
                  <c:v>1120.83</c:v>
                </c:pt>
                <c:pt idx="1836">
                  <c:v>1121.44</c:v>
                </c:pt>
                <c:pt idx="1837">
                  <c:v>1122.06</c:v>
                </c:pt>
                <c:pt idx="1838">
                  <c:v>1122.67</c:v>
                </c:pt>
                <c:pt idx="1839">
                  <c:v>1123.28</c:v>
                </c:pt>
                <c:pt idx="1840">
                  <c:v>1123.8900000000001</c:v>
                </c:pt>
                <c:pt idx="1841">
                  <c:v>1124.5</c:v>
                </c:pt>
                <c:pt idx="1842">
                  <c:v>1125.1099999999999</c:v>
                </c:pt>
                <c:pt idx="1843">
                  <c:v>1125.72</c:v>
                </c:pt>
                <c:pt idx="1844">
                  <c:v>1126.33</c:v>
                </c:pt>
                <c:pt idx="1845">
                  <c:v>1126.94</c:v>
                </c:pt>
                <c:pt idx="1846">
                  <c:v>1127.55</c:v>
                </c:pt>
                <c:pt idx="1847">
                  <c:v>1128.1600000000001</c:v>
                </c:pt>
                <c:pt idx="1848">
                  <c:v>1128.77</c:v>
                </c:pt>
                <c:pt idx="1849">
                  <c:v>1129.3800000000001</c:v>
                </c:pt>
                <c:pt idx="1850">
                  <c:v>1129.99</c:v>
                </c:pt>
                <c:pt idx="1851">
                  <c:v>1130.5999999999999</c:v>
                </c:pt>
                <c:pt idx="1852">
                  <c:v>1131.21</c:v>
                </c:pt>
                <c:pt idx="1853">
                  <c:v>1131.82</c:v>
                </c:pt>
                <c:pt idx="1854">
                  <c:v>1132.43</c:v>
                </c:pt>
                <c:pt idx="1855">
                  <c:v>1133.04</c:v>
                </c:pt>
                <c:pt idx="1856">
                  <c:v>1133.6500000000001</c:v>
                </c:pt>
                <c:pt idx="1857">
                  <c:v>1134.26</c:v>
                </c:pt>
                <c:pt idx="1858">
                  <c:v>1134.8800000000001</c:v>
                </c:pt>
                <c:pt idx="1859">
                  <c:v>1135.49</c:v>
                </c:pt>
                <c:pt idx="1860">
                  <c:v>1136.0999999999999</c:v>
                </c:pt>
                <c:pt idx="1861">
                  <c:v>1136.71</c:v>
                </c:pt>
                <c:pt idx="1862">
                  <c:v>1137.32</c:v>
                </c:pt>
                <c:pt idx="1863">
                  <c:v>1137.93</c:v>
                </c:pt>
                <c:pt idx="1864">
                  <c:v>1138.54</c:v>
                </c:pt>
                <c:pt idx="1865">
                  <c:v>1139.1500000000001</c:v>
                </c:pt>
                <c:pt idx="1866">
                  <c:v>1139.76</c:v>
                </c:pt>
                <c:pt idx="1867">
                  <c:v>1140.3699999999999</c:v>
                </c:pt>
                <c:pt idx="1868">
                  <c:v>1140.98</c:v>
                </c:pt>
                <c:pt idx="1869">
                  <c:v>1141.5899999999999</c:v>
                </c:pt>
                <c:pt idx="1870">
                  <c:v>1142.2</c:v>
                </c:pt>
                <c:pt idx="1871">
                  <c:v>1142.81</c:v>
                </c:pt>
                <c:pt idx="1872">
                  <c:v>1143.42</c:v>
                </c:pt>
                <c:pt idx="1873">
                  <c:v>1144.03</c:v>
                </c:pt>
                <c:pt idx="1874">
                  <c:v>1144.6400000000001</c:v>
                </c:pt>
                <c:pt idx="1875">
                  <c:v>1145.25</c:v>
                </c:pt>
                <c:pt idx="1876">
                  <c:v>1145.8599999999999</c:v>
                </c:pt>
                <c:pt idx="1877">
                  <c:v>1146.47</c:v>
                </c:pt>
                <c:pt idx="1878">
                  <c:v>1147.08</c:v>
                </c:pt>
                <c:pt idx="1879">
                  <c:v>1147.7</c:v>
                </c:pt>
                <c:pt idx="1880">
                  <c:v>1148.31</c:v>
                </c:pt>
                <c:pt idx="1881">
                  <c:v>1148.92</c:v>
                </c:pt>
                <c:pt idx="1882">
                  <c:v>1149.53</c:v>
                </c:pt>
                <c:pt idx="1883">
                  <c:v>1150.1400000000001</c:v>
                </c:pt>
                <c:pt idx="1884">
                  <c:v>1150.75</c:v>
                </c:pt>
                <c:pt idx="1885">
                  <c:v>1151.3599999999999</c:v>
                </c:pt>
                <c:pt idx="1886">
                  <c:v>1151.97</c:v>
                </c:pt>
                <c:pt idx="1887">
                  <c:v>1152.58</c:v>
                </c:pt>
                <c:pt idx="1888">
                  <c:v>1153.19</c:v>
                </c:pt>
                <c:pt idx="1889">
                  <c:v>1153.8</c:v>
                </c:pt>
                <c:pt idx="1890">
                  <c:v>1154.4100000000001</c:v>
                </c:pt>
                <c:pt idx="1891">
                  <c:v>1155.02</c:v>
                </c:pt>
                <c:pt idx="1892">
                  <c:v>1155.6300000000001</c:v>
                </c:pt>
                <c:pt idx="1893">
                  <c:v>1156.24</c:v>
                </c:pt>
                <c:pt idx="1894">
                  <c:v>1156.8499999999999</c:v>
                </c:pt>
                <c:pt idx="1895">
                  <c:v>1157.46</c:v>
                </c:pt>
                <c:pt idx="1896">
                  <c:v>1158.07</c:v>
                </c:pt>
                <c:pt idx="1897">
                  <c:v>1158.68</c:v>
                </c:pt>
                <c:pt idx="1898">
                  <c:v>1159.29</c:v>
                </c:pt>
                <c:pt idx="1899">
                  <c:v>1159.9000000000001</c:v>
                </c:pt>
                <c:pt idx="1900">
                  <c:v>1160.52</c:v>
                </c:pt>
                <c:pt idx="1901">
                  <c:v>1161.1300000000001</c:v>
                </c:pt>
                <c:pt idx="1902">
                  <c:v>1161.74</c:v>
                </c:pt>
                <c:pt idx="1903">
                  <c:v>1162.3499999999999</c:v>
                </c:pt>
                <c:pt idx="1904">
                  <c:v>1162.96</c:v>
                </c:pt>
                <c:pt idx="1905">
                  <c:v>1163.57</c:v>
                </c:pt>
                <c:pt idx="1906">
                  <c:v>1164.18</c:v>
                </c:pt>
                <c:pt idx="1907">
                  <c:v>1164.79</c:v>
                </c:pt>
                <c:pt idx="1908">
                  <c:v>1165.4000000000001</c:v>
                </c:pt>
                <c:pt idx="1909">
                  <c:v>1166.01</c:v>
                </c:pt>
                <c:pt idx="1910">
                  <c:v>1166.6199999999999</c:v>
                </c:pt>
                <c:pt idx="1911">
                  <c:v>1167.23</c:v>
                </c:pt>
                <c:pt idx="1912">
                  <c:v>1167.8399999999999</c:v>
                </c:pt>
                <c:pt idx="1913">
                  <c:v>1168.45</c:v>
                </c:pt>
                <c:pt idx="1914">
                  <c:v>1169.06</c:v>
                </c:pt>
                <c:pt idx="1915">
                  <c:v>1169.67</c:v>
                </c:pt>
                <c:pt idx="1916">
                  <c:v>1170.28</c:v>
                </c:pt>
                <c:pt idx="1917">
                  <c:v>1170.8900000000001</c:v>
                </c:pt>
                <c:pt idx="1918">
                  <c:v>1171.5</c:v>
                </c:pt>
                <c:pt idx="1919">
                  <c:v>1172.1099999999999</c:v>
                </c:pt>
                <c:pt idx="1920">
                  <c:v>1172.72</c:v>
                </c:pt>
                <c:pt idx="1921">
                  <c:v>1173.3399999999999</c:v>
                </c:pt>
                <c:pt idx="1922">
                  <c:v>1173.95</c:v>
                </c:pt>
                <c:pt idx="1923">
                  <c:v>1174.56</c:v>
                </c:pt>
                <c:pt idx="1924">
                  <c:v>1175.17</c:v>
                </c:pt>
                <c:pt idx="1925">
                  <c:v>1175.78</c:v>
                </c:pt>
                <c:pt idx="1926">
                  <c:v>1176.3900000000001</c:v>
                </c:pt>
                <c:pt idx="1927">
                  <c:v>1177</c:v>
                </c:pt>
                <c:pt idx="1928">
                  <c:v>1177.6099999999999</c:v>
                </c:pt>
                <c:pt idx="1929">
                  <c:v>1178.22</c:v>
                </c:pt>
                <c:pt idx="1930">
                  <c:v>1178.83</c:v>
                </c:pt>
                <c:pt idx="1931">
                  <c:v>1179.44</c:v>
                </c:pt>
                <c:pt idx="1932">
                  <c:v>1180.05</c:v>
                </c:pt>
                <c:pt idx="1933">
                  <c:v>1180.6600000000001</c:v>
                </c:pt>
                <c:pt idx="1934">
                  <c:v>1181.27</c:v>
                </c:pt>
                <c:pt idx="1935">
                  <c:v>1181.8800000000001</c:v>
                </c:pt>
                <c:pt idx="1936">
                  <c:v>1182.49</c:v>
                </c:pt>
                <c:pt idx="1937">
                  <c:v>1183.0999999999999</c:v>
                </c:pt>
                <c:pt idx="1938">
                  <c:v>1183.71</c:v>
                </c:pt>
                <c:pt idx="1939">
                  <c:v>1184.32</c:v>
                </c:pt>
                <c:pt idx="1940">
                  <c:v>1184.93</c:v>
                </c:pt>
                <c:pt idx="1941">
                  <c:v>1185.54</c:v>
                </c:pt>
                <c:pt idx="1942">
                  <c:v>1186.1600000000001</c:v>
                </c:pt>
                <c:pt idx="1943">
                  <c:v>1186.77</c:v>
                </c:pt>
                <c:pt idx="1944">
                  <c:v>1187.3800000000001</c:v>
                </c:pt>
                <c:pt idx="1945">
                  <c:v>1187.99</c:v>
                </c:pt>
                <c:pt idx="1946">
                  <c:v>1188.5999999999999</c:v>
                </c:pt>
                <c:pt idx="1947">
                  <c:v>1189.21</c:v>
                </c:pt>
                <c:pt idx="1948">
                  <c:v>1189.82</c:v>
                </c:pt>
                <c:pt idx="1949">
                  <c:v>1190.43</c:v>
                </c:pt>
                <c:pt idx="1950">
                  <c:v>1191.04</c:v>
                </c:pt>
                <c:pt idx="1951">
                  <c:v>1191.6500000000001</c:v>
                </c:pt>
                <c:pt idx="1952">
                  <c:v>1192.26</c:v>
                </c:pt>
                <c:pt idx="1953">
                  <c:v>1192.8699999999999</c:v>
                </c:pt>
                <c:pt idx="1954">
                  <c:v>1193.48</c:v>
                </c:pt>
                <c:pt idx="1955">
                  <c:v>1194.0899999999999</c:v>
                </c:pt>
                <c:pt idx="1956">
                  <c:v>1194.7</c:v>
                </c:pt>
                <c:pt idx="1957">
                  <c:v>1195.31</c:v>
                </c:pt>
                <c:pt idx="1958">
                  <c:v>1195.92</c:v>
                </c:pt>
                <c:pt idx="1959">
                  <c:v>1196.53</c:v>
                </c:pt>
                <c:pt idx="1960">
                  <c:v>1197.1400000000001</c:v>
                </c:pt>
                <c:pt idx="1961">
                  <c:v>1197.75</c:v>
                </c:pt>
                <c:pt idx="1962">
                  <c:v>1198.3599999999999</c:v>
                </c:pt>
                <c:pt idx="1963">
                  <c:v>1198.98</c:v>
                </c:pt>
                <c:pt idx="1964">
                  <c:v>1199.5899999999999</c:v>
                </c:pt>
                <c:pt idx="1965">
                  <c:v>1200.2</c:v>
                </c:pt>
                <c:pt idx="1966">
                  <c:v>1200.81</c:v>
                </c:pt>
                <c:pt idx="1967">
                  <c:v>1201.42</c:v>
                </c:pt>
                <c:pt idx="1968">
                  <c:v>1202.03</c:v>
                </c:pt>
                <c:pt idx="1969">
                  <c:v>1202.6400000000001</c:v>
                </c:pt>
                <c:pt idx="1970">
                  <c:v>1203.25</c:v>
                </c:pt>
                <c:pt idx="1971">
                  <c:v>1203.8599999999999</c:v>
                </c:pt>
                <c:pt idx="1972">
                  <c:v>1204.47</c:v>
                </c:pt>
                <c:pt idx="1973">
                  <c:v>1205.08</c:v>
                </c:pt>
                <c:pt idx="1974">
                  <c:v>1205.69</c:v>
                </c:pt>
                <c:pt idx="1975">
                  <c:v>1206.3</c:v>
                </c:pt>
                <c:pt idx="1976">
                  <c:v>1206.9100000000001</c:v>
                </c:pt>
                <c:pt idx="1977">
                  <c:v>1207.52</c:v>
                </c:pt>
                <c:pt idx="1978">
                  <c:v>1208.1300000000001</c:v>
                </c:pt>
                <c:pt idx="1979">
                  <c:v>1208.74</c:v>
                </c:pt>
                <c:pt idx="1980">
                  <c:v>1209.3499999999999</c:v>
                </c:pt>
                <c:pt idx="1981">
                  <c:v>1209.96</c:v>
                </c:pt>
                <c:pt idx="1982">
                  <c:v>1210.57</c:v>
                </c:pt>
                <c:pt idx="1983">
                  <c:v>1211.18</c:v>
                </c:pt>
                <c:pt idx="1984">
                  <c:v>1211.8</c:v>
                </c:pt>
                <c:pt idx="1985">
                  <c:v>1212.4100000000001</c:v>
                </c:pt>
                <c:pt idx="1986">
                  <c:v>1213.02</c:v>
                </c:pt>
                <c:pt idx="1987">
                  <c:v>1213.6300000000001</c:v>
                </c:pt>
                <c:pt idx="1988">
                  <c:v>1214.24</c:v>
                </c:pt>
                <c:pt idx="1989">
                  <c:v>1214.8499999999999</c:v>
                </c:pt>
                <c:pt idx="1990">
                  <c:v>1215.46</c:v>
                </c:pt>
                <c:pt idx="1991">
                  <c:v>1216.07</c:v>
                </c:pt>
                <c:pt idx="1992">
                  <c:v>1216.68</c:v>
                </c:pt>
                <c:pt idx="1993">
                  <c:v>1217.29</c:v>
                </c:pt>
                <c:pt idx="1994">
                  <c:v>1217.9000000000001</c:v>
                </c:pt>
                <c:pt idx="1995">
                  <c:v>1218.51</c:v>
                </c:pt>
                <c:pt idx="1996">
                  <c:v>1219.1199999999999</c:v>
                </c:pt>
                <c:pt idx="1997">
                  <c:v>1219.73</c:v>
                </c:pt>
                <c:pt idx="1998">
                  <c:v>1220.3399999999999</c:v>
                </c:pt>
                <c:pt idx="1999">
                  <c:v>1220.95</c:v>
                </c:pt>
                <c:pt idx="2000">
                  <c:v>1221.56</c:v>
                </c:pt>
                <c:pt idx="2001">
                  <c:v>1222.17</c:v>
                </c:pt>
                <c:pt idx="2002">
                  <c:v>1222.78</c:v>
                </c:pt>
                <c:pt idx="2003">
                  <c:v>1223.3900000000001</c:v>
                </c:pt>
                <c:pt idx="2004">
                  <c:v>1224</c:v>
                </c:pt>
                <c:pt idx="2005">
                  <c:v>1224.6199999999999</c:v>
                </c:pt>
                <c:pt idx="2006">
                  <c:v>1225.23</c:v>
                </c:pt>
                <c:pt idx="2007">
                  <c:v>1225.8399999999999</c:v>
                </c:pt>
                <c:pt idx="2008">
                  <c:v>1226.45</c:v>
                </c:pt>
                <c:pt idx="2009">
                  <c:v>1227.06</c:v>
                </c:pt>
                <c:pt idx="2010">
                  <c:v>1227.67</c:v>
                </c:pt>
                <c:pt idx="2011">
                  <c:v>1228.28</c:v>
                </c:pt>
                <c:pt idx="2012">
                  <c:v>1228.8900000000001</c:v>
                </c:pt>
                <c:pt idx="2013">
                  <c:v>1229.5</c:v>
                </c:pt>
                <c:pt idx="2014">
                  <c:v>1230.1099999999999</c:v>
                </c:pt>
                <c:pt idx="2015">
                  <c:v>1230.72</c:v>
                </c:pt>
                <c:pt idx="2016">
                  <c:v>1231.33</c:v>
                </c:pt>
                <c:pt idx="2017">
                  <c:v>1231.94</c:v>
                </c:pt>
                <c:pt idx="2018">
                  <c:v>1232.55</c:v>
                </c:pt>
                <c:pt idx="2019">
                  <c:v>1233.1600000000001</c:v>
                </c:pt>
                <c:pt idx="2020">
                  <c:v>1233.77</c:v>
                </c:pt>
                <c:pt idx="2021">
                  <c:v>1234.3800000000001</c:v>
                </c:pt>
                <c:pt idx="2022">
                  <c:v>1234.99</c:v>
                </c:pt>
                <c:pt idx="2023">
                  <c:v>1235.5999999999999</c:v>
                </c:pt>
                <c:pt idx="2024">
                  <c:v>1236.21</c:v>
                </c:pt>
                <c:pt idx="2025">
                  <c:v>1236.82</c:v>
                </c:pt>
                <c:pt idx="2026">
                  <c:v>1237.44</c:v>
                </c:pt>
                <c:pt idx="2027">
                  <c:v>1238.05</c:v>
                </c:pt>
                <c:pt idx="2028">
                  <c:v>1238.6600000000001</c:v>
                </c:pt>
                <c:pt idx="2029">
                  <c:v>1239.27</c:v>
                </c:pt>
                <c:pt idx="2030">
                  <c:v>1239.8800000000001</c:v>
                </c:pt>
                <c:pt idx="2031">
                  <c:v>1240.49</c:v>
                </c:pt>
                <c:pt idx="2032">
                  <c:v>1241.0999999999999</c:v>
                </c:pt>
                <c:pt idx="2033">
                  <c:v>1241.71</c:v>
                </c:pt>
                <c:pt idx="2034">
                  <c:v>1242.32</c:v>
                </c:pt>
                <c:pt idx="2035">
                  <c:v>1242.93</c:v>
                </c:pt>
                <c:pt idx="2036">
                  <c:v>1243.54</c:v>
                </c:pt>
                <c:pt idx="2037">
                  <c:v>1244.1500000000001</c:v>
                </c:pt>
                <c:pt idx="2038">
                  <c:v>1244.76</c:v>
                </c:pt>
                <c:pt idx="2039">
                  <c:v>1245.3699999999999</c:v>
                </c:pt>
                <c:pt idx="2040">
                  <c:v>1245.98</c:v>
                </c:pt>
                <c:pt idx="2041">
                  <c:v>1246.5899999999999</c:v>
                </c:pt>
                <c:pt idx="2042">
                  <c:v>1247.2</c:v>
                </c:pt>
                <c:pt idx="2043">
                  <c:v>1247.81</c:v>
                </c:pt>
                <c:pt idx="2044">
                  <c:v>1248.42</c:v>
                </c:pt>
                <c:pt idx="2045">
                  <c:v>1249.03</c:v>
                </c:pt>
                <c:pt idx="2046">
                  <c:v>1249.6400000000001</c:v>
                </c:pt>
                <c:pt idx="2047">
                  <c:v>1250.26</c:v>
                </c:pt>
                <c:pt idx="2048">
                  <c:v>1250.8699999999999</c:v>
                </c:pt>
                <c:pt idx="2049">
                  <c:v>1251.48</c:v>
                </c:pt>
                <c:pt idx="2050">
                  <c:v>1252.0899999999999</c:v>
                </c:pt>
                <c:pt idx="2051">
                  <c:v>1252.7</c:v>
                </c:pt>
                <c:pt idx="2052">
                  <c:v>1253.31</c:v>
                </c:pt>
                <c:pt idx="2053">
                  <c:v>1253.92</c:v>
                </c:pt>
                <c:pt idx="2054">
                  <c:v>1254.53</c:v>
                </c:pt>
                <c:pt idx="2055">
                  <c:v>1255.1400000000001</c:v>
                </c:pt>
                <c:pt idx="2056">
                  <c:v>1255.75</c:v>
                </c:pt>
                <c:pt idx="2057">
                  <c:v>1256.3599999999999</c:v>
                </c:pt>
                <c:pt idx="2058">
                  <c:v>1256.97</c:v>
                </c:pt>
                <c:pt idx="2059">
                  <c:v>1257.58</c:v>
                </c:pt>
                <c:pt idx="2060">
                  <c:v>1258.19</c:v>
                </c:pt>
                <c:pt idx="2061">
                  <c:v>1258.8</c:v>
                </c:pt>
                <c:pt idx="2062">
                  <c:v>1259.4100000000001</c:v>
                </c:pt>
                <c:pt idx="2063">
                  <c:v>1260.02</c:v>
                </c:pt>
                <c:pt idx="2064">
                  <c:v>1260.6300000000001</c:v>
                </c:pt>
                <c:pt idx="2065">
                  <c:v>1261.24</c:v>
                </c:pt>
                <c:pt idx="2066">
                  <c:v>1261.8499999999999</c:v>
                </c:pt>
                <c:pt idx="2067">
                  <c:v>1262.46</c:v>
                </c:pt>
                <c:pt idx="2068">
                  <c:v>1263.08</c:v>
                </c:pt>
                <c:pt idx="2069">
                  <c:v>1263.69</c:v>
                </c:pt>
                <c:pt idx="2070">
                  <c:v>1264.3</c:v>
                </c:pt>
                <c:pt idx="2071">
                  <c:v>1264.9100000000001</c:v>
                </c:pt>
                <c:pt idx="2072">
                  <c:v>1265.52</c:v>
                </c:pt>
                <c:pt idx="2073">
                  <c:v>1266.1300000000001</c:v>
                </c:pt>
                <c:pt idx="2074">
                  <c:v>1266.74</c:v>
                </c:pt>
                <c:pt idx="2075">
                  <c:v>1267.3499999999999</c:v>
                </c:pt>
                <c:pt idx="2076">
                  <c:v>1267.96</c:v>
                </c:pt>
                <c:pt idx="2077">
                  <c:v>1268.57</c:v>
                </c:pt>
                <c:pt idx="2078">
                  <c:v>1269.18</c:v>
                </c:pt>
                <c:pt idx="2079">
                  <c:v>1269.79</c:v>
                </c:pt>
                <c:pt idx="2080">
                  <c:v>1270.4000000000001</c:v>
                </c:pt>
                <c:pt idx="2081">
                  <c:v>1271.01</c:v>
                </c:pt>
                <c:pt idx="2082">
                  <c:v>1271.6199999999999</c:v>
                </c:pt>
                <c:pt idx="2083">
                  <c:v>1272.23</c:v>
                </c:pt>
                <c:pt idx="2084">
                  <c:v>1272.8399999999999</c:v>
                </c:pt>
                <c:pt idx="2085">
                  <c:v>1273.45</c:v>
                </c:pt>
                <c:pt idx="2086">
                  <c:v>1274.06</c:v>
                </c:pt>
                <c:pt idx="2087">
                  <c:v>1274.67</c:v>
                </c:pt>
                <c:pt idx="2088">
                  <c:v>1275.28</c:v>
                </c:pt>
                <c:pt idx="2089">
                  <c:v>1275.9000000000001</c:v>
                </c:pt>
                <c:pt idx="2090">
                  <c:v>1276.51</c:v>
                </c:pt>
                <c:pt idx="2091">
                  <c:v>1277.1199999999999</c:v>
                </c:pt>
                <c:pt idx="2092">
                  <c:v>1277.73</c:v>
                </c:pt>
                <c:pt idx="2093">
                  <c:v>1278.3399999999999</c:v>
                </c:pt>
                <c:pt idx="2094">
                  <c:v>1278.95</c:v>
                </c:pt>
                <c:pt idx="2095">
                  <c:v>1279.56</c:v>
                </c:pt>
                <c:pt idx="2096">
                  <c:v>1280.17</c:v>
                </c:pt>
                <c:pt idx="2097">
                  <c:v>1280.78</c:v>
                </c:pt>
                <c:pt idx="2098">
                  <c:v>1281.3900000000001</c:v>
                </c:pt>
                <c:pt idx="2099">
                  <c:v>1282</c:v>
                </c:pt>
                <c:pt idx="2100">
                  <c:v>1282.6099999999999</c:v>
                </c:pt>
                <c:pt idx="2101">
                  <c:v>1283.22</c:v>
                </c:pt>
                <c:pt idx="2102">
                  <c:v>1283.83</c:v>
                </c:pt>
                <c:pt idx="2103">
                  <c:v>1284.44</c:v>
                </c:pt>
                <c:pt idx="2104">
                  <c:v>1285.05</c:v>
                </c:pt>
                <c:pt idx="2105">
                  <c:v>1285.6600000000001</c:v>
                </c:pt>
                <c:pt idx="2106">
                  <c:v>1286.27</c:v>
                </c:pt>
                <c:pt idx="2107">
                  <c:v>1286.8800000000001</c:v>
                </c:pt>
                <c:pt idx="2108">
                  <c:v>1287.49</c:v>
                </c:pt>
                <c:pt idx="2109">
                  <c:v>1288.0999999999999</c:v>
                </c:pt>
                <c:pt idx="2110">
                  <c:v>1288.72</c:v>
                </c:pt>
                <c:pt idx="2111">
                  <c:v>1289.33</c:v>
                </c:pt>
                <c:pt idx="2112">
                  <c:v>1289.94</c:v>
                </c:pt>
                <c:pt idx="2113">
                  <c:v>1290.55</c:v>
                </c:pt>
                <c:pt idx="2114">
                  <c:v>1291.1600000000001</c:v>
                </c:pt>
                <c:pt idx="2115">
                  <c:v>1291.77</c:v>
                </c:pt>
                <c:pt idx="2116">
                  <c:v>1292.3800000000001</c:v>
                </c:pt>
                <c:pt idx="2117">
                  <c:v>1292.99</c:v>
                </c:pt>
                <c:pt idx="2118">
                  <c:v>1293.5999999999999</c:v>
                </c:pt>
                <c:pt idx="2119">
                  <c:v>1294.21</c:v>
                </c:pt>
                <c:pt idx="2120">
                  <c:v>1294.82</c:v>
                </c:pt>
                <c:pt idx="2121">
                  <c:v>1295.43</c:v>
                </c:pt>
                <c:pt idx="2122">
                  <c:v>1296.04</c:v>
                </c:pt>
                <c:pt idx="2123">
                  <c:v>1296.6500000000001</c:v>
                </c:pt>
                <c:pt idx="2124">
                  <c:v>1297.26</c:v>
                </c:pt>
                <c:pt idx="2125">
                  <c:v>1297.8699999999999</c:v>
                </c:pt>
                <c:pt idx="2126">
                  <c:v>1298.48</c:v>
                </c:pt>
                <c:pt idx="2127">
                  <c:v>1299.0899999999999</c:v>
                </c:pt>
                <c:pt idx="2128">
                  <c:v>1299.7</c:v>
                </c:pt>
                <c:pt idx="2129">
                  <c:v>1300.31</c:v>
                </c:pt>
                <c:pt idx="2130">
                  <c:v>1300.92</c:v>
                </c:pt>
                <c:pt idx="2131">
                  <c:v>1301.54</c:v>
                </c:pt>
                <c:pt idx="2132">
                  <c:v>1302.1500000000001</c:v>
                </c:pt>
                <c:pt idx="2133">
                  <c:v>1302.76</c:v>
                </c:pt>
                <c:pt idx="2134">
                  <c:v>1303.3699999999999</c:v>
                </c:pt>
                <c:pt idx="2135">
                  <c:v>1303.98</c:v>
                </c:pt>
                <c:pt idx="2136">
                  <c:v>1304.5899999999999</c:v>
                </c:pt>
                <c:pt idx="2137">
                  <c:v>1305.2</c:v>
                </c:pt>
                <c:pt idx="2138">
                  <c:v>1305.81</c:v>
                </c:pt>
                <c:pt idx="2139">
                  <c:v>1306.42</c:v>
                </c:pt>
                <c:pt idx="2140">
                  <c:v>1307.03</c:v>
                </c:pt>
                <c:pt idx="2141">
                  <c:v>1307.6400000000001</c:v>
                </c:pt>
                <c:pt idx="2142">
                  <c:v>1308.25</c:v>
                </c:pt>
                <c:pt idx="2143">
                  <c:v>1308.8599999999999</c:v>
                </c:pt>
                <c:pt idx="2144">
                  <c:v>1309.47</c:v>
                </c:pt>
                <c:pt idx="2145">
                  <c:v>1310.08</c:v>
                </c:pt>
                <c:pt idx="2146">
                  <c:v>1310.69</c:v>
                </c:pt>
                <c:pt idx="2147">
                  <c:v>1311.3</c:v>
                </c:pt>
                <c:pt idx="2148">
                  <c:v>1311.91</c:v>
                </c:pt>
                <c:pt idx="2149">
                  <c:v>1312.52</c:v>
                </c:pt>
                <c:pt idx="2150">
                  <c:v>1313.13</c:v>
                </c:pt>
                <c:pt idx="2151">
                  <c:v>1313.74</c:v>
                </c:pt>
                <c:pt idx="2152">
                  <c:v>1314.36</c:v>
                </c:pt>
                <c:pt idx="2153">
                  <c:v>1314.97</c:v>
                </c:pt>
                <c:pt idx="2154">
                  <c:v>1315.58</c:v>
                </c:pt>
                <c:pt idx="2155">
                  <c:v>1316.19</c:v>
                </c:pt>
                <c:pt idx="2156">
                  <c:v>1316.8</c:v>
                </c:pt>
                <c:pt idx="2157">
                  <c:v>1317.41</c:v>
                </c:pt>
                <c:pt idx="2158">
                  <c:v>1318.02</c:v>
                </c:pt>
                <c:pt idx="2159">
                  <c:v>1318.63</c:v>
                </c:pt>
                <c:pt idx="2160">
                  <c:v>1319.24</c:v>
                </c:pt>
                <c:pt idx="2161">
                  <c:v>1319.85</c:v>
                </c:pt>
                <c:pt idx="2162">
                  <c:v>1320.46</c:v>
                </c:pt>
                <c:pt idx="2163">
                  <c:v>1321.07</c:v>
                </c:pt>
                <c:pt idx="2164">
                  <c:v>1321.68</c:v>
                </c:pt>
                <c:pt idx="2165">
                  <c:v>1322.29</c:v>
                </c:pt>
                <c:pt idx="2166">
                  <c:v>1322.9</c:v>
                </c:pt>
                <c:pt idx="2167">
                  <c:v>1323.51</c:v>
                </c:pt>
                <c:pt idx="2168">
                  <c:v>1324.12</c:v>
                </c:pt>
                <c:pt idx="2169">
                  <c:v>1324.73</c:v>
                </c:pt>
                <c:pt idx="2170">
                  <c:v>1325.34</c:v>
                </c:pt>
                <c:pt idx="2171">
                  <c:v>1325.95</c:v>
                </c:pt>
                <c:pt idx="2172">
                  <c:v>1326.56</c:v>
                </c:pt>
                <c:pt idx="2173">
                  <c:v>1327.18</c:v>
                </c:pt>
                <c:pt idx="2174">
                  <c:v>1327.79</c:v>
                </c:pt>
                <c:pt idx="2175">
                  <c:v>1328.4</c:v>
                </c:pt>
                <c:pt idx="2176">
                  <c:v>1329.01</c:v>
                </c:pt>
                <c:pt idx="2177">
                  <c:v>1329.62</c:v>
                </c:pt>
                <c:pt idx="2178">
                  <c:v>1330.23</c:v>
                </c:pt>
                <c:pt idx="2179">
                  <c:v>1330.84</c:v>
                </c:pt>
                <c:pt idx="2180">
                  <c:v>1331.45</c:v>
                </c:pt>
                <c:pt idx="2181">
                  <c:v>1332.06</c:v>
                </c:pt>
                <c:pt idx="2182">
                  <c:v>1332.67</c:v>
                </c:pt>
                <c:pt idx="2183">
                  <c:v>1333.28</c:v>
                </c:pt>
                <c:pt idx="2184">
                  <c:v>1333.89</c:v>
                </c:pt>
                <c:pt idx="2185">
                  <c:v>1334.5</c:v>
                </c:pt>
                <c:pt idx="2186">
                  <c:v>1335.11</c:v>
                </c:pt>
                <c:pt idx="2187">
                  <c:v>1335.72</c:v>
                </c:pt>
                <c:pt idx="2188">
                  <c:v>1336.33</c:v>
                </c:pt>
                <c:pt idx="2189">
                  <c:v>1336.94</c:v>
                </c:pt>
                <c:pt idx="2190">
                  <c:v>1337.55</c:v>
                </c:pt>
                <c:pt idx="2191">
                  <c:v>1338.16</c:v>
                </c:pt>
                <c:pt idx="2192">
                  <c:v>1338.77</c:v>
                </c:pt>
                <c:pt idx="2193">
                  <c:v>1339.38</c:v>
                </c:pt>
                <c:pt idx="2194">
                  <c:v>1340</c:v>
                </c:pt>
                <c:pt idx="2195">
                  <c:v>1340.61</c:v>
                </c:pt>
                <c:pt idx="2196">
                  <c:v>1341.22</c:v>
                </c:pt>
                <c:pt idx="2197">
                  <c:v>1341.83</c:v>
                </c:pt>
                <c:pt idx="2198">
                  <c:v>1342.44</c:v>
                </c:pt>
                <c:pt idx="2199">
                  <c:v>1343.05</c:v>
                </c:pt>
                <c:pt idx="2200">
                  <c:v>1343.66</c:v>
                </c:pt>
                <c:pt idx="2201">
                  <c:v>1344.27</c:v>
                </c:pt>
                <c:pt idx="2202">
                  <c:v>1344.88</c:v>
                </c:pt>
                <c:pt idx="2203">
                  <c:v>1345.49</c:v>
                </c:pt>
                <c:pt idx="2204">
                  <c:v>1346.1</c:v>
                </c:pt>
                <c:pt idx="2205">
                  <c:v>1346.71</c:v>
                </c:pt>
                <c:pt idx="2206">
                  <c:v>1347.32</c:v>
                </c:pt>
                <c:pt idx="2207">
                  <c:v>1347.93</c:v>
                </c:pt>
                <c:pt idx="2208">
                  <c:v>1348.54</c:v>
                </c:pt>
                <c:pt idx="2209">
                  <c:v>1349.15</c:v>
                </c:pt>
                <c:pt idx="2210">
                  <c:v>1349.76</c:v>
                </c:pt>
                <c:pt idx="2211">
                  <c:v>1350.37</c:v>
                </c:pt>
                <c:pt idx="2212">
                  <c:v>1350.98</c:v>
                </c:pt>
                <c:pt idx="2213">
                  <c:v>1351.59</c:v>
                </c:pt>
                <c:pt idx="2214">
                  <c:v>1352.2</c:v>
                </c:pt>
                <c:pt idx="2215">
                  <c:v>1352.82</c:v>
                </c:pt>
                <c:pt idx="2216">
                  <c:v>1353.43</c:v>
                </c:pt>
                <c:pt idx="2217">
                  <c:v>1354.04</c:v>
                </c:pt>
                <c:pt idx="2218">
                  <c:v>1354.65</c:v>
                </c:pt>
                <c:pt idx="2219">
                  <c:v>1355.26</c:v>
                </c:pt>
                <c:pt idx="2220">
                  <c:v>1355.87</c:v>
                </c:pt>
                <c:pt idx="2221">
                  <c:v>1356.48</c:v>
                </c:pt>
                <c:pt idx="2222">
                  <c:v>1357.09</c:v>
                </c:pt>
                <c:pt idx="2223">
                  <c:v>1357.7</c:v>
                </c:pt>
                <c:pt idx="2224">
                  <c:v>1358.31</c:v>
                </c:pt>
                <c:pt idx="2225">
                  <c:v>1358.92</c:v>
                </c:pt>
                <c:pt idx="2226">
                  <c:v>1359.53</c:v>
                </c:pt>
                <c:pt idx="2227">
                  <c:v>1360.14</c:v>
                </c:pt>
                <c:pt idx="2228">
                  <c:v>1360.75</c:v>
                </c:pt>
                <c:pt idx="2229">
                  <c:v>1361.36</c:v>
                </c:pt>
                <c:pt idx="2230">
                  <c:v>1361.97</c:v>
                </c:pt>
                <c:pt idx="2231">
                  <c:v>1362.58</c:v>
                </c:pt>
                <c:pt idx="2232">
                  <c:v>1363.19</c:v>
                </c:pt>
                <c:pt idx="2233">
                  <c:v>1363.8</c:v>
                </c:pt>
                <c:pt idx="2234">
                  <c:v>1364.41</c:v>
                </c:pt>
                <c:pt idx="2235">
                  <c:v>1365.02</c:v>
                </c:pt>
                <c:pt idx="2236">
                  <c:v>1365.64</c:v>
                </c:pt>
                <c:pt idx="2237">
                  <c:v>1366.25</c:v>
                </c:pt>
                <c:pt idx="2238">
                  <c:v>1366.86</c:v>
                </c:pt>
                <c:pt idx="2239">
                  <c:v>1367.47</c:v>
                </c:pt>
                <c:pt idx="2240">
                  <c:v>1368.08</c:v>
                </c:pt>
                <c:pt idx="2241">
                  <c:v>1368.69</c:v>
                </c:pt>
                <c:pt idx="2242">
                  <c:v>1369.3</c:v>
                </c:pt>
                <c:pt idx="2243">
                  <c:v>1369.91</c:v>
                </c:pt>
                <c:pt idx="2244">
                  <c:v>1370.52</c:v>
                </c:pt>
                <c:pt idx="2245">
                  <c:v>1371.13</c:v>
                </c:pt>
                <c:pt idx="2246">
                  <c:v>1371.74</c:v>
                </c:pt>
                <c:pt idx="2247">
                  <c:v>1372.35</c:v>
                </c:pt>
                <c:pt idx="2248">
                  <c:v>1372.96</c:v>
                </c:pt>
                <c:pt idx="2249">
                  <c:v>1373.57</c:v>
                </c:pt>
                <c:pt idx="2250">
                  <c:v>1374.18</c:v>
                </c:pt>
                <c:pt idx="2251">
                  <c:v>1374.79</c:v>
                </c:pt>
                <c:pt idx="2252">
                  <c:v>1375.4</c:v>
                </c:pt>
                <c:pt idx="2253">
                  <c:v>1376.01</c:v>
                </c:pt>
                <c:pt idx="2254">
                  <c:v>1376.62</c:v>
                </c:pt>
                <c:pt idx="2255">
                  <c:v>1377.23</c:v>
                </c:pt>
                <c:pt idx="2256">
                  <c:v>1377.84</c:v>
                </c:pt>
                <c:pt idx="2257">
                  <c:v>1378.46</c:v>
                </c:pt>
                <c:pt idx="2258">
                  <c:v>1379.07</c:v>
                </c:pt>
                <c:pt idx="2259">
                  <c:v>1379.68</c:v>
                </c:pt>
                <c:pt idx="2260">
                  <c:v>1380.29</c:v>
                </c:pt>
                <c:pt idx="2261">
                  <c:v>1380.9</c:v>
                </c:pt>
                <c:pt idx="2262">
                  <c:v>1381.51</c:v>
                </c:pt>
                <c:pt idx="2263">
                  <c:v>1382.12</c:v>
                </c:pt>
                <c:pt idx="2264">
                  <c:v>1382.73</c:v>
                </c:pt>
                <c:pt idx="2265">
                  <c:v>1383.34</c:v>
                </c:pt>
                <c:pt idx="2266">
                  <c:v>1383.95</c:v>
                </c:pt>
                <c:pt idx="2267">
                  <c:v>1384.56</c:v>
                </c:pt>
                <c:pt idx="2268">
                  <c:v>1385.17</c:v>
                </c:pt>
                <c:pt idx="2269">
                  <c:v>1385.78</c:v>
                </c:pt>
                <c:pt idx="2270">
                  <c:v>1386.39</c:v>
                </c:pt>
                <c:pt idx="2271">
                  <c:v>1387</c:v>
                </c:pt>
                <c:pt idx="2272">
                  <c:v>1387.61</c:v>
                </c:pt>
                <c:pt idx="2273">
                  <c:v>1388.22</c:v>
                </c:pt>
                <c:pt idx="2274">
                  <c:v>1388.83</c:v>
                </c:pt>
                <c:pt idx="2275">
                  <c:v>1389.44</c:v>
                </c:pt>
                <c:pt idx="2276">
                  <c:v>1390.05</c:v>
                </c:pt>
                <c:pt idx="2277">
                  <c:v>1390.66</c:v>
                </c:pt>
                <c:pt idx="2278">
                  <c:v>1391.28</c:v>
                </c:pt>
                <c:pt idx="2279">
                  <c:v>1391.89</c:v>
                </c:pt>
                <c:pt idx="2280">
                  <c:v>1392.5</c:v>
                </c:pt>
                <c:pt idx="2281">
                  <c:v>1393.11</c:v>
                </c:pt>
                <c:pt idx="2282">
                  <c:v>1393.72</c:v>
                </c:pt>
                <c:pt idx="2283">
                  <c:v>1394.33</c:v>
                </c:pt>
                <c:pt idx="2284">
                  <c:v>1394.94</c:v>
                </c:pt>
                <c:pt idx="2285">
                  <c:v>1395.55</c:v>
                </c:pt>
                <c:pt idx="2286">
                  <c:v>1396.16</c:v>
                </c:pt>
                <c:pt idx="2287">
                  <c:v>1396.77</c:v>
                </c:pt>
                <c:pt idx="2288">
                  <c:v>1397.38</c:v>
                </c:pt>
                <c:pt idx="2289">
                  <c:v>1397.99</c:v>
                </c:pt>
                <c:pt idx="2290">
                  <c:v>1398.6</c:v>
                </c:pt>
                <c:pt idx="2291">
                  <c:v>1399.21</c:v>
                </c:pt>
                <c:pt idx="2292">
                  <c:v>1399.82</c:v>
                </c:pt>
                <c:pt idx="2293">
                  <c:v>1400.43</c:v>
                </c:pt>
                <c:pt idx="2294">
                  <c:v>1401.04</c:v>
                </c:pt>
                <c:pt idx="2295">
                  <c:v>1401.65</c:v>
                </c:pt>
                <c:pt idx="2296">
                  <c:v>1402.26</c:v>
                </c:pt>
                <c:pt idx="2297">
                  <c:v>1402.87</c:v>
                </c:pt>
                <c:pt idx="2298">
                  <c:v>1403.48</c:v>
                </c:pt>
                <c:pt idx="2299">
                  <c:v>1404.1</c:v>
                </c:pt>
                <c:pt idx="2300">
                  <c:v>1404.71</c:v>
                </c:pt>
                <c:pt idx="2301">
                  <c:v>1405.32</c:v>
                </c:pt>
                <c:pt idx="2302">
                  <c:v>1405.93</c:v>
                </c:pt>
                <c:pt idx="2303">
                  <c:v>1406.54</c:v>
                </c:pt>
                <c:pt idx="2304">
                  <c:v>1407.15</c:v>
                </c:pt>
                <c:pt idx="2305">
                  <c:v>1407.76</c:v>
                </c:pt>
                <c:pt idx="2306">
                  <c:v>1408.37</c:v>
                </c:pt>
                <c:pt idx="2307">
                  <c:v>1408.98</c:v>
                </c:pt>
                <c:pt idx="2308">
                  <c:v>1409.59</c:v>
                </c:pt>
                <c:pt idx="2309">
                  <c:v>1410.2</c:v>
                </c:pt>
                <c:pt idx="2310">
                  <c:v>1410.81</c:v>
                </c:pt>
                <c:pt idx="2311">
                  <c:v>1411.42</c:v>
                </c:pt>
                <c:pt idx="2312">
                  <c:v>1412.03</c:v>
                </c:pt>
                <c:pt idx="2313">
                  <c:v>1412.64</c:v>
                </c:pt>
                <c:pt idx="2314">
                  <c:v>1413.25</c:v>
                </c:pt>
                <c:pt idx="2315">
                  <c:v>1413.86</c:v>
                </c:pt>
                <c:pt idx="2316">
                  <c:v>1414.47</c:v>
                </c:pt>
                <c:pt idx="2317">
                  <c:v>1415.08</c:v>
                </c:pt>
                <c:pt idx="2318">
                  <c:v>1415.69</c:v>
                </c:pt>
                <c:pt idx="2319">
                  <c:v>1416.3</c:v>
                </c:pt>
                <c:pt idx="2320">
                  <c:v>1416.92</c:v>
                </c:pt>
                <c:pt idx="2321">
                  <c:v>1417.53</c:v>
                </c:pt>
                <c:pt idx="2322">
                  <c:v>1418.14</c:v>
                </c:pt>
                <c:pt idx="2323">
                  <c:v>1418.75</c:v>
                </c:pt>
                <c:pt idx="2324">
                  <c:v>1419.36</c:v>
                </c:pt>
                <c:pt idx="2325">
                  <c:v>1419.97</c:v>
                </c:pt>
                <c:pt idx="2326">
                  <c:v>1420.58</c:v>
                </c:pt>
                <c:pt idx="2327">
                  <c:v>1421.19</c:v>
                </c:pt>
                <c:pt idx="2328">
                  <c:v>1421.8</c:v>
                </c:pt>
                <c:pt idx="2329">
                  <c:v>1422.41</c:v>
                </c:pt>
                <c:pt idx="2330">
                  <c:v>1423.02</c:v>
                </c:pt>
                <c:pt idx="2331">
                  <c:v>1423.63</c:v>
                </c:pt>
                <c:pt idx="2332">
                  <c:v>1424.24</c:v>
                </c:pt>
                <c:pt idx="2333">
                  <c:v>1424.85</c:v>
                </c:pt>
                <c:pt idx="2334">
                  <c:v>1425.46</c:v>
                </c:pt>
                <c:pt idx="2335">
                  <c:v>1426.07</c:v>
                </c:pt>
                <c:pt idx="2336">
                  <c:v>1426.68</c:v>
                </c:pt>
                <c:pt idx="2337">
                  <c:v>1427.29</c:v>
                </c:pt>
                <c:pt idx="2338">
                  <c:v>1427.9</c:v>
                </c:pt>
                <c:pt idx="2339">
                  <c:v>1428.51</c:v>
                </c:pt>
                <c:pt idx="2340">
                  <c:v>1429.12</c:v>
                </c:pt>
                <c:pt idx="2341">
                  <c:v>1429.74</c:v>
                </c:pt>
                <c:pt idx="2342">
                  <c:v>1430.35</c:v>
                </c:pt>
                <c:pt idx="2343">
                  <c:v>1430.96</c:v>
                </c:pt>
                <c:pt idx="2344">
                  <c:v>1431.57</c:v>
                </c:pt>
                <c:pt idx="2345">
                  <c:v>1432.18</c:v>
                </c:pt>
                <c:pt idx="2346">
                  <c:v>1432.79</c:v>
                </c:pt>
                <c:pt idx="2347">
                  <c:v>1433.4</c:v>
                </c:pt>
                <c:pt idx="2348">
                  <c:v>1434.01</c:v>
                </c:pt>
                <c:pt idx="2349">
                  <c:v>1434.62</c:v>
                </c:pt>
                <c:pt idx="2350">
                  <c:v>1435.23</c:v>
                </c:pt>
                <c:pt idx="2351">
                  <c:v>1435.84</c:v>
                </c:pt>
                <c:pt idx="2352">
                  <c:v>1436.45</c:v>
                </c:pt>
                <c:pt idx="2353">
                  <c:v>1437.06</c:v>
                </c:pt>
                <c:pt idx="2354">
                  <c:v>1437.67</c:v>
                </c:pt>
                <c:pt idx="2355">
                  <c:v>1438.28</c:v>
                </c:pt>
                <c:pt idx="2356">
                  <c:v>1438.89</c:v>
                </c:pt>
                <c:pt idx="2357">
                  <c:v>1439.5</c:v>
                </c:pt>
                <c:pt idx="2358">
                  <c:v>1440.11</c:v>
                </c:pt>
                <c:pt idx="2359">
                  <c:v>1440.72</c:v>
                </c:pt>
                <c:pt idx="2360">
                  <c:v>1441.33</c:v>
                </c:pt>
                <c:pt idx="2361">
                  <c:v>1441.94</c:v>
                </c:pt>
                <c:pt idx="2362">
                  <c:v>1442.56</c:v>
                </c:pt>
                <c:pt idx="2363">
                  <c:v>1443.17</c:v>
                </c:pt>
                <c:pt idx="2364">
                  <c:v>1443.78</c:v>
                </c:pt>
                <c:pt idx="2365">
                  <c:v>1444.39</c:v>
                </c:pt>
                <c:pt idx="2366">
                  <c:v>1445</c:v>
                </c:pt>
                <c:pt idx="2367">
                  <c:v>1445.61</c:v>
                </c:pt>
                <c:pt idx="2368">
                  <c:v>1446.22</c:v>
                </c:pt>
                <c:pt idx="2369">
                  <c:v>1446.83</c:v>
                </c:pt>
                <c:pt idx="2370">
                  <c:v>1447.44</c:v>
                </c:pt>
                <c:pt idx="2371">
                  <c:v>1448.05</c:v>
                </c:pt>
                <c:pt idx="2372">
                  <c:v>1448.66</c:v>
                </c:pt>
                <c:pt idx="2373">
                  <c:v>1449.27</c:v>
                </c:pt>
                <c:pt idx="2374">
                  <c:v>1449.88</c:v>
                </c:pt>
                <c:pt idx="2375">
                  <c:v>1450.49</c:v>
                </c:pt>
                <c:pt idx="2376">
                  <c:v>1451.1</c:v>
                </c:pt>
                <c:pt idx="2377">
                  <c:v>1451.71</c:v>
                </c:pt>
                <c:pt idx="2378">
                  <c:v>1452.32</c:v>
                </c:pt>
                <c:pt idx="2379">
                  <c:v>1452.93</c:v>
                </c:pt>
                <c:pt idx="2380">
                  <c:v>1453.54</c:v>
                </c:pt>
                <c:pt idx="2381">
                  <c:v>1454.15</c:v>
                </c:pt>
                <c:pt idx="2382">
                  <c:v>1454.76</c:v>
                </c:pt>
                <c:pt idx="2383">
                  <c:v>1455.38</c:v>
                </c:pt>
                <c:pt idx="2384">
                  <c:v>1455.99</c:v>
                </c:pt>
                <c:pt idx="2385">
                  <c:v>1456.6</c:v>
                </c:pt>
                <c:pt idx="2386">
                  <c:v>1457.21</c:v>
                </c:pt>
                <c:pt idx="2387">
                  <c:v>1457.82</c:v>
                </c:pt>
                <c:pt idx="2388">
                  <c:v>1458.43</c:v>
                </c:pt>
                <c:pt idx="2389">
                  <c:v>1459.04</c:v>
                </c:pt>
                <c:pt idx="2390">
                  <c:v>1459.65</c:v>
                </c:pt>
                <c:pt idx="2391">
                  <c:v>1460.26</c:v>
                </c:pt>
                <c:pt idx="2392">
                  <c:v>1460.87</c:v>
                </c:pt>
                <c:pt idx="2393">
                  <c:v>1461.48</c:v>
                </c:pt>
                <c:pt idx="2394">
                  <c:v>1462.09</c:v>
                </c:pt>
                <c:pt idx="2395">
                  <c:v>1462.7</c:v>
                </c:pt>
                <c:pt idx="2396">
                  <c:v>1463.31</c:v>
                </c:pt>
                <c:pt idx="2397">
                  <c:v>1463.92</c:v>
                </c:pt>
                <c:pt idx="2398">
                  <c:v>1464.53</c:v>
                </c:pt>
                <c:pt idx="2399">
                  <c:v>1465.14</c:v>
                </c:pt>
                <c:pt idx="2400">
                  <c:v>1465.75</c:v>
                </c:pt>
                <c:pt idx="2401">
                  <c:v>1466.36</c:v>
                </c:pt>
                <c:pt idx="2402">
                  <c:v>1466.97</c:v>
                </c:pt>
                <c:pt idx="2403">
                  <c:v>1467.58</c:v>
                </c:pt>
                <c:pt idx="2404">
                  <c:v>1468.2</c:v>
                </c:pt>
                <c:pt idx="2405">
                  <c:v>1468.81</c:v>
                </c:pt>
                <c:pt idx="2406">
                  <c:v>1469.42</c:v>
                </c:pt>
                <c:pt idx="2407">
                  <c:v>1470.03</c:v>
                </c:pt>
                <c:pt idx="2408">
                  <c:v>1470.64</c:v>
                </c:pt>
                <c:pt idx="2409">
                  <c:v>1471.25</c:v>
                </c:pt>
                <c:pt idx="2410">
                  <c:v>1471.86</c:v>
                </c:pt>
                <c:pt idx="2411">
                  <c:v>1472.47</c:v>
                </c:pt>
                <c:pt idx="2412">
                  <c:v>1473.08</c:v>
                </c:pt>
                <c:pt idx="2413">
                  <c:v>1473.69</c:v>
                </c:pt>
                <c:pt idx="2414">
                  <c:v>1474.3</c:v>
                </c:pt>
                <c:pt idx="2415">
                  <c:v>1474.91</c:v>
                </c:pt>
                <c:pt idx="2416">
                  <c:v>1475.52</c:v>
                </c:pt>
                <c:pt idx="2417">
                  <c:v>1476.13</c:v>
                </c:pt>
                <c:pt idx="2418">
                  <c:v>1476.74</c:v>
                </c:pt>
                <c:pt idx="2419">
                  <c:v>1477.35</c:v>
                </c:pt>
                <c:pt idx="2420">
                  <c:v>1477.96</c:v>
                </c:pt>
                <c:pt idx="2421">
                  <c:v>1478.57</c:v>
                </c:pt>
                <c:pt idx="2422">
                  <c:v>1479.18</c:v>
                </c:pt>
                <c:pt idx="2423">
                  <c:v>1479.79</c:v>
                </c:pt>
                <c:pt idx="2424">
                  <c:v>1480.4</c:v>
                </c:pt>
                <c:pt idx="2425">
                  <c:v>1481.02</c:v>
                </c:pt>
                <c:pt idx="2426">
                  <c:v>1481.63</c:v>
                </c:pt>
                <c:pt idx="2427">
                  <c:v>1482.24</c:v>
                </c:pt>
                <c:pt idx="2428">
                  <c:v>1482.85</c:v>
                </c:pt>
                <c:pt idx="2429">
                  <c:v>1483.46</c:v>
                </c:pt>
                <c:pt idx="2430">
                  <c:v>1484.07</c:v>
                </c:pt>
                <c:pt idx="2431">
                  <c:v>1484.68</c:v>
                </c:pt>
                <c:pt idx="2432">
                  <c:v>1485.29</c:v>
                </c:pt>
                <c:pt idx="2433">
                  <c:v>1485.9</c:v>
                </c:pt>
                <c:pt idx="2434">
                  <c:v>1486.51</c:v>
                </c:pt>
                <c:pt idx="2435">
                  <c:v>1487.12</c:v>
                </c:pt>
                <c:pt idx="2436">
                  <c:v>1487.73</c:v>
                </c:pt>
                <c:pt idx="2437">
                  <c:v>1488.34</c:v>
                </c:pt>
                <c:pt idx="2438">
                  <c:v>1488.95</c:v>
                </c:pt>
                <c:pt idx="2439">
                  <c:v>1489.56</c:v>
                </c:pt>
                <c:pt idx="2440">
                  <c:v>1490.17</c:v>
                </c:pt>
                <c:pt idx="2441">
                  <c:v>1490.78</c:v>
                </c:pt>
                <c:pt idx="2442">
                  <c:v>1491.39</c:v>
                </c:pt>
                <c:pt idx="2443">
                  <c:v>1492</c:v>
                </c:pt>
                <c:pt idx="2444">
                  <c:v>1492.61</c:v>
                </c:pt>
                <c:pt idx="2445">
                  <c:v>1493.22</c:v>
                </c:pt>
                <c:pt idx="2446">
                  <c:v>1493.84</c:v>
                </c:pt>
                <c:pt idx="2447">
                  <c:v>1494.45</c:v>
                </c:pt>
                <c:pt idx="2448">
                  <c:v>1495.06</c:v>
                </c:pt>
                <c:pt idx="2449">
                  <c:v>1495.67</c:v>
                </c:pt>
                <c:pt idx="2450">
                  <c:v>1496.28</c:v>
                </c:pt>
                <c:pt idx="2451">
                  <c:v>1496.89</c:v>
                </c:pt>
                <c:pt idx="2452">
                  <c:v>1497.5</c:v>
                </c:pt>
                <c:pt idx="2453">
                  <c:v>1498.11</c:v>
                </c:pt>
                <c:pt idx="2454">
                  <c:v>1498.72</c:v>
                </c:pt>
                <c:pt idx="2455">
                  <c:v>1499.33</c:v>
                </c:pt>
                <c:pt idx="2456">
                  <c:v>1499.94</c:v>
                </c:pt>
                <c:pt idx="2457">
                  <c:v>1500.55</c:v>
                </c:pt>
                <c:pt idx="2458">
                  <c:v>1501.16</c:v>
                </c:pt>
                <c:pt idx="2459">
                  <c:v>1501.77</c:v>
                </c:pt>
                <c:pt idx="2460">
                  <c:v>1502.38</c:v>
                </c:pt>
                <c:pt idx="2461">
                  <c:v>1502.99</c:v>
                </c:pt>
                <c:pt idx="2462">
                  <c:v>1503.6</c:v>
                </c:pt>
                <c:pt idx="2463">
                  <c:v>1504.21</c:v>
                </c:pt>
                <c:pt idx="2464">
                  <c:v>1504.82</c:v>
                </c:pt>
                <c:pt idx="2465">
                  <c:v>1505.43</c:v>
                </c:pt>
                <c:pt idx="2466">
                  <c:v>1506.04</c:v>
                </c:pt>
                <c:pt idx="2467">
                  <c:v>1506.66</c:v>
                </c:pt>
                <c:pt idx="2468">
                  <c:v>1507.27</c:v>
                </c:pt>
                <c:pt idx="2469">
                  <c:v>1507.88</c:v>
                </c:pt>
                <c:pt idx="2470">
                  <c:v>1508.49</c:v>
                </c:pt>
                <c:pt idx="2471">
                  <c:v>1509.1</c:v>
                </c:pt>
                <c:pt idx="2472">
                  <c:v>1509.71</c:v>
                </c:pt>
                <c:pt idx="2473">
                  <c:v>1510.32</c:v>
                </c:pt>
                <c:pt idx="2474">
                  <c:v>1510.93</c:v>
                </c:pt>
                <c:pt idx="2475">
                  <c:v>1511.54</c:v>
                </c:pt>
                <c:pt idx="2476">
                  <c:v>1512.15</c:v>
                </c:pt>
                <c:pt idx="2477">
                  <c:v>1512.76</c:v>
                </c:pt>
                <c:pt idx="2478">
                  <c:v>1513.37</c:v>
                </c:pt>
                <c:pt idx="2479">
                  <c:v>1513.98</c:v>
                </c:pt>
                <c:pt idx="2480">
                  <c:v>1514.59</c:v>
                </c:pt>
                <c:pt idx="2481">
                  <c:v>1515.2</c:v>
                </c:pt>
                <c:pt idx="2482">
                  <c:v>1515.81</c:v>
                </c:pt>
                <c:pt idx="2483">
                  <c:v>1516.42</c:v>
                </c:pt>
                <c:pt idx="2484">
                  <c:v>1517.03</c:v>
                </c:pt>
                <c:pt idx="2485">
                  <c:v>1517.64</c:v>
                </c:pt>
                <c:pt idx="2486">
                  <c:v>1518.25</c:v>
                </c:pt>
                <c:pt idx="2487">
                  <c:v>1518.86</c:v>
                </c:pt>
                <c:pt idx="2488">
                  <c:v>1519.48</c:v>
                </c:pt>
                <c:pt idx="2489">
                  <c:v>1520.09</c:v>
                </c:pt>
                <c:pt idx="2490">
                  <c:v>1520.7</c:v>
                </c:pt>
                <c:pt idx="2491">
                  <c:v>1521.31</c:v>
                </c:pt>
                <c:pt idx="2492">
                  <c:v>1521.92</c:v>
                </c:pt>
                <c:pt idx="2493">
                  <c:v>1522.53</c:v>
                </c:pt>
                <c:pt idx="2494">
                  <c:v>1523.14</c:v>
                </c:pt>
                <c:pt idx="2495">
                  <c:v>1523.75</c:v>
                </c:pt>
                <c:pt idx="2496">
                  <c:v>1524.36</c:v>
                </c:pt>
                <c:pt idx="2497">
                  <c:v>1524.97</c:v>
                </c:pt>
                <c:pt idx="2498">
                  <c:v>1525.58</c:v>
                </c:pt>
                <c:pt idx="2499">
                  <c:v>1526.19</c:v>
                </c:pt>
                <c:pt idx="2500">
                  <c:v>1526.8</c:v>
                </c:pt>
                <c:pt idx="2501">
                  <c:v>1527.41</c:v>
                </c:pt>
                <c:pt idx="2502">
                  <c:v>1528.02</c:v>
                </c:pt>
                <c:pt idx="2503">
                  <c:v>1528.63</c:v>
                </c:pt>
                <c:pt idx="2504">
                  <c:v>1529.24</c:v>
                </c:pt>
                <c:pt idx="2505">
                  <c:v>1529.85</c:v>
                </c:pt>
                <c:pt idx="2506">
                  <c:v>1530.46</c:v>
                </c:pt>
                <c:pt idx="2507">
                  <c:v>1531.07</c:v>
                </c:pt>
                <c:pt idx="2508">
                  <c:v>1531.68</c:v>
                </c:pt>
                <c:pt idx="2509">
                  <c:v>1532.3</c:v>
                </c:pt>
                <c:pt idx="2510">
                  <c:v>1532.91</c:v>
                </c:pt>
                <c:pt idx="2511">
                  <c:v>1533.52</c:v>
                </c:pt>
                <c:pt idx="2512">
                  <c:v>1534.13</c:v>
                </c:pt>
                <c:pt idx="2513">
                  <c:v>1534.74</c:v>
                </c:pt>
                <c:pt idx="2514">
                  <c:v>1535.35</c:v>
                </c:pt>
                <c:pt idx="2515">
                  <c:v>1535.96</c:v>
                </c:pt>
                <c:pt idx="2516">
                  <c:v>1536.57</c:v>
                </c:pt>
                <c:pt idx="2517">
                  <c:v>1537.18</c:v>
                </c:pt>
                <c:pt idx="2518">
                  <c:v>1537.79</c:v>
                </c:pt>
                <c:pt idx="2519">
                  <c:v>1538.4</c:v>
                </c:pt>
                <c:pt idx="2520">
                  <c:v>1539.01</c:v>
                </c:pt>
                <c:pt idx="2521">
                  <c:v>1539.62</c:v>
                </c:pt>
                <c:pt idx="2522">
                  <c:v>1540.23</c:v>
                </c:pt>
                <c:pt idx="2523">
                  <c:v>1540.84</c:v>
                </c:pt>
                <c:pt idx="2524">
                  <c:v>1541.45</c:v>
                </c:pt>
                <c:pt idx="2525">
                  <c:v>1542.06</c:v>
                </c:pt>
                <c:pt idx="2526">
                  <c:v>1542.67</c:v>
                </c:pt>
                <c:pt idx="2527">
                  <c:v>1543.28</c:v>
                </c:pt>
                <c:pt idx="2528">
                  <c:v>1543.89</c:v>
                </c:pt>
                <c:pt idx="2529">
                  <c:v>1544.5</c:v>
                </c:pt>
                <c:pt idx="2530">
                  <c:v>1545.12</c:v>
                </c:pt>
                <c:pt idx="2531">
                  <c:v>1545.73</c:v>
                </c:pt>
                <c:pt idx="2532">
                  <c:v>1546.34</c:v>
                </c:pt>
                <c:pt idx="2533">
                  <c:v>1546.95</c:v>
                </c:pt>
                <c:pt idx="2534">
                  <c:v>1547.56</c:v>
                </c:pt>
                <c:pt idx="2535">
                  <c:v>1548.17</c:v>
                </c:pt>
                <c:pt idx="2536">
                  <c:v>1548.78</c:v>
                </c:pt>
                <c:pt idx="2537">
                  <c:v>1549.39</c:v>
                </c:pt>
                <c:pt idx="2538">
                  <c:v>1550</c:v>
                </c:pt>
                <c:pt idx="2539">
                  <c:v>1550.61</c:v>
                </c:pt>
                <c:pt idx="2540">
                  <c:v>1551.22</c:v>
                </c:pt>
                <c:pt idx="2541">
                  <c:v>1551.83</c:v>
                </c:pt>
                <c:pt idx="2542">
                  <c:v>1552.44</c:v>
                </c:pt>
                <c:pt idx="2543">
                  <c:v>1553.05</c:v>
                </c:pt>
                <c:pt idx="2544">
                  <c:v>1553.66</c:v>
                </c:pt>
                <c:pt idx="2545">
                  <c:v>1554.27</c:v>
                </c:pt>
                <c:pt idx="2546">
                  <c:v>1554.88</c:v>
                </c:pt>
                <c:pt idx="2547">
                  <c:v>1555.49</c:v>
                </c:pt>
                <c:pt idx="2548">
                  <c:v>1556.1</c:v>
                </c:pt>
                <c:pt idx="2549">
                  <c:v>1556.71</c:v>
                </c:pt>
                <c:pt idx="2550">
                  <c:v>1557.32</c:v>
                </c:pt>
                <c:pt idx="2551">
                  <c:v>1557.94</c:v>
                </c:pt>
                <c:pt idx="2552">
                  <c:v>1558.55</c:v>
                </c:pt>
                <c:pt idx="2553">
                  <c:v>1559.16</c:v>
                </c:pt>
                <c:pt idx="2554">
                  <c:v>1559.77</c:v>
                </c:pt>
                <c:pt idx="2555">
                  <c:v>1560.38</c:v>
                </c:pt>
                <c:pt idx="2556">
                  <c:v>1560.99</c:v>
                </c:pt>
                <c:pt idx="2557">
                  <c:v>1561.6</c:v>
                </c:pt>
                <c:pt idx="2558">
                  <c:v>1562.21</c:v>
                </c:pt>
                <c:pt idx="2559">
                  <c:v>1562.82</c:v>
                </c:pt>
                <c:pt idx="2560">
                  <c:v>1563.43</c:v>
                </c:pt>
                <c:pt idx="2561">
                  <c:v>1564.04</c:v>
                </c:pt>
                <c:pt idx="2562">
                  <c:v>1564.65</c:v>
                </c:pt>
                <c:pt idx="2563">
                  <c:v>1565.26</c:v>
                </c:pt>
                <c:pt idx="2564">
                  <c:v>1565.87</c:v>
                </c:pt>
                <c:pt idx="2565">
                  <c:v>1566.48</c:v>
                </c:pt>
                <c:pt idx="2566">
                  <c:v>1567.09</c:v>
                </c:pt>
                <c:pt idx="2567">
                  <c:v>1567.7</c:v>
                </c:pt>
                <c:pt idx="2568">
                  <c:v>1568.31</c:v>
                </c:pt>
                <c:pt idx="2569">
                  <c:v>1568.92</c:v>
                </c:pt>
                <c:pt idx="2570">
                  <c:v>1569.53</c:v>
                </c:pt>
                <c:pt idx="2571">
                  <c:v>1570.14</c:v>
                </c:pt>
                <c:pt idx="2572">
                  <c:v>1570.76</c:v>
                </c:pt>
                <c:pt idx="2573">
                  <c:v>1571.37</c:v>
                </c:pt>
                <c:pt idx="2574">
                  <c:v>1571.98</c:v>
                </c:pt>
                <c:pt idx="2575">
                  <c:v>1572.59</c:v>
                </c:pt>
                <c:pt idx="2576">
                  <c:v>1573.2</c:v>
                </c:pt>
                <c:pt idx="2577">
                  <c:v>1573.81</c:v>
                </c:pt>
                <c:pt idx="2578">
                  <c:v>1574.42</c:v>
                </c:pt>
                <c:pt idx="2579">
                  <c:v>1575.03</c:v>
                </c:pt>
                <c:pt idx="2580">
                  <c:v>1575.64</c:v>
                </c:pt>
                <c:pt idx="2581">
                  <c:v>1576.25</c:v>
                </c:pt>
                <c:pt idx="2582">
                  <c:v>1576.86</c:v>
                </c:pt>
                <c:pt idx="2583">
                  <c:v>1577.47</c:v>
                </c:pt>
                <c:pt idx="2584">
                  <c:v>1578.08</c:v>
                </c:pt>
                <c:pt idx="2585">
                  <c:v>1578.69</c:v>
                </c:pt>
                <c:pt idx="2586">
                  <c:v>1579.3</c:v>
                </c:pt>
                <c:pt idx="2587">
                  <c:v>1579.91</c:v>
                </c:pt>
                <c:pt idx="2588">
                  <c:v>1580.52</c:v>
                </c:pt>
                <c:pt idx="2589">
                  <c:v>1581.13</c:v>
                </c:pt>
                <c:pt idx="2590">
                  <c:v>1581.74</c:v>
                </c:pt>
                <c:pt idx="2591">
                  <c:v>1582.35</c:v>
                </c:pt>
                <c:pt idx="2592">
                  <c:v>1582.96</c:v>
                </c:pt>
                <c:pt idx="2593">
                  <c:v>1583.58</c:v>
                </c:pt>
                <c:pt idx="2594">
                  <c:v>1584.19</c:v>
                </c:pt>
                <c:pt idx="2595">
                  <c:v>1584.8</c:v>
                </c:pt>
                <c:pt idx="2596">
                  <c:v>1585.41</c:v>
                </c:pt>
                <c:pt idx="2597">
                  <c:v>1586.02</c:v>
                </c:pt>
                <c:pt idx="2598">
                  <c:v>1586.63</c:v>
                </c:pt>
                <c:pt idx="2599">
                  <c:v>1587.24</c:v>
                </c:pt>
                <c:pt idx="2600">
                  <c:v>1587.85</c:v>
                </c:pt>
                <c:pt idx="2601">
                  <c:v>1588.46</c:v>
                </c:pt>
                <c:pt idx="2602">
                  <c:v>1589.07</c:v>
                </c:pt>
                <c:pt idx="2603">
                  <c:v>1589.68</c:v>
                </c:pt>
                <c:pt idx="2604">
                  <c:v>1590.29</c:v>
                </c:pt>
                <c:pt idx="2605">
                  <c:v>1590.9</c:v>
                </c:pt>
                <c:pt idx="2606">
                  <c:v>1591.51</c:v>
                </c:pt>
                <c:pt idx="2607">
                  <c:v>1592.12</c:v>
                </c:pt>
                <c:pt idx="2608">
                  <c:v>1592.73</c:v>
                </c:pt>
                <c:pt idx="2609">
                  <c:v>1593.34</c:v>
                </c:pt>
                <c:pt idx="2610">
                  <c:v>1593.95</c:v>
                </c:pt>
                <c:pt idx="2611">
                  <c:v>1594.56</c:v>
                </c:pt>
                <c:pt idx="2612">
                  <c:v>1595.17</c:v>
                </c:pt>
                <c:pt idx="2613">
                  <c:v>1595.78</c:v>
                </c:pt>
                <c:pt idx="2614">
                  <c:v>1596.4</c:v>
                </c:pt>
                <c:pt idx="2615">
                  <c:v>1597.01</c:v>
                </c:pt>
                <c:pt idx="2616">
                  <c:v>1597.62</c:v>
                </c:pt>
                <c:pt idx="2617">
                  <c:v>1598.23</c:v>
                </c:pt>
                <c:pt idx="2618">
                  <c:v>1598.84</c:v>
                </c:pt>
                <c:pt idx="2619">
                  <c:v>1599.45</c:v>
                </c:pt>
                <c:pt idx="2620">
                  <c:v>1600.06</c:v>
                </c:pt>
                <c:pt idx="2621">
                  <c:v>1600.67</c:v>
                </c:pt>
                <c:pt idx="2622">
                  <c:v>1601.28</c:v>
                </c:pt>
                <c:pt idx="2623">
                  <c:v>1601.89</c:v>
                </c:pt>
                <c:pt idx="2624">
                  <c:v>1602.5</c:v>
                </c:pt>
                <c:pt idx="2625">
                  <c:v>1603.11</c:v>
                </c:pt>
                <c:pt idx="2626">
                  <c:v>1603.72</c:v>
                </c:pt>
                <c:pt idx="2627">
                  <c:v>1604.33</c:v>
                </c:pt>
                <c:pt idx="2628">
                  <c:v>1604.94</c:v>
                </c:pt>
                <c:pt idx="2629">
                  <c:v>1605.55</c:v>
                </c:pt>
                <c:pt idx="2630">
                  <c:v>1606.16</c:v>
                </c:pt>
                <c:pt idx="2631">
                  <c:v>1606.77</c:v>
                </c:pt>
                <c:pt idx="2632">
                  <c:v>1607.38</c:v>
                </c:pt>
                <c:pt idx="2633">
                  <c:v>1607.99</c:v>
                </c:pt>
                <c:pt idx="2634">
                  <c:v>1608.6</c:v>
                </c:pt>
                <c:pt idx="2635">
                  <c:v>1609.22</c:v>
                </c:pt>
                <c:pt idx="2636">
                  <c:v>1609.83</c:v>
                </c:pt>
                <c:pt idx="2637">
                  <c:v>1610.44</c:v>
                </c:pt>
                <c:pt idx="2638">
                  <c:v>1611.05</c:v>
                </c:pt>
                <c:pt idx="2639">
                  <c:v>1611.66</c:v>
                </c:pt>
                <c:pt idx="2640">
                  <c:v>1612.27</c:v>
                </c:pt>
                <c:pt idx="2641">
                  <c:v>1612.88</c:v>
                </c:pt>
                <c:pt idx="2642">
                  <c:v>1613.49</c:v>
                </c:pt>
                <c:pt idx="2643">
                  <c:v>1614.1</c:v>
                </c:pt>
                <c:pt idx="2644">
                  <c:v>1614.71</c:v>
                </c:pt>
                <c:pt idx="2645">
                  <c:v>1615.32</c:v>
                </c:pt>
                <c:pt idx="2646">
                  <c:v>1615.93</c:v>
                </c:pt>
                <c:pt idx="2647">
                  <c:v>1616.54</c:v>
                </c:pt>
                <c:pt idx="2648">
                  <c:v>1617.15</c:v>
                </c:pt>
                <c:pt idx="2649">
                  <c:v>1617.76</c:v>
                </c:pt>
                <c:pt idx="2650">
                  <c:v>1618.37</c:v>
                </c:pt>
                <c:pt idx="2651">
                  <c:v>1618.98</c:v>
                </c:pt>
                <c:pt idx="2652">
                  <c:v>1619.59</c:v>
                </c:pt>
                <c:pt idx="2653">
                  <c:v>1620.2</c:v>
                </c:pt>
                <c:pt idx="2654">
                  <c:v>1620.81</c:v>
                </c:pt>
                <c:pt idx="2655">
                  <c:v>1621.42</c:v>
                </c:pt>
                <c:pt idx="2656">
                  <c:v>1622.04</c:v>
                </c:pt>
                <c:pt idx="2657">
                  <c:v>1622.65</c:v>
                </c:pt>
                <c:pt idx="2658">
                  <c:v>1623.26</c:v>
                </c:pt>
                <c:pt idx="2659">
                  <c:v>1623.87</c:v>
                </c:pt>
                <c:pt idx="2660">
                  <c:v>1624.48</c:v>
                </c:pt>
                <c:pt idx="2661">
                  <c:v>1625.09</c:v>
                </c:pt>
                <c:pt idx="2662">
                  <c:v>1625.7</c:v>
                </c:pt>
                <c:pt idx="2663">
                  <c:v>1626.31</c:v>
                </c:pt>
                <c:pt idx="2664">
                  <c:v>1626.92</c:v>
                </c:pt>
                <c:pt idx="2665">
                  <c:v>1627.53</c:v>
                </c:pt>
                <c:pt idx="2666">
                  <c:v>1628.14</c:v>
                </c:pt>
                <c:pt idx="2667">
                  <c:v>1628.75</c:v>
                </c:pt>
                <c:pt idx="2668">
                  <c:v>1629.36</c:v>
                </c:pt>
                <c:pt idx="2669">
                  <c:v>1629.97</c:v>
                </c:pt>
                <c:pt idx="2670">
                  <c:v>1630.58</c:v>
                </c:pt>
                <c:pt idx="2671">
                  <c:v>1631.19</c:v>
                </c:pt>
                <c:pt idx="2672">
                  <c:v>1631.8</c:v>
                </c:pt>
                <c:pt idx="2673">
                  <c:v>1632.41</c:v>
                </c:pt>
                <c:pt idx="2674">
                  <c:v>1633.02</c:v>
                </c:pt>
                <c:pt idx="2675">
                  <c:v>1633.63</c:v>
                </c:pt>
                <c:pt idx="2676">
                  <c:v>1634.24</c:v>
                </c:pt>
                <c:pt idx="2677">
                  <c:v>1634.86</c:v>
                </c:pt>
                <c:pt idx="2678">
                  <c:v>1635.47</c:v>
                </c:pt>
                <c:pt idx="2679">
                  <c:v>1636.08</c:v>
                </c:pt>
                <c:pt idx="2680">
                  <c:v>1636.69</c:v>
                </c:pt>
                <c:pt idx="2681">
                  <c:v>1637.3</c:v>
                </c:pt>
                <c:pt idx="2682">
                  <c:v>1637.91</c:v>
                </c:pt>
                <c:pt idx="2683">
                  <c:v>1638.52</c:v>
                </c:pt>
                <c:pt idx="2684">
                  <c:v>1639.13</c:v>
                </c:pt>
                <c:pt idx="2685">
                  <c:v>1639.74</c:v>
                </c:pt>
                <c:pt idx="2686">
                  <c:v>1640.35</c:v>
                </c:pt>
                <c:pt idx="2687">
                  <c:v>1640.96</c:v>
                </c:pt>
                <c:pt idx="2688">
                  <c:v>1641.57</c:v>
                </c:pt>
                <c:pt idx="2689">
                  <c:v>1642.18</c:v>
                </c:pt>
                <c:pt idx="2690">
                  <c:v>1642.79</c:v>
                </c:pt>
                <c:pt idx="2691">
                  <c:v>1643.4</c:v>
                </c:pt>
                <c:pt idx="2692">
                  <c:v>1644.01</c:v>
                </c:pt>
                <c:pt idx="2693">
                  <c:v>1644.62</c:v>
                </c:pt>
                <c:pt idx="2694">
                  <c:v>1645.23</c:v>
                </c:pt>
                <c:pt idx="2695">
                  <c:v>1645.84</c:v>
                </c:pt>
                <c:pt idx="2696">
                  <c:v>1646.45</c:v>
                </c:pt>
                <c:pt idx="2697">
                  <c:v>1647.06</c:v>
                </c:pt>
                <c:pt idx="2698">
                  <c:v>1647.68</c:v>
                </c:pt>
                <c:pt idx="2699">
                  <c:v>1648.29</c:v>
                </c:pt>
                <c:pt idx="2700">
                  <c:v>1648.9</c:v>
                </c:pt>
                <c:pt idx="2701">
                  <c:v>1649.51</c:v>
                </c:pt>
                <c:pt idx="2702">
                  <c:v>1650.12</c:v>
                </c:pt>
                <c:pt idx="2703">
                  <c:v>1650.73</c:v>
                </c:pt>
                <c:pt idx="2704">
                  <c:v>1651.34</c:v>
                </c:pt>
                <c:pt idx="2705">
                  <c:v>1651.95</c:v>
                </c:pt>
                <c:pt idx="2706">
                  <c:v>1652.56</c:v>
                </c:pt>
                <c:pt idx="2707">
                  <c:v>1653.17</c:v>
                </c:pt>
                <c:pt idx="2708">
                  <c:v>1653.78</c:v>
                </c:pt>
                <c:pt idx="2709">
                  <c:v>1654.39</c:v>
                </c:pt>
                <c:pt idx="2710">
                  <c:v>1655</c:v>
                </c:pt>
                <c:pt idx="2711">
                  <c:v>1655.61</c:v>
                </c:pt>
                <c:pt idx="2712">
                  <c:v>1656.22</c:v>
                </c:pt>
                <c:pt idx="2713">
                  <c:v>1656.83</c:v>
                </c:pt>
                <c:pt idx="2714">
                  <c:v>1657.44</c:v>
                </c:pt>
                <c:pt idx="2715">
                  <c:v>1658.05</c:v>
                </c:pt>
                <c:pt idx="2716">
                  <c:v>1658.66</c:v>
                </c:pt>
                <c:pt idx="2717">
                  <c:v>1659.27</c:v>
                </c:pt>
                <c:pt idx="2718">
                  <c:v>1659.88</c:v>
                </c:pt>
                <c:pt idx="2719">
                  <c:v>1660.5</c:v>
                </c:pt>
                <c:pt idx="2720">
                  <c:v>1661.11</c:v>
                </c:pt>
                <c:pt idx="2721">
                  <c:v>1661.72</c:v>
                </c:pt>
                <c:pt idx="2722">
                  <c:v>1662.33</c:v>
                </c:pt>
                <c:pt idx="2723">
                  <c:v>1662.94</c:v>
                </c:pt>
                <c:pt idx="2724">
                  <c:v>1663.55</c:v>
                </c:pt>
                <c:pt idx="2725">
                  <c:v>1664.16</c:v>
                </c:pt>
                <c:pt idx="2726">
                  <c:v>1664.77</c:v>
                </c:pt>
                <c:pt idx="2727">
                  <c:v>1665.38</c:v>
                </c:pt>
                <c:pt idx="2728">
                  <c:v>1665.99</c:v>
                </c:pt>
                <c:pt idx="2729">
                  <c:v>1666.6</c:v>
                </c:pt>
                <c:pt idx="2730">
                  <c:v>1667.21</c:v>
                </c:pt>
                <c:pt idx="2731">
                  <c:v>1667.82</c:v>
                </c:pt>
                <c:pt idx="2732">
                  <c:v>1668.43</c:v>
                </c:pt>
                <c:pt idx="2733">
                  <c:v>1669.04</c:v>
                </c:pt>
                <c:pt idx="2734">
                  <c:v>1669.65</c:v>
                </c:pt>
                <c:pt idx="2735">
                  <c:v>1670.26</c:v>
                </c:pt>
                <c:pt idx="2736">
                  <c:v>1670.87</c:v>
                </c:pt>
                <c:pt idx="2737">
                  <c:v>1671.48</c:v>
                </c:pt>
                <c:pt idx="2738">
                  <c:v>1672.09</c:v>
                </c:pt>
                <c:pt idx="2739">
                  <c:v>1672.7</c:v>
                </c:pt>
                <c:pt idx="2740">
                  <c:v>1673.32</c:v>
                </c:pt>
                <c:pt idx="2741">
                  <c:v>1673.93</c:v>
                </c:pt>
                <c:pt idx="2742">
                  <c:v>1674.54</c:v>
                </c:pt>
                <c:pt idx="2743">
                  <c:v>1675.15</c:v>
                </c:pt>
                <c:pt idx="2744">
                  <c:v>1675.76</c:v>
                </c:pt>
                <c:pt idx="2745">
                  <c:v>1676.37</c:v>
                </c:pt>
                <c:pt idx="2746">
                  <c:v>1676.98</c:v>
                </c:pt>
                <c:pt idx="2747">
                  <c:v>1677.59</c:v>
                </c:pt>
                <c:pt idx="2748">
                  <c:v>1678.2</c:v>
                </c:pt>
                <c:pt idx="2749">
                  <c:v>1678.81</c:v>
                </c:pt>
                <c:pt idx="2750">
                  <c:v>1679.42</c:v>
                </c:pt>
                <c:pt idx="2751">
                  <c:v>1680.03</c:v>
                </c:pt>
                <c:pt idx="2752">
                  <c:v>1680.64</c:v>
                </c:pt>
                <c:pt idx="2753">
                  <c:v>1681.25</c:v>
                </c:pt>
                <c:pt idx="2754">
                  <c:v>1681.86</c:v>
                </c:pt>
                <c:pt idx="2755">
                  <c:v>1682.47</c:v>
                </c:pt>
                <c:pt idx="2756">
                  <c:v>1683.08</c:v>
                </c:pt>
                <c:pt idx="2757">
                  <c:v>1683.69</c:v>
                </c:pt>
                <c:pt idx="2758">
                  <c:v>1684.3</c:v>
                </c:pt>
                <c:pt idx="2759">
                  <c:v>1684.91</c:v>
                </c:pt>
                <c:pt idx="2760">
                  <c:v>1685.52</c:v>
                </c:pt>
                <c:pt idx="2761">
                  <c:v>1686.14</c:v>
                </c:pt>
                <c:pt idx="2762">
                  <c:v>1686.75</c:v>
                </c:pt>
                <c:pt idx="2763">
                  <c:v>1687.36</c:v>
                </c:pt>
                <c:pt idx="2764">
                  <c:v>1687.97</c:v>
                </c:pt>
                <c:pt idx="2765">
                  <c:v>1688.58</c:v>
                </c:pt>
                <c:pt idx="2766">
                  <c:v>1689.19</c:v>
                </c:pt>
                <c:pt idx="2767">
                  <c:v>1689.8</c:v>
                </c:pt>
                <c:pt idx="2768">
                  <c:v>1690.41</c:v>
                </c:pt>
                <c:pt idx="2769">
                  <c:v>1691.02</c:v>
                </c:pt>
                <c:pt idx="2770">
                  <c:v>1691.63</c:v>
                </c:pt>
                <c:pt idx="2771">
                  <c:v>1692.24</c:v>
                </c:pt>
                <c:pt idx="2772">
                  <c:v>1692.85</c:v>
                </c:pt>
                <c:pt idx="2773">
                  <c:v>1693.46</c:v>
                </c:pt>
                <c:pt idx="2774">
                  <c:v>1694.07</c:v>
                </c:pt>
                <c:pt idx="2775">
                  <c:v>1694.68</c:v>
                </c:pt>
                <c:pt idx="2776">
                  <c:v>1695.29</c:v>
                </c:pt>
                <c:pt idx="2777">
                  <c:v>1695.9</c:v>
                </c:pt>
                <c:pt idx="2778">
                  <c:v>1696.51</c:v>
                </c:pt>
                <c:pt idx="2779">
                  <c:v>1697.12</c:v>
                </c:pt>
                <c:pt idx="2780">
                  <c:v>1697.73</c:v>
                </c:pt>
                <c:pt idx="2781">
                  <c:v>1698.34</c:v>
                </c:pt>
                <c:pt idx="2782">
                  <c:v>1698.96</c:v>
                </c:pt>
                <c:pt idx="2783">
                  <c:v>1699.57</c:v>
                </c:pt>
                <c:pt idx="2784">
                  <c:v>1700.18</c:v>
                </c:pt>
                <c:pt idx="2785">
                  <c:v>1700.79</c:v>
                </c:pt>
                <c:pt idx="2786">
                  <c:v>1701.4</c:v>
                </c:pt>
                <c:pt idx="2787">
                  <c:v>1702.01</c:v>
                </c:pt>
                <c:pt idx="2788">
                  <c:v>1702.62</c:v>
                </c:pt>
                <c:pt idx="2789">
                  <c:v>1703.23</c:v>
                </c:pt>
                <c:pt idx="2790">
                  <c:v>1703.84</c:v>
                </c:pt>
                <c:pt idx="2791">
                  <c:v>1704.45</c:v>
                </c:pt>
                <c:pt idx="2792">
                  <c:v>1705.06</c:v>
                </c:pt>
                <c:pt idx="2793">
                  <c:v>1705.67</c:v>
                </c:pt>
                <c:pt idx="2794">
                  <c:v>1706.28</c:v>
                </c:pt>
                <c:pt idx="2795">
                  <c:v>1706.89</c:v>
                </c:pt>
                <c:pt idx="2796">
                  <c:v>1707.5</c:v>
                </c:pt>
                <c:pt idx="2797">
                  <c:v>1708.11</c:v>
                </c:pt>
                <c:pt idx="2798">
                  <c:v>1708.72</c:v>
                </c:pt>
                <c:pt idx="2799">
                  <c:v>1709.33</c:v>
                </c:pt>
                <c:pt idx="2800">
                  <c:v>1709.94</c:v>
                </c:pt>
                <c:pt idx="2801">
                  <c:v>1710.55</c:v>
                </c:pt>
                <c:pt idx="2802">
                  <c:v>1711.16</c:v>
                </c:pt>
                <c:pt idx="2803">
                  <c:v>1711.78</c:v>
                </c:pt>
                <c:pt idx="2804">
                  <c:v>1712.39</c:v>
                </c:pt>
                <c:pt idx="2805">
                  <c:v>1713</c:v>
                </c:pt>
                <c:pt idx="2806">
                  <c:v>1713.61</c:v>
                </c:pt>
                <c:pt idx="2807">
                  <c:v>1714.22</c:v>
                </c:pt>
                <c:pt idx="2808">
                  <c:v>1714.83</c:v>
                </c:pt>
                <c:pt idx="2809">
                  <c:v>1715.44</c:v>
                </c:pt>
                <c:pt idx="2810">
                  <c:v>1716.05</c:v>
                </c:pt>
                <c:pt idx="2811">
                  <c:v>1716.66</c:v>
                </c:pt>
                <c:pt idx="2812">
                  <c:v>1717.27</c:v>
                </c:pt>
                <c:pt idx="2813">
                  <c:v>1717.88</c:v>
                </c:pt>
                <c:pt idx="2814">
                  <c:v>1718.49</c:v>
                </c:pt>
                <c:pt idx="2815">
                  <c:v>1719.1</c:v>
                </c:pt>
                <c:pt idx="2816">
                  <c:v>1719.71</c:v>
                </c:pt>
                <c:pt idx="2817">
                  <c:v>1720.32</c:v>
                </c:pt>
                <c:pt idx="2818">
                  <c:v>1720.93</c:v>
                </c:pt>
                <c:pt idx="2819">
                  <c:v>1721.54</c:v>
                </c:pt>
                <c:pt idx="2820">
                  <c:v>1722.15</c:v>
                </c:pt>
                <c:pt idx="2821">
                  <c:v>1722.76</c:v>
                </c:pt>
                <c:pt idx="2822">
                  <c:v>1723.37</c:v>
                </c:pt>
                <c:pt idx="2823">
                  <c:v>1723.98</c:v>
                </c:pt>
                <c:pt idx="2824">
                  <c:v>1724.6</c:v>
                </c:pt>
                <c:pt idx="2825">
                  <c:v>1725.21</c:v>
                </c:pt>
                <c:pt idx="2826">
                  <c:v>1725.82</c:v>
                </c:pt>
                <c:pt idx="2827">
                  <c:v>1726.43</c:v>
                </c:pt>
                <c:pt idx="2828">
                  <c:v>1727.04</c:v>
                </c:pt>
                <c:pt idx="2829">
                  <c:v>1727.65</c:v>
                </c:pt>
                <c:pt idx="2830">
                  <c:v>1728.26</c:v>
                </c:pt>
                <c:pt idx="2831">
                  <c:v>1728.87</c:v>
                </c:pt>
                <c:pt idx="2832">
                  <c:v>1729.48</c:v>
                </c:pt>
                <c:pt idx="2833">
                  <c:v>1730.09</c:v>
                </c:pt>
                <c:pt idx="2834">
                  <c:v>1730.7</c:v>
                </c:pt>
                <c:pt idx="2835">
                  <c:v>1731.31</c:v>
                </c:pt>
                <c:pt idx="2836">
                  <c:v>1731.92</c:v>
                </c:pt>
                <c:pt idx="2837">
                  <c:v>1732.53</c:v>
                </c:pt>
                <c:pt idx="2838">
                  <c:v>1733.14</c:v>
                </c:pt>
                <c:pt idx="2839">
                  <c:v>1733.75</c:v>
                </c:pt>
                <c:pt idx="2840">
                  <c:v>1734.36</c:v>
                </c:pt>
                <c:pt idx="2841">
                  <c:v>1734.97</c:v>
                </c:pt>
                <c:pt idx="2842">
                  <c:v>1735.58</c:v>
                </c:pt>
                <c:pt idx="2843">
                  <c:v>1736.19</c:v>
                </c:pt>
                <c:pt idx="2844">
                  <c:v>1736.8</c:v>
                </c:pt>
                <c:pt idx="2845">
                  <c:v>1737.42</c:v>
                </c:pt>
                <c:pt idx="2846">
                  <c:v>1738.03</c:v>
                </c:pt>
                <c:pt idx="2847">
                  <c:v>1738.64</c:v>
                </c:pt>
                <c:pt idx="2848">
                  <c:v>1739.25</c:v>
                </c:pt>
                <c:pt idx="2849">
                  <c:v>1739.86</c:v>
                </c:pt>
                <c:pt idx="2850">
                  <c:v>1740.47</c:v>
                </c:pt>
                <c:pt idx="2851">
                  <c:v>1741.08</c:v>
                </c:pt>
                <c:pt idx="2852">
                  <c:v>1741.69</c:v>
                </c:pt>
                <c:pt idx="2853">
                  <c:v>1742.3</c:v>
                </c:pt>
                <c:pt idx="2854">
                  <c:v>1742.91</c:v>
                </c:pt>
                <c:pt idx="2855">
                  <c:v>1743.52</c:v>
                </c:pt>
                <c:pt idx="2856">
                  <c:v>1744.13</c:v>
                </c:pt>
                <c:pt idx="2857">
                  <c:v>1744.74</c:v>
                </c:pt>
                <c:pt idx="2858">
                  <c:v>1745.35</c:v>
                </c:pt>
                <c:pt idx="2859">
                  <c:v>1745.96</c:v>
                </c:pt>
                <c:pt idx="2860">
                  <c:v>1746.57</c:v>
                </c:pt>
                <c:pt idx="2861">
                  <c:v>1747.18</c:v>
                </c:pt>
                <c:pt idx="2862">
                  <c:v>1747.79</c:v>
                </c:pt>
                <c:pt idx="2863">
                  <c:v>1748.4</c:v>
                </c:pt>
                <c:pt idx="2864">
                  <c:v>1749.01</c:v>
                </c:pt>
                <c:pt idx="2865">
                  <c:v>1749.62</c:v>
                </c:pt>
                <c:pt idx="2866">
                  <c:v>1750.24</c:v>
                </c:pt>
                <c:pt idx="2867">
                  <c:v>1750.85</c:v>
                </c:pt>
                <c:pt idx="2868">
                  <c:v>1751.46</c:v>
                </c:pt>
                <c:pt idx="2869">
                  <c:v>1752.07</c:v>
                </c:pt>
                <c:pt idx="2870">
                  <c:v>1752.68</c:v>
                </c:pt>
                <c:pt idx="2871">
                  <c:v>1753.29</c:v>
                </c:pt>
                <c:pt idx="2872">
                  <c:v>1753.9</c:v>
                </c:pt>
                <c:pt idx="2873">
                  <c:v>1754.51</c:v>
                </c:pt>
                <c:pt idx="2874">
                  <c:v>1755.12</c:v>
                </c:pt>
                <c:pt idx="2875">
                  <c:v>1755.73</c:v>
                </c:pt>
                <c:pt idx="2876">
                  <c:v>1756.34</c:v>
                </c:pt>
                <c:pt idx="2877">
                  <c:v>1756.95</c:v>
                </c:pt>
                <c:pt idx="2878">
                  <c:v>1757.56</c:v>
                </c:pt>
                <c:pt idx="2879">
                  <c:v>1758.17</c:v>
                </c:pt>
                <c:pt idx="2880">
                  <c:v>1758.78</c:v>
                </c:pt>
                <c:pt idx="2881">
                  <c:v>1759.39</c:v>
                </c:pt>
                <c:pt idx="2882">
                  <c:v>1760</c:v>
                </c:pt>
                <c:pt idx="2883">
                  <c:v>1760.61</c:v>
                </c:pt>
                <c:pt idx="2884">
                  <c:v>1761.22</c:v>
                </c:pt>
                <c:pt idx="2885">
                  <c:v>1761.83</c:v>
                </c:pt>
                <c:pt idx="2886">
                  <c:v>1762.44</c:v>
                </c:pt>
                <c:pt idx="2887">
                  <c:v>1763.06</c:v>
                </c:pt>
                <c:pt idx="2888">
                  <c:v>1763.67</c:v>
                </c:pt>
                <c:pt idx="2889">
                  <c:v>1764.28</c:v>
                </c:pt>
                <c:pt idx="2890">
                  <c:v>1764.89</c:v>
                </c:pt>
                <c:pt idx="2891">
                  <c:v>1765.5</c:v>
                </c:pt>
                <c:pt idx="2892">
                  <c:v>1766.11</c:v>
                </c:pt>
                <c:pt idx="2893">
                  <c:v>1766.72</c:v>
                </c:pt>
                <c:pt idx="2894">
                  <c:v>1767.33</c:v>
                </c:pt>
                <c:pt idx="2895">
                  <c:v>1767.94</c:v>
                </c:pt>
                <c:pt idx="2896">
                  <c:v>1768.55</c:v>
                </c:pt>
                <c:pt idx="2897">
                  <c:v>1769.16</c:v>
                </c:pt>
                <c:pt idx="2898">
                  <c:v>1769.77</c:v>
                </c:pt>
                <c:pt idx="2899">
                  <c:v>1770.38</c:v>
                </c:pt>
                <c:pt idx="2900">
                  <c:v>1770.99</c:v>
                </c:pt>
                <c:pt idx="2901">
                  <c:v>1771.6</c:v>
                </c:pt>
                <c:pt idx="2902">
                  <c:v>1772.21</c:v>
                </c:pt>
                <c:pt idx="2903">
                  <c:v>1772.82</c:v>
                </c:pt>
                <c:pt idx="2904">
                  <c:v>1773.43</c:v>
                </c:pt>
                <c:pt idx="2905">
                  <c:v>1774.04</c:v>
                </c:pt>
                <c:pt idx="2906">
                  <c:v>1774.65</c:v>
                </c:pt>
                <c:pt idx="2907">
                  <c:v>1775.26</c:v>
                </c:pt>
                <c:pt idx="2908">
                  <c:v>1775.88</c:v>
                </c:pt>
                <c:pt idx="2909">
                  <c:v>1776.49</c:v>
                </c:pt>
                <c:pt idx="2910">
                  <c:v>1777.1</c:v>
                </c:pt>
                <c:pt idx="2911">
                  <c:v>1777.71</c:v>
                </c:pt>
                <c:pt idx="2912">
                  <c:v>1778.32</c:v>
                </c:pt>
                <c:pt idx="2913">
                  <c:v>1778.93</c:v>
                </c:pt>
                <c:pt idx="2914">
                  <c:v>1779.54</c:v>
                </c:pt>
                <c:pt idx="2915">
                  <c:v>1780.15</c:v>
                </c:pt>
                <c:pt idx="2916">
                  <c:v>1780.76</c:v>
                </c:pt>
                <c:pt idx="2917">
                  <c:v>1781.37</c:v>
                </c:pt>
                <c:pt idx="2918">
                  <c:v>1781.98</c:v>
                </c:pt>
                <c:pt idx="2919">
                  <c:v>1782.59</c:v>
                </c:pt>
                <c:pt idx="2920">
                  <c:v>1783.2</c:v>
                </c:pt>
                <c:pt idx="2921">
                  <c:v>1783.81</c:v>
                </c:pt>
                <c:pt idx="2922">
                  <c:v>1784.42</c:v>
                </c:pt>
                <c:pt idx="2923">
                  <c:v>1785.03</c:v>
                </c:pt>
                <c:pt idx="2924">
                  <c:v>1785.64</c:v>
                </c:pt>
                <c:pt idx="2925">
                  <c:v>1786.25</c:v>
                </c:pt>
                <c:pt idx="2926">
                  <c:v>1786.86</c:v>
                </c:pt>
                <c:pt idx="2927">
                  <c:v>1787.47</c:v>
                </c:pt>
                <c:pt idx="2928">
                  <c:v>1788.08</c:v>
                </c:pt>
                <c:pt idx="2929">
                  <c:v>1788.7</c:v>
                </c:pt>
                <c:pt idx="2930">
                  <c:v>1789.31</c:v>
                </c:pt>
                <c:pt idx="2931">
                  <c:v>1789.92</c:v>
                </c:pt>
                <c:pt idx="2932">
                  <c:v>1790.53</c:v>
                </c:pt>
                <c:pt idx="2933">
                  <c:v>1791.14</c:v>
                </c:pt>
                <c:pt idx="2934">
                  <c:v>1791.75</c:v>
                </c:pt>
                <c:pt idx="2935">
                  <c:v>1792.36</c:v>
                </c:pt>
                <c:pt idx="2936">
                  <c:v>1792.97</c:v>
                </c:pt>
                <c:pt idx="2937">
                  <c:v>1793.58</c:v>
                </c:pt>
                <c:pt idx="2938">
                  <c:v>1794.19</c:v>
                </c:pt>
                <c:pt idx="2939">
                  <c:v>1794.8</c:v>
                </c:pt>
                <c:pt idx="2940">
                  <c:v>1795.41</c:v>
                </c:pt>
                <c:pt idx="2941">
                  <c:v>1796.02</c:v>
                </c:pt>
                <c:pt idx="2942">
                  <c:v>1796.63</c:v>
                </c:pt>
                <c:pt idx="2943">
                  <c:v>1797.24</c:v>
                </c:pt>
                <c:pt idx="2944">
                  <c:v>1797.85</c:v>
                </c:pt>
                <c:pt idx="2945">
                  <c:v>1798.46</c:v>
                </c:pt>
                <c:pt idx="2946">
                  <c:v>1799.07</c:v>
                </c:pt>
                <c:pt idx="2947">
                  <c:v>1799.68</c:v>
                </c:pt>
                <c:pt idx="2948">
                  <c:v>1800.29</c:v>
                </c:pt>
                <c:pt idx="2949">
                  <c:v>1800.9</c:v>
                </c:pt>
                <c:pt idx="2950">
                  <c:v>1801.52</c:v>
                </c:pt>
                <c:pt idx="2951">
                  <c:v>1802.13</c:v>
                </c:pt>
                <c:pt idx="2952">
                  <c:v>1802.74</c:v>
                </c:pt>
                <c:pt idx="2953">
                  <c:v>1803.35</c:v>
                </c:pt>
                <c:pt idx="2954">
                  <c:v>1803.96</c:v>
                </c:pt>
                <c:pt idx="2955">
                  <c:v>1804.57</c:v>
                </c:pt>
                <c:pt idx="2956">
                  <c:v>1805.18</c:v>
                </c:pt>
                <c:pt idx="2957">
                  <c:v>1805.79</c:v>
                </c:pt>
                <c:pt idx="2958">
                  <c:v>1806.4</c:v>
                </c:pt>
                <c:pt idx="2959">
                  <c:v>1807.01</c:v>
                </c:pt>
                <c:pt idx="2960">
                  <c:v>1807.62</c:v>
                </c:pt>
                <c:pt idx="2961">
                  <c:v>1808.23</c:v>
                </c:pt>
                <c:pt idx="2962">
                  <c:v>1808.84</c:v>
                </c:pt>
                <c:pt idx="2963">
                  <c:v>1809.45</c:v>
                </c:pt>
                <c:pt idx="2964">
                  <c:v>1810.06</c:v>
                </c:pt>
                <c:pt idx="2965">
                  <c:v>1810.67</c:v>
                </c:pt>
                <c:pt idx="2966">
                  <c:v>1811.28</c:v>
                </c:pt>
                <c:pt idx="2967">
                  <c:v>1811.89</c:v>
                </c:pt>
                <c:pt idx="2968">
                  <c:v>1812.5</c:v>
                </c:pt>
                <c:pt idx="2969">
                  <c:v>1813.11</c:v>
                </c:pt>
                <c:pt idx="2970">
                  <c:v>1813.72</c:v>
                </c:pt>
                <c:pt idx="2971">
                  <c:v>1814.34</c:v>
                </c:pt>
                <c:pt idx="2972">
                  <c:v>1814.95</c:v>
                </c:pt>
                <c:pt idx="2973">
                  <c:v>1815.56</c:v>
                </c:pt>
                <c:pt idx="2974">
                  <c:v>1816.17</c:v>
                </c:pt>
                <c:pt idx="2975">
                  <c:v>1816.78</c:v>
                </c:pt>
                <c:pt idx="2976">
                  <c:v>1817.39</c:v>
                </c:pt>
                <c:pt idx="2977">
                  <c:v>1818</c:v>
                </c:pt>
                <c:pt idx="2978">
                  <c:v>1818.61</c:v>
                </c:pt>
                <c:pt idx="2979">
                  <c:v>1819.22</c:v>
                </c:pt>
                <c:pt idx="2980">
                  <c:v>1819.83</c:v>
                </c:pt>
                <c:pt idx="2981">
                  <c:v>1820.44</c:v>
                </c:pt>
                <c:pt idx="2982">
                  <c:v>1821.05</c:v>
                </c:pt>
                <c:pt idx="2983">
                  <c:v>1821.66</c:v>
                </c:pt>
                <c:pt idx="2984">
                  <c:v>1822.27</c:v>
                </c:pt>
                <c:pt idx="2985">
                  <c:v>1822.88</c:v>
                </c:pt>
                <c:pt idx="2986">
                  <c:v>1823.49</c:v>
                </c:pt>
                <c:pt idx="2987">
                  <c:v>1824.1</c:v>
                </c:pt>
                <c:pt idx="2988">
                  <c:v>1824.71</c:v>
                </c:pt>
                <c:pt idx="2989">
                  <c:v>1825.32</c:v>
                </c:pt>
                <c:pt idx="2990">
                  <c:v>1825.93</c:v>
                </c:pt>
                <c:pt idx="2991">
                  <c:v>1826.54</c:v>
                </c:pt>
                <c:pt idx="2992">
                  <c:v>1827.16</c:v>
                </c:pt>
                <c:pt idx="2993">
                  <c:v>1827.77</c:v>
                </c:pt>
                <c:pt idx="2994">
                  <c:v>1828.38</c:v>
                </c:pt>
                <c:pt idx="2995">
                  <c:v>1828.99</c:v>
                </c:pt>
                <c:pt idx="2996">
                  <c:v>1829.6</c:v>
                </c:pt>
                <c:pt idx="2997">
                  <c:v>1830.21</c:v>
                </c:pt>
                <c:pt idx="2998">
                  <c:v>1830.82</c:v>
                </c:pt>
                <c:pt idx="2999">
                  <c:v>1831.43</c:v>
                </c:pt>
                <c:pt idx="3000">
                  <c:v>1832.04</c:v>
                </c:pt>
                <c:pt idx="3001">
                  <c:v>1832.65</c:v>
                </c:pt>
                <c:pt idx="3002">
                  <c:v>1833.26</c:v>
                </c:pt>
                <c:pt idx="3003">
                  <c:v>1833.87</c:v>
                </c:pt>
                <c:pt idx="3004">
                  <c:v>1834.48</c:v>
                </c:pt>
                <c:pt idx="3005">
                  <c:v>1835.09</c:v>
                </c:pt>
                <c:pt idx="3006">
                  <c:v>1835.7</c:v>
                </c:pt>
                <c:pt idx="3007">
                  <c:v>1836.31</c:v>
                </c:pt>
                <c:pt idx="3008">
                  <c:v>1836.92</c:v>
                </c:pt>
                <c:pt idx="3009">
                  <c:v>1837.53</c:v>
                </c:pt>
                <c:pt idx="3010">
                  <c:v>1838.14</c:v>
                </c:pt>
                <c:pt idx="3011">
                  <c:v>1838.75</c:v>
                </c:pt>
                <c:pt idx="3012">
                  <c:v>1839.36</c:v>
                </c:pt>
                <c:pt idx="3013">
                  <c:v>1839.98</c:v>
                </c:pt>
                <c:pt idx="3014">
                  <c:v>1840.59</c:v>
                </c:pt>
                <c:pt idx="3015">
                  <c:v>1841.2</c:v>
                </c:pt>
                <c:pt idx="3016">
                  <c:v>1841.81</c:v>
                </c:pt>
                <c:pt idx="3017">
                  <c:v>1842.42</c:v>
                </c:pt>
                <c:pt idx="3018">
                  <c:v>1843.03</c:v>
                </c:pt>
                <c:pt idx="3019">
                  <c:v>1843.64</c:v>
                </c:pt>
                <c:pt idx="3020">
                  <c:v>1844.25</c:v>
                </c:pt>
                <c:pt idx="3021">
                  <c:v>1844.86</c:v>
                </c:pt>
                <c:pt idx="3022">
                  <c:v>1845.47</c:v>
                </c:pt>
                <c:pt idx="3023">
                  <c:v>1846.08</c:v>
                </c:pt>
                <c:pt idx="3024">
                  <c:v>1846.69</c:v>
                </c:pt>
                <c:pt idx="3025">
                  <c:v>1847.3</c:v>
                </c:pt>
                <c:pt idx="3026">
                  <c:v>1847.91</c:v>
                </c:pt>
                <c:pt idx="3027">
                  <c:v>1848.52</c:v>
                </c:pt>
                <c:pt idx="3028">
                  <c:v>1849.13</c:v>
                </c:pt>
                <c:pt idx="3029">
                  <c:v>1849.74</c:v>
                </c:pt>
                <c:pt idx="3030">
                  <c:v>1850.35</c:v>
                </c:pt>
                <c:pt idx="3031">
                  <c:v>1850.96</c:v>
                </c:pt>
                <c:pt idx="3032">
                  <c:v>1851.57</c:v>
                </c:pt>
                <c:pt idx="3033">
                  <c:v>1852.18</c:v>
                </c:pt>
                <c:pt idx="3034">
                  <c:v>1852.8</c:v>
                </c:pt>
                <c:pt idx="3035">
                  <c:v>1853.41</c:v>
                </c:pt>
                <c:pt idx="3036">
                  <c:v>1854.02</c:v>
                </c:pt>
                <c:pt idx="3037">
                  <c:v>1854.63</c:v>
                </c:pt>
                <c:pt idx="3038">
                  <c:v>1855.24</c:v>
                </c:pt>
                <c:pt idx="3039">
                  <c:v>1855.85</c:v>
                </c:pt>
                <c:pt idx="3040">
                  <c:v>1856.46</c:v>
                </c:pt>
                <c:pt idx="3041">
                  <c:v>1857.07</c:v>
                </c:pt>
                <c:pt idx="3042">
                  <c:v>1857.68</c:v>
                </c:pt>
                <c:pt idx="3043">
                  <c:v>1858.29</c:v>
                </c:pt>
                <c:pt idx="3044">
                  <c:v>1858.9</c:v>
                </c:pt>
                <c:pt idx="3045">
                  <c:v>1859.51</c:v>
                </c:pt>
                <c:pt idx="3046">
                  <c:v>1860.12</c:v>
                </c:pt>
                <c:pt idx="3047">
                  <c:v>1860.73</c:v>
                </c:pt>
                <c:pt idx="3048">
                  <c:v>1861.34</c:v>
                </c:pt>
                <c:pt idx="3049">
                  <c:v>1861.95</c:v>
                </c:pt>
                <c:pt idx="3050">
                  <c:v>1862.56</c:v>
                </c:pt>
                <c:pt idx="3051">
                  <c:v>1863.17</c:v>
                </c:pt>
                <c:pt idx="3052">
                  <c:v>1863.78</c:v>
                </c:pt>
                <c:pt idx="3053">
                  <c:v>1864.39</c:v>
                </c:pt>
                <c:pt idx="3054">
                  <c:v>1865</c:v>
                </c:pt>
                <c:pt idx="3055">
                  <c:v>1865.62</c:v>
                </c:pt>
                <c:pt idx="3056">
                  <c:v>1866.23</c:v>
                </c:pt>
                <c:pt idx="3057">
                  <c:v>1866.84</c:v>
                </c:pt>
                <c:pt idx="3058">
                  <c:v>1867.45</c:v>
                </c:pt>
                <c:pt idx="3059">
                  <c:v>1868.06</c:v>
                </c:pt>
                <c:pt idx="3060">
                  <c:v>1868.67</c:v>
                </c:pt>
                <c:pt idx="3061">
                  <c:v>1869.28</c:v>
                </c:pt>
                <c:pt idx="3062">
                  <c:v>1869.89</c:v>
                </c:pt>
                <c:pt idx="3063">
                  <c:v>1870.5</c:v>
                </c:pt>
                <c:pt idx="3064">
                  <c:v>1871.11</c:v>
                </c:pt>
                <c:pt idx="3065">
                  <c:v>1871.72</c:v>
                </c:pt>
                <c:pt idx="3066">
                  <c:v>1872.33</c:v>
                </c:pt>
                <c:pt idx="3067">
                  <c:v>1872.94</c:v>
                </c:pt>
                <c:pt idx="3068">
                  <c:v>1873.55</c:v>
                </c:pt>
                <c:pt idx="3069">
                  <c:v>1874.16</c:v>
                </c:pt>
                <c:pt idx="3070">
                  <c:v>1874.77</c:v>
                </c:pt>
                <c:pt idx="3071">
                  <c:v>1875.38</c:v>
                </c:pt>
                <c:pt idx="3072">
                  <c:v>1875.99</c:v>
                </c:pt>
                <c:pt idx="3073">
                  <c:v>1876.6</c:v>
                </c:pt>
                <c:pt idx="3074">
                  <c:v>1877.21</c:v>
                </c:pt>
                <c:pt idx="3075">
                  <c:v>1877.82</c:v>
                </c:pt>
                <c:pt idx="3076">
                  <c:v>1878.44</c:v>
                </c:pt>
                <c:pt idx="3077">
                  <c:v>1879.05</c:v>
                </c:pt>
                <c:pt idx="3078">
                  <c:v>1879.66</c:v>
                </c:pt>
                <c:pt idx="3079">
                  <c:v>1880.27</c:v>
                </c:pt>
                <c:pt idx="3080">
                  <c:v>1880.88</c:v>
                </c:pt>
                <c:pt idx="3081">
                  <c:v>1881.49</c:v>
                </c:pt>
                <c:pt idx="3082">
                  <c:v>1882.1</c:v>
                </c:pt>
                <c:pt idx="3083">
                  <c:v>1882.71</c:v>
                </c:pt>
                <c:pt idx="3084">
                  <c:v>1883.32</c:v>
                </c:pt>
                <c:pt idx="3085">
                  <c:v>1883.93</c:v>
                </c:pt>
                <c:pt idx="3086">
                  <c:v>1884.54</c:v>
                </c:pt>
                <c:pt idx="3087">
                  <c:v>1885.15</c:v>
                </c:pt>
                <c:pt idx="3088">
                  <c:v>1885.76</c:v>
                </c:pt>
                <c:pt idx="3089">
                  <c:v>1886.37</c:v>
                </c:pt>
                <c:pt idx="3090">
                  <c:v>1886.98</c:v>
                </c:pt>
                <c:pt idx="3091">
                  <c:v>1887.59</c:v>
                </c:pt>
                <c:pt idx="3092">
                  <c:v>1888.2</c:v>
                </c:pt>
                <c:pt idx="3093">
                  <c:v>1888.81</c:v>
                </c:pt>
                <c:pt idx="3094">
                  <c:v>1889.42</c:v>
                </c:pt>
                <c:pt idx="3095">
                  <c:v>1890.03</c:v>
                </c:pt>
                <c:pt idx="3096">
                  <c:v>1890.64</c:v>
                </c:pt>
                <c:pt idx="3097">
                  <c:v>1891.26</c:v>
                </c:pt>
                <c:pt idx="3098">
                  <c:v>1891.87</c:v>
                </c:pt>
                <c:pt idx="3099">
                  <c:v>1892.48</c:v>
                </c:pt>
                <c:pt idx="3100">
                  <c:v>1893.09</c:v>
                </c:pt>
                <c:pt idx="3101">
                  <c:v>1893.7</c:v>
                </c:pt>
                <c:pt idx="3102">
                  <c:v>1894.31</c:v>
                </c:pt>
                <c:pt idx="3103">
                  <c:v>1894.92</c:v>
                </c:pt>
                <c:pt idx="3104">
                  <c:v>1895.53</c:v>
                </c:pt>
                <c:pt idx="3105">
                  <c:v>1896.14</c:v>
                </c:pt>
                <c:pt idx="3106">
                  <c:v>1896.75</c:v>
                </c:pt>
                <c:pt idx="3107">
                  <c:v>1897.36</c:v>
                </c:pt>
                <c:pt idx="3108">
                  <c:v>1897.97</c:v>
                </c:pt>
                <c:pt idx="3109">
                  <c:v>1898.58</c:v>
                </c:pt>
                <c:pt idx="3110">
                  <c:v>1899.19</c:v>
                </c:pt>
                <c:pt idx="3111">
                  <c:v>1899.8</c:v>
                </c:pt>
                <c:pt idx="3112">
                  <c:v>1900.41</c:v>
                </c:pt>
                <c:pt idx="3113">
                  <c:v>1901.02</c:v>
                </c:pt>
                <c:pt idx="3114">
                  <c:v>1901.63</c:v>
                </c:pt>
                <c:pt idx="3115">
                  <c:v>1902.24</c:v>
                </c:pt>
                <c:pt idx="3116">
                  <c:v>1902.85</c:v>
                </c:pt>
                <c:pt idx="3117">
                  <c:v>1903.46</c:v>
                </c:pt>
                <c:pt idx="3118">
                  <c:v>1904.08</c:v>
                </c:pt>
                <c:pt idx="3119">
                  <c:v>1904.69</c:v>
                </c:pt>
                <c:pt idx="3120">
                  <c:v>1905.3</c:v>
                </c:pt>
                <c:pt idx="3121">
                  <c:v>1905.91</c:v>
                </c:pt>
                <c:pt idx="3122">
                  <c:v>1906.52</c:v>
                </c:pt>
                <c:pt idx="3123">
                  <c:v>1907.13</c:v>
                </c:pt>
                <c:pt idx="3124">
                  <c:v>1907.74</c:v>
                </c:pt>
                <c:pt idx="3125">
                  <c:v>1908.35</c:v>
                </c:pt>
                <c:pt idx="3126">
                  <c:v>1908.96</c:v>
                </c:pt>
                <c:pt idx="3127">
                  <c:v>1909.57</c:v>
                </c:pt>
                <c:pt idx="3128">
                  <c:v>1910.18</c:v>
                </c:pt>
                <c:pt idx="3129">
                  <c:v>1910.79</c:v>
                </c:pt>
                <c:pt idx="3130">
                  <c:v>1911.4</c:v>
                </c:pt>
                <c:pt idx="3131">
                  <c:v>1912.01</c:v>
                </c:pt>
                <c:pt idx="3132">
                  <c:v>1912.62</c:v>
                </c:pt>
                <c:pt idx="3133">
                  <c:v>1913.23</c:v>
                </c:pt>
                <c:pt idx="3134">
                  <c:v>1913.84</c:v>
                </c:pt>
                <c:pt idx="3135">
                  <c:v>1914.45</c:v>
                </c:pt>
                <c:pt idx="3136">
                  <c:v>1915.06</c:v>
                </c:pt>
                <c:pt idx="3137">
                  <c:v>1915.67</c:v>
                </c:pt>
                <c:pt idx="3138">
                  <c:v>1916.28</c:v>
                </c:pt>
                <c:pt idx="3139">
                  <c:v>1916.9</c:v>
                </c:pt>
                <c:pt idx="3140">
                  <c:v>1917.51</c:v>
                </c:pt>
                <c:pt idx="3141">
                  <c:v>1918.12</c:v>
                </c:pt>
                <c:pt idx="3142">
                  <c:v>1918.73</c:v>
                </c:pt>
                <c:pt idx="3143">
                  <c:v>1919.34</c:v>
                </c:pt>
                <c:pt idx="3144">
                  <c:v>1919.95</c:v>
                </c:pt>
                <c:pt idx="3145">
                  <c:v>1920.56</c:v>
                </c:pt>
                <c:pt idx="3146">
                  <c:v>1921.17</c:v>
                </c:pt>
                <c:pt idx="3147">
                  <c:v>1921.78</c:v>
                </c:pt>
                <c:pt idx="3148">
                  <c:v>1922.39</c:v>
                </c:pt>
                <c:pt idx="3149">
                  <c:v>1923</c:v>
                </c:pt>
                <c:pt idx="3150">
                  <c:v>1923.61</c:v>
                </c:pt>
                <c:pt idx="3151">
                  <c:v>1924.22</c:v>
                </c:pt>
                <c:pt idx="3152">
                  <c:v>1924.83</c:v>
                </c:pt>
                <c:pt idx="3153">
                  <c:v>1925.44</c:v>
                </c:pt>
                <c:pt idx="3154">
                  <c:v>1926.05</c:v>
                </c:pt>
                <c:pt idx="3155">
                  <c:v>1926.66</c:v>
                </c:pt>
                <c:pt idx="3156">
                  <c:v>1927.27</c:v>
                </c:pt>
                <c:pt idx="3157">
                  <c:v>1927.88</c:v>
                </c:pt>
                <c:pt idx="3158">
                  <c:v>1928.49</c:v>
                </c:pt>
                <c:pt idx="3159">
                  <c:v>1929.1</c:v>
                </c:pt>
                <c:pt idx="3160">
                  <c:v>1929.72</c:v>
                </c:pt>
                <c:pt idx="3161">
                  <c:v>1930.33</c:v>
                </c:pt>
                <c:pt idx="3162">
                  <c:v>1930.94</c:v>
                </c:pt>
                <c:pt idx="3163">
                  <c:v>1931.55</c:v>
                </c:pt>
                <c:pt idx="3164">
                  <c:v>1932.16</c:v>
                </c:pt>
                <c:pt idx="3165">
                  <c:v>1932.77</c:v>
                </c:pt>
                <c:pt idx="3166">
                  <c:v>1933.38</c:v>
                </c:pt>
                <c:pt idx="3167">
                  <c:v>1933.99</c:v>
                </c:pt>
                <c:pt idx="3168">
                  <c:v>1934.6</c:v>
                </c:pt>
                <c:pt idx="3169">
                  <c:v>1935.21</c:v>
                </c:pt>
                <c:pt idx="3170">
                  <c:v>1935.82</c:v>
                </c:pt>
                <c:pt idx="3171">
                  <c:v>1936.43</c:v>
                </c:pt>
                <c:pt idx="3172">
                  <c:v>1937.04</c:v>
                </c:pt>
                <c:pt idx="3173">
                  <c:v>1937.65</c:v>
                </c:pt>
                <c:pt idx="3174">
                  <c:v>1938.26</c:v>
                </c:pt>
                <c:pt idx="3175">
                  <c:v>1938.87</c:v>
                </c:pt>
                <c:pt idx="3176">
                  <c:v>1939.48</c:v>
                </c:pt>
                <c:pt idx="3177">
                  <c:v>1940.09</c:v>
                </c:pt>
                <c:pt idx="3178">
                  <c:v>1940.7</c:v>
                </c:pt>
                <c:pt idx="3179">
                  <c:v>1941.31</c:v>
                </c:pt>
                <c:pt idx="3180">
                  <c:v>1941.92</c:v>
                </c:pt>
                <c:pt idx="3181">
                  <c:v>1942.54</c:v>
                </c:pt>
                <c:pt idx="3182">
                  <c:v>1943.15</c:v>
                </c:pt>
                <c:pt idx="3183">
                  <c:v>1943.76</c:v>
                </c:pt>
                <c:pt idx="3184">
                  <c:v>1944.37</c:v>
                </c:pt>
                <c:pt idx="3185">
                  <c:v>1944.98</c:v>
                </c:pt>
                <c:pt idx="3186">
                  <c:v>1945.59</c:v>
                </c:pt>
                <c:pt idx="3187">
                  <c:v>1946.2</c:v>
                </c:pt>
                <c:pt idx="3188">
                  <c:v>1946.81</c:v>
                </c:pt>
                <c:pt idx="3189">
                  <c:v>1947.42</c:v>
                </c:pt>
                <c:pt idx="3190">
                  <c:v>1948.03</c:v>
                </c:pt>
                <c:pt idx="3191">
                  <c:v>1948.64</c:v>
                </c:pt>
                <c:pt idx="3192">
                  <c:v>1949.25</c:v>
                </c:pt>
                <c:pt idx="3193">
                  <c:v>1949.86</c:v>
                </c:pt>
                <c:pt idx="3194">
                  <c:v>1950.47</c:v>
                </c:pt>
                <c:pt idx="3195">
                  <c:v>1951.08</c:v>
                </c:pt>
                <c:pt idx="3196">
                  <c:v>1951.69</c:v>
                </c:pt>
                <c:pt idx="3197">
                  <c:v>1952.3</c:v>
                </c:pt>
                <c:pt idx="3198">
                  <c:v>1952.91</c:v>
                </c:pt>
                <c:pt idx="3199">
                  <c:v>1953.52</c:v>
                </c:pt>
                <c:pt idx="3200">
                  <c:v>1954.13</c:v>
                </c:pt>
                <c:pt idx="3201">
                  <c:v>1954.74</c:v>
                </c:pt>
                <c:pt idx="3202">
                  <c:v>1955.36</c:v>
                </c:pt>
                <c:pt idx="3203">
                  <c:v>1955.97</c:v>
                </c:pt>
                <c:pt idx="3204">
                  <c:v>1956.58</c:v>
                </c:pt>
                <c:pt idx="3205">
                  <c:v>1957.19</c:v>
                </c:pt>
                <c:pt idx="3206">
                  <c:v>1957.8</c:v>
                </c:pt>
                <c:pt idx="3207">
                  <c:v>1958.41</c:v>
                </c:pt>
                <c:pt idx="3208">
                  <c:v>1959.02</c:v>
                </c:pt>
                <c:pt idx="3209">
                  <c:v>1959.63</c:v>
                </c:pt>
                <c:pt idx="3210">
                  <c:v>1960.24</c:v>
                </c:pt>
                <c:pt idx="3211">
                  <c:v>1960.85</c:v>
                </c:pt>
                <c:pt idx="3212">
                  <c:v>1961.46</c:v>
                </c:pt>
                <c:pt idx="3213">
                  <c:v>1962.07</c:v>
                </c:pt>
                <c:pt idx="3214">
                  <c:v>1962.68</c:v>
                </c:pt>
                <c:pt idx="3215">
                  <c:v>1963.29</c:v>
                </c:pt>
                <c:pt idx="3216">
                  <c:v>1963.9</c:v>
                </c:pt>
                <c:pt idx="3217">
                  <c:v>1964.51</c:v>
                </c:pt>
                <c:pt idx="3218">
                  <c:v>1965.12</c:v>
                </c:pt>
                <c:pt idx="3219">
                  <c:v>1965.73</c:v>
                </c:pt>
                <c:pt idx="3220">
                  <c:v>1966.34</c:v>
                </c:pt>
                <c:pt idx="3221">
                  <c:v>1966.95</c:v>
                </c:pt>
                <c:pt idx="3222">
                  <c:v>1967.56</c:v>
                </c:pt>
                <c:pt idx="3223">
                  <c:v>1968.18</c:v>
                </c:pt>
                <c:pt idx="3224">
                  <c:v>1968.79</c:v>
                </c:pt>
                <c:pt idx="3225">
                  <c:v>1969.4</c:v>
                </c:pt>
                <c:pt idx="3226">
                  <c:v>1970.01</c:v>
                </c:pt>
                <c:pt idx="3227">
                  <c:v>1970.62</c:v>
                </c:pt>
                <c:pt idx="3228">
                  <c:v>1971.23</c:v>
                </c:pt>
                <c:pt idx="3229">
                  <c:v>1971.84</c:v>
                </c:pt>
                <c:pt idx="3230">
                  <c:v>1972.45</c:v>
                </c:pt>
                <c:pt idx="3231">
                  <c:v>1973.06</c:v>
                </c:pt>
                <c:pt idx="3232">
                  <c:v>1973.67</c:v>
                </c:pt>
                <c:pt idx="3233">
                  <c:v>1974.28</c:v>
                </c:pt>
                <c:pt idx="3234">
                  <c:v>1974.89</c:v>
                </c:pt>
                <c:pt idx="3235">
                  <c:v>1975.5</c:v>
                </c:pt>
                <c:pt idx="3236">
                  <c:v>1976.11</c:v>
                </c:pt>
                <c:pt idx="3237">
                  <c:v>1976.72</c:v>
                </c:pt>
                <c:pt idx="3238">
                  <c:v>1977.33</c:v>
                </c:pt>
                <c:pt idx="3239">
                  <c:v>1977.94</c:v>
                </c:pt>
                <c:pt idx="3240">
                  <c:v>1978.55</c:v>
                </c:pt>
                <c:pt idx="3241">
                  <c:v>1979.16</c:v>
                </c:pt>
                <c:pt idx="3242">
                  <c:v>1979.77</c:v>
                </c:pt>
                <c:pt idx="3243">
                  <c:v>1980.38</c:v>
                </c:pt>
                <c:pt idx="3244">
                  <c:v>1981</c:v>
                </c:pt>
                <c:pt idx="3245">
                  <c:v>1981.61</c:v>
                </c:pt>
                <c:pt idx="3246">
                  <c:v>1982.22</c:v>
                </c:pt>
                <c:pt idx="3247">
                  <c:v>1982.83</c:v>
                </c:pt>
                <c:pt idx="3248">
                  <c:v>1983.44</c:v>
                </c:pt>
                <c:pt idx="3249">
                  <c:v>1984.05</c:v>
                </c:pt>
                <c:pt idx="3250">
                  <c:v>1984.66</c:v>
                </c:pt>
                <c:pt idx="3251">
                  <c:v>1985.27</c:v>
                </c:pt>
                <c:pt idx="3252">
                  <c:v>1985.88</c:v>
                </c:pt>
                <c:pt idx="3253">
                  <c:v>1986.49</c:v>
                </c:pt>
                <c:pt idx="3254">
                  <c:v>1987.1</c:v>
                </c:pt>
                <c:pt idx="3255">
                  <c:v>1987.71</c:v>
                </c:pt>
                <c:pt idx="3256">
                  <c:v>1988.32</c:v>
                </c:pt>
                <c:pt idx="3257">
                  <c:v>1988.93</c:v>
                </c:pt>
                <c:pt idx="3258">
                  <c:v>1989.54</c:v>
                </c:pt>
                <c:pt idx="3259">
                  <c:v>1990.15</c:v>
                </c:pt>
                <c:pt idx="3260">
                  <c:v>1990.76</c:v>
                </c:pt>
                <c:pt idx="3261">
                  <c:v>1991.37</c:v>
                </c:pt>
                <c:pt idx="3262">
                  <c:v>1991.98</c:v>
                </c:pt>
                <c:pt idx="3263">
                  <c:v>1992.59</c:v>
                </c:pt>
                <c:pt idx="3264">
                  <c:v>1993.2</c:v>
                </c:pt>
                <c:pt idx="3265">
                  <c:v>1993.82</c:v>
                </c:pt>
                <c:pt idx="3266">
                  <c:v>1994.43</c:v>
                </c:pt>
                <c:pt idx="3267">
                  <c:v>1995.04</c:v>
                </c:pt>
                <c:pt idx="3268">
                  <c:v>1995.65</c:v>
                </c:pt>
                <c:pt idx="3269">
                  <c:v>1996.26</c:v>
                </c:pt>
                <c:pt idx="3270">
                  <c:v>1996.87</c:v>
                </c:pt>
                <c:pt idx="3271">
                  <c:v>1997.48</c:v>
                </c:pt>
                <c:pt idx="3272">
                  <c:v>1998.09</c:v>
                </c:pt>
                <c:pt idx="3273">
                  <c:v>1998.7</c:v>
                </c:pt>
                <c:pt idx="3274">
                  <c:v>1999.31</c:v>
                </c:pt>
                <c:pt idx="3275">
                  <c:v>1999.92</c:v>
                </c:pt>
                <c:pt idx="3276">
                  <c:v>2000.53</c:v>
                </c:pt>
                <c:pt idx="3277">
                  <c:v>2001.14</c:v>
                </c:pt>
                <c:pt idx="3278">
                  <c:v>2001.75</c:v>
                </c:pt>
                <c:pt idx="3279">
                  <c:v>2002.36</c:v>
                </c:pt>
                <c:pt idx="3280">
                  <c:v>2002.97</c:v>
                </c:pt>
                <c:pt idx="3281">
                  <c:v>2003.58</c:v>
                </c:pt>
                <c:pt idx="3282">
                  <c:v>2004.19</c:v>
                </c:pt>
                <c:pt idx="3283">
                  <c:v>2004.8</c:v>
                </c:pt>
                <c:pt idx="3284">
                  <c:v>2005.41</c:v>
                </c:pt>
                <c:pt idx="3285">
                  <c:v>2006.02</c:v>
                </c:pt>
                <c:pt idx="3286">
                  <c:v>2006.64</c:v>
                </c:pt>
                <c:pt idx="3287">
                  <c:v>2007.25</c:v>
                </c:pt>
                <c:pt idx="3288">
                  <c:v>2007.86</c:v>
                </c:pt>
                <c:pt idx="3289">
                  <c:v>2008.47</c:v>
                </c:pt>
                <c:pt idx="3290">
                  <c:v>2009.08</c:v>
                </c:pt>
                <c:pt idx="3291">
                  <c:v>2009.69</c:v>
                </c:pt>
                <c:pt idx="3292">
                  <c:v>2010.3</c:v>
                </c:pt>
                <c:pt idx="3293">
                  <c:v>2010.91</c:v>
                </c:pt>
                <c:pt idx="3294">
                  <c:v>2011.52</c:v>
                </c:pt>
                <c:pt idx="3295">
                  <c:v>2012.13</c:v>
                </c:pt>
                <c:pt idx="3296">
                  <c:v>2012.74</c:v>
                </c:pt>
                <c:pt idx="3297">
                  <c:v>2013.35</c:v>
                </c:pt>
                <c:pt idx="3298">
                  <c:v>2013.96</c:v>
                </c:pt>
                <c:pt idx="3299">
                  <c:v>2014.57</c:v>
                </c:pt>
                <c:pt idx="3300">
                  <c:v>2015.18</c:v>
                </c:pt>
                <c:pt idx="3301">
                  <c:v>2015.79</c:v>
                </c:pt>
                <c:pt idx="3302">
                  <c:v>2016.4</c:v>
                </c:pt>
                <c:pt idx="3303">
                  <c:v>2017.01</c:v>
                </c:pt>
                <c:pt idx="3304">
                  <c:v>2017.62</c:v>
                </c:pt>
                <c:pt idx="3305">
                  <c:v>2018.23</c:v>
                </c:pt>
                <c:pt idx="3306">
                  <c:v>2018.84</c:v>
                </c:pt>
                <c:pt idx="3307">
                  <c:v>2019.46</c:v>
                </c:pt>
                <c:pt idx="3308">
                  <c:v>2020.07</c:v>
                </c:pt>
                <c:pt idx="3309">
                  <c:v>2020.68</c:v>
                </c:pt>
                <c:pt idx="3310">
                  <c:v>2021.29</c:v>
                </c:pt>
                <c:pt idx="3311">
                  <c:v>2021.9</c:v>
                </c:pt>
                <c:pt idx="3312">
                  <c:v>2022.51</c:v>
                </c:pt>
                <c:pt idx="3313">
                  <c:v>2023.12</c:v>
                </c:pt>
                <c:pt idx="3314">
                  <c:v>2023.73</c:v>
                </c:pt>
                <c:pt idx="3315">
                  <c:v>2024.34</c:v>
                </c:pt>
                <c:pt idx="3316">
                  <c:v>2024.95</c:v>
                </c:pt>
                <c:pt idx="3317">
                  <c:v>2025.56</c:v>
                </c:pt>
                <c:pt idx="3318">
                  <c:v>2026.17</c:v>
                </c:pt>
                <c:pt idx="3319">
                  <c:v>2026.78</c:v>
                </c:pt>
                <c:pt idx="3320">
                  <c:v>2027.39</c:v>
                </c:pt>
                <c:pt idx="3321">
                  <c:v>2028</c:v>
                </c:pt>
                <c:pt idx="3322">
                  <c:v>2028.61</c:v>
                </c:pt>
                <c:pt idx="3323">
                  <c:v>2029.22</c:v>
                </c:pt>
                <c:pt idx="3324">
                  <c:v>2029.83</c:v>
                </c:pt>
                <c:pt idx="3325">
                  <c:v>2030.44</c:v>
                </c:pt>
                <c:pt idx="3326">
                  <c:v>2031.05</c:v>
                </c:pt>
                <c:pt idx="3327">
                  <c:v>2031.66</c:v>
                </c:pt>
                <c:pt idx="3328">
                  <c:v>2032.28</c:v>
                </c:pt>
                <c:pt idx="3329">
                  <c:v>2032.89</c:v>
                </c:pt>
                <c:pt idx="3330">
                  <c:v>2033.5</c:v>
                </c:pt>
                <c:pt idx="3331">
                  <c:v>2034.11</c:v>
                </c:pt>
                <c:pt idx="3332">
                  <c:v>2034.72</c:v>
                </c:pt>
                <c:pt idx="3333">
                  <c:v>2035.33</c:v>
                </c:pt>
                <c:pt idx="3334">
                  <c:v>2035.94</c:v>
                </c:pt>
                <c:pt idx="3335">
                  <c:v>2036.55</c:v>
                </c:pt>
                <c:pt idx="3336">
                  <c:v>2037.16</c:v>
                </c:pt>
                <c:pt idx="3337">
                  <c:v>2037.77</c:v>
                </c:pt>
                <c:pt idx="3338">
                  <c:v>2038.38</c:v>
                </c:pt>
                <c:pt idx="3339">
                  <c:v>2038.99</c:v>
                </c:pt>
                <c:pt idx="3340">
                  <c:v>2039.6</c:v>
                </c:pt>
                <c:pt idx="3341">
                  <c:v>2040.21</c:v>
                </c:pt>
                <c:pt idx="3342">
                  <c:v>2040.82</c:v>
                </c:pt>
                <c:pt idx="3343">
                  <c:v>2041.43</c:v>
                </c:pt>
                <c:pt idx="3344">
                  <c:v>2042.04</c:v>
                </c:pt>
                <c:pt idx="3345">
                  <c:v>2042.65</c:v>
                </c:pt>
                <c:pt idx="3346">
                  <c:v>2043.26</c:v>
                </c:pt>
                <c:pt idx="3347">
                  <c:v>2043.87</c:v>
                </c:pt>
                <c:pt idx="3348">
                  <c:v>2044.48</c:v>
                </c:pt>
                <c:pt idx="3349">
                  <c:v>2045.1</c:v>
                </c:pt>
                <c:pt idx="3350">
                  <c:v>2045.71</c:v>
                </c:pt>
                <c:pt idx="3351">
                  <c:v>2046.32</c:v>
                </c:pt>
                <c:pt idx="3352">
                  <c:v>2046.93</c:v>
                </c:pt>
                <c:pt idx="3353">
                  <c:v>2047.54</c:v>
                </c:pt>
                <c:pt idx="3354">
                  <c:v>2048.15</c:v>
                </c:pt>
                <c:pt idx="3355">
                  <c:v>2048.7600000000002</c:v>
                </c:pt>
                <c:pt idx="3356">
                  <c:v>2049.37</c:v>
                </c:pt>
                <c:pt idx="3357">
                  <c:v>2049.98</c:v>
                </c:pt>
                <c:pt idx="3358">
                  <c:v>2050.59</c:v>
                </c:pt>
                <c:pt idx="3359">
                  <c:v>2051.1999999999998</c:v>
                </c:pt>
                <c:pt idx="3360">
                  <c:v>2051.81</c:v>
                </c:pt>
                <c:pt idx="3361">
                  <c:v>2052.42</c:v>
                </c:pt>
                <c:pt idx="3362">
                  <c:v>2053.0300000000002</c:v>
                </c:pt>
                <c:pt idx="3363">
                  <c:v>2053.64</c:v>
                </c:pt>
                <c:pt idx="3364">
                  <c:v>2054.25</c:v>
                </c:pt>
                <c:pt idx="3365">
                  <c:v>2054.86</c:v>
                </c:pt>
                <c:pt idx="3366">
                  <c:v>2055.4699999999998</c:v>
                </c:pt>
                <c:pt idx="3367">
                  <c:v>2056.08</c:v>
                </c:pt>
                <c:pt idx="3368">
                  <c:v>2056.69</c:v>
                </c:pt>
                <c:pt idx="3369">
                  <c:v>2057.3000000000002</c:v>
                </c:pt>
                <c:pt idx="3370">
                  <c:v>2057.92</c:v>
                </c:pt>
                <c:pt idx="3371">
                  <c:v>2058.5300000000002</c:v>
                </c:pt>
                <c:pt idx="3372">
                  <c:v>2059.14</c:v>
                </c:pt>
                <c:pt idx="3373">
                  <c:v>2059.75</c:v>
                </c:pt>
                <c:pt idx="3374">
                  <c:v>2060.36</c:v>
                </c:pt>
                <c:pt idx="3375">
                  <c:v>2060.9699999999998</c:v>
                </c:pt>
                <c:pt idx="3376">
                  <c:v>2061.58</c:v>
                </c:pt>
                <c:pt idx="3377">
                  <c:v>2062.19</c:v>
                </c:pt>
                <c:pt idx="3378">
                  <c:v>2062.8000000000002</c:v>
                </c:pt>
                <c:pt idx="3379">
                  <c:v>2063.41</c:v>
                </c:pt>
                <c:pt idx="3380">
                  <c:v>2064.02</c:v>
                </c:pt>
                <c:pt idx="3381">
                  <c:v>2064.63</c:v>
                </c:pt>
                <c:pt idx="3382">
                  <c:v>2065.2399999999998</c:v>
                </c:pt>
                <c:pt idx="3383">
                  <c:v>2065.85</c:v>
                </c:pt>
                <c:pt idx="3384">
                  <c:v>2066.46</c:v>
                </c:pt>
                <c:pt idx="3385">
                  <c:v>2067.0700000000002</c:v>
                </c:pt>
                <c:pt idx="3386">
                  <c:v>2067.6799999999998</c:v>
                </c:pt>
                <c:pt idx="3387">
                  <c:v>2068.29</c:v>
                </c:pt>
                <c:pt idx="3388">
                  <c:v>2068.9</c:v>
                </c:pt>
                <c:pt idx="3389">
                  <c:v>2069.5100000000002</c:v>
                </c:pt>
                <c:pt idx="3390">
                  <c:v>2070.12</c:v>
                </c:pt>
                <c:pt idx="3391">
                  <c:v>2070.7399999999998</c:v>
                </c:pt>
                <c:pt idx="3392">
                  <c:v>2071.35</c:v>
                </c:pt>
                <c:pt idx="3393">
                  <c:v>2071.96</c:v>
                </c:pt>
                <c:pt idx="3394">
                  <c:v>2072.5700000000002</c:v>
                </c:pt>
                <c:pt idx="3395">
                  <c:v>2073.1799999999998</c:v>
                </c:pt>
                <c:pt idx="3396">
                  <c:v>2073.79</c:v>
                </c:pt>
                <c:pt idx="3397">
                  <c:v>2074.4</c:v>
                </c:pt>
                <c:pt idx="3398">
                  <c:v>2075.0100000000002</c:v>
                </c:pt>
                <c:pt idx="3399">
                  <c:v>2075.62</c:v>
                </c:pt>
                <c:pt idx="3400">
                  <c:v>2076.23</c:v>
                </c:pt>
                <c:pt idx="3401">
                  <c:v>2076.84</c:v>
                </c:pt>
                <c:pt idx="3402">
                  <c:v>2077.4499999999998</c:v>
                </c:pt>
                <c:pt idx="3403">
                  <c:v>2078.06</c:v>
                </c:pt>
                <c:pt idx="3404">
                  <c:v>2078.67</c:v>
                </c:pt>
                <c:pt idx="3405">
                  <c:v>2079.2800000000002</c:v>
                </c:pt>
                <c:pt idx="3406">
                  <c:v>2079.89</c:v>
                </c:pt>
                <c:pt idx="3407">
                  <c:v>2080.5</c:v>
                </c:pt>
                <c:pt idx="3408">
                  <c:v>2081.11</c:v>
                </c:pt>
                <c:pt idx="3409">
                  <c:v>2081.7199999999998</c:v>
                </c:pt>
                <c:pt idx="3410">
                  <c:v>2082.33</c:v>
                </c:pt>
                <c:pt idx="3411">
                  <c:v>2082.94</c:v>
                </c:pt>
                <c:pt idx="3412">
                  <c:v>2083.56</c:v>
                </c:pt>
                <c:pt idx="3413">
                  <c:v>2084.17</c:v>
                </c:pt>
                <c:pt idx="3414">
                  <c:v>2084.7800000000002</c:v>
                </c:pt>
                <c:pt idx="3415">
                  <c:v>2085.39</c:v>
                </c:pt>
                <c:pt idx="3416">
                  <c:v>2086</c:v>
                </c:pt>
                <c:pt idx="3417">
                  <c:v>2086.61</c:v>
                </c:pt>
                <c:pt idx="3418">
                  <c:v>2087.2199999999998</c:v>
                </c:pt>
                <c:pt idx="3419">
                  <c:v>2087.83</c:v>
                </c:pt>
                <c:pt idx="3420">
                  <c:v>2088.44</c:v>
                </c:pt>
                <c:pt idx="3421">
                  <c:v>2089.0500000000002</c:v>
                </c:pt>
                <c:pt idx="3422">
                  <c:v>2089.66</c:v>
                </c:pt>
                <c:pt idx="3423">
                  <c:v>2090.27</c:v>
                </c:pt>
                <c:pt idx="3424">
                  <c:v>2090.88</c:v>
                </c:pt>
                <c:pt idx="3425">
                  <c:v>2091.4899999999998</c:v>
                </c:pt>
                <c:pt idx="3426">
                  <c:v>2092.1</c:v>
                </c:pt>
                <c:pt idx="3427">
                  <c:v>2092.71</c:v>
                </c:pt>
                <c:pt idx="3428">
                  <c:v>2093.3200000000002</c:v>
                </c:pt>
                <c:pt idx="3429">
                  <c:v>2093.9299999999998</c:v>
                </c:pt>
                <c:pt idx="3430">
                  <c:v>2094.54</c:v>
                </c:pt>
                <c:pt idx="3431">
                  <c:v>2095.15</c:v>
                </c:pt>
                <c:pt idx="3432">
                  <c:v>2095.7600000000002</c:v>
                </c:pt>
                <c:pt idx="3433">
                  <c:v>2096.38</c:v>
                </c:pt>
                <c:pt idx="3434">
                  <c:v>2096.9899999999998</c:v>
                </c:pt>
                <c:pt idx="3435">
                  <c:v>2097.6</c:v>
                </c:pt>
                <c:pt idx="3436">
                  <c:v>2098.21</c:v>
                </c:pt>
                <c:pt idx="3437">
                  <c:v>2098.8200000000002</c:v>
                </c:pt>
                <c:pt idx="3438">
                  <c:v>2099.4299999999998</c:v>
                </c:pt>
                <c:pt idx="3439">
                  <c:v>2100.04</c:v>
                </c:pt>
                <c:pt idx="3440">
                  <c:v>2100.65</c:v>
                </c:pt>
                <c:pt idx="3441">
                  <c:v>2101.2600000000002</c:v>
                </c:pt>
                <c:pt idx="3442">
                  <c:v>2101.87</c:v>
                </c:pt>
                <c:pt idx="3443">
                  <c:v>2102.48</c:v>
                </c:pt>
                <c:pt idx="3444">
                  <c:v>2103.09</c:v>
                </c:pt>
                <c:pt idx="3445">
                  <c:v>2103.6999999999998</c:v>
                </c:pt>
                <c:pt idx="3446">
                  <c:v>2104.31</c:v>
                </c:pt>
                <c:pt idx="3447">
                  <c:v>2104.92</c:v>
                </c:pt>
                <c:pt idx="3448">
                  <c:v>2105.5300000000002</c:v>
                </c:pt>
                <c:pt idx="3449">
                  <c:v>2106.14</c:v>
                </c:pt>
                <c:pt idx="3450">
                  <c:v>2106.75</c:v>
                </c:pt>
                <c:pt idx="3451">
                  <c:v>2107.36</c:v>
                </c:pt>
                <c:pt idx="3452">
                  <c:v>2107.9699999999998</c:v>
                </c:pt>
                <c:pt idx="3453">
                  <c:v>2108.58</c:v>
                </c:pt>
                <c:pt idx="3454">
                  <c:v>2109.1999999999998</c:v>
                </c:pt>
                <c:pt idx="3455">
                  <c:v>2109.81</c:v>
                </c:pt>
                <c:pt idx="3456">
                  <c:v>2110.42</c:v>
                </c:pt>
                <c:pt idx="3457">
                  <c:v>2111.0300000000002</c:v>
                </c:pt>
                <c:pt idx="3458">
                  <c:v>2111.64</c:v>
                </c:pt>
                <c:pt idx="3459">
                  <c:v>2112.25</c:v>
                </c:pt>
                <c:pt idx="3460">
                  <c:v>2112.86</c:v>
                </c:pt>
                <c:pt idx="3461">
                  <c:v>2113.4699999999998</c:v>
                </c:pt>
                <c:pt idx="3462">
                  <c:v>2114.08</c:v>
                </c:pt>
                <c:pt idx="3463">
                  <c:v>2114.69</c:v>
                </c:pt>
                <c:pt idx="3464">
                  <c:v>2115.3000000000002</c:v>
                </c:pt>
                <c:pt idx="3465">
                  <c:v>2115.91</c:v>
                </c:pt>
                <c:pt idx="3466">
                  <c:v>2116.52</c:v>
                </c:pt>
                <c:pt idx="3467">
                  <c:v>2117.13</c:v>
                </c:pt>
                <c:pt idx="3468">
                  <c:v>2117.7399999999998</c:v>
                </c:pt>
                <c:pt idx="3469">
                  <c:v>2118.35</c:v>
                </c:pt>
                <c:pt idx="3470">
                  <c:v>2118.96</c:v>
                </c:pt>
                <c:pt idx="3471">
                  <c:v>2119.5700000000002</c:v>
                </c:pt>
                <c:pt idx="3472">
                  <c:v>2120.1799999999998</c:v>
                </c:pt>
                <c:pt idx="3473">
                  <c:v>2120.79</c:v>
                </c:pt>
                <c:pt idx="3474">
                  <c:v>2121.4</c:v>
                </c:pt>
                <c:pt idx="3475">
                  <c:v>2122.02</c:v>
                </c:pt>
                <c:pt idx="3476">
                  <c:v>2122.63</c:v>
                </c:pt>
                <c:pt idx="3477">
                  <c:v>2123.2399999999998</c:v>
                </c:pt>
                <c:pt idx="3478">
                  <c:v>2123.85</c:v>
                </c:pt>
                <c:pt idx="3479">
                  <c:v>2124.46</c:v>
                </c:pt>
                <c:pt idx="3480">
                  <c:v>2125.0700000000002</c:v>
                </c:pt>
                <c:pt idx="3481">
                  <c:v>2125.6799999999998</c:v>
                </c:pt>
                <c:pt idx="3482">
                  <c:v>2126.29</c:v>
                </c:pt>
                <c:pt idx="3483">
                  <c:v>2126.9</c:v>
                </c:pt>
                <c:pt idx="3484">
                  <c:v>2127.5100000000002</c:v>
                </c:pt>
                <c:pt idx="3485">
                  <c:v>2128.12</c:v>
                </c:pt>
                <c:pt idx="3486">
                  <c:v>2128.73</c:v>
                </c:pt>
                <c:pt idx="3487">
                  <c:v>2129.34</c:v>
                </c:pt>
                <c:pt idx="3488">
                  <c:v>2129.9499999999998</c:v>
                </c:pt>
                <c:pt idx="3489">
                  <c:v>2130.56</c:v>
                </c:pt>
                <c:pt idx="3490">
                  <c:v>2131.17</c:v>
                </c:pt>
                <c:pt idx="3491">
                  <c:v>2131.7800000000002</c:v>
                </c:pt>
                <c:pt idx="3492">
                  <c:v>2132.39</c:v>
                </c:pt>
                <c:pt idx="3493">
                  <c:v>2133</c:v>
                </c:pt>
                <c:pt idx="3494">
                  <c:v>2133.61</c:v>
                </c:pt>
                <c:pt idx="3495">
                  <c:v>2134.2199999999998</c:v>
                </c:pt>
                <c:pt idx="3496">
                  <c:v>2134.84</c:v>
                </c:pt>
                <c:pt idx="3497">
                  <c:v>2135.4499999999998</c:v>
                </c:pt>
                <c:pt idx="3498">
                  <c:v>2136.06</c:v>
                </c:pt>
                <c:pt idx="3499">
                  <c:v>2136.67</c:v>
                </c:pt>
                <c:pt idx="3500">
                  <c:v>2137.2800000000002</c:v>
                </c:pt>
                <c:pt idx="3501">
                  <c:v>2137.89</c:v>
                </c:pt>
                <c:pt idx="3502">
                  <c:v>2138.5</c:v>
                </c:pt>
                <c:pt idx="3503">
                  <c:v>2139.11</c:v>
                </c:pt>
                <c:pt idx="3504">
                  <c:v>2139.7199999999998</c:v>
                </c:pt>
                <c:pt idx="3505">
                  <c:v>2140.33</c:v>
                </c:pt>
                <c:pt idx="3506">
                  <c:v>2140.94</c:v>
                </c:pt>
                <c:pt idx="3507">
                  <c:v>2141.5500000000002</c:v>
                </c:pt>
                <c:pt idx="3508">
                  <c:v>2142.16</c:v>
                </c:pt>
                <c:pt idx="3509">
                  <c:v>2142.77</c:v>
                </c:pt>
                <c:pt idx="3510">
                  <c:v>2143.38</c:v>
                </c:pt>
                <c:pt idx="3511">
                  <c:v>2143.9899999999998</c:v>
                </c:pt>
                <c:pt idx="3512">
                  <c:v>2144.6</c:v>
                </c:pt>
                <c:pt idx="3513">
                  <c:v>2145.21</c:v>
                </c:pt>
                <c:pt idx="3514">
                  <c:v>2145.8200000000002</c:v>
                </c:pt>
                <c:pt idx="3515">
                  <c:v>2146.4299999999998</c:v>
                </c:pt>
                <c:pt idx="3516">
                  <c:v>2147.04</c:v>
                </c:pt>
                <c:pt idx="3517">
                  <c:v>2147.66</c:v>
                </c:pt>
                <c:pt idx="3518">
                  <c:v>2148.27</c:v>
                </c:pt>
                <c:pt idx="3519">
                  <c:v>2148.88</c:v>
                </c:pt>
                <c:pt idx="3520">
                  <c:v>2149.4899999999998</c:v>
                </c:pt>
                <c:pt idx="3521">
                  <c:v>2150.1</c:v>
                </c:pt>
                <c:pt idx="3522">
                  <c:v>2150.71</c:v>
                </c:pt>
                <c:pt idx="3523">
                  <c:v>2151.3200000000002</c:v>
                </c:pt>
                <c:pt idx="3524">
                  <c:v>2151.9299999999998</c:v>
                </c:pt>
                <c:pt idx="3525">
                  <c:v>2152.54</c:v>
                </c:pt>
                <c:pt idx="3526">
                  <c:v>2153.15</c:v>
                </c:pt>
                <c:pt idx="3527">
                  <c:v>2153.7600000000002</c:v>
                </c:pt>
                <c:pt idx="3528">
                  <c:v>2154.37</c:v>
                </c:pt>
                <c:pt idx="3529">
                  <c:v>2154.98</c:v>
                </c:pt>
                <c:pt idx="3530">
                  <c:v>2155.59</c:v>
                </c:pt>
                <c:pt idx="3531">
                  <c:v>2156.1999999999998</c:v>
                </c:pt>
                <c:pt idx="3532">
                  <c:v>2156.81</c:v>
                </c:pt>
                <c:pt idx="3533">
                  <c:v>2157.42</c:v>
                </c:pt>
                <c:pt idx="3534">
                  <c:v>2158.0300000000002</c:v>
                </c:pt>
                <c:pt idx="3535">
                  <c:v>2158.64</c:v>
                </c:pt>
                <c:pt idx="3536">
                  <c:v>2159.25</c:v>
                </c:pt>
                <c:pt idx="3537">
                  <c:v>2159.86</c:v>
                </c:pt>
                <c:pt idx="3538">
                  <c:v>2160.48</c:v>
                </c:pt>
                <c:pt idx="3539">
                  <c:v>2161.09</c:v>
                </c:pt>
                <c:pt idx="3540">
                  <c:v>2161.6999999999998</c:v>
                </c:pt>
                <c:pt idx="3541">
                  <c:v>2162.31</c:v>
                </c:pt>
                <c:pt idx="3542">
                  <c:v>2162.92</c:v>
                </c:pt>
                <c:pt idx="3543">
                  <c:v>2163.5300000000002</c:v>
                </c:pt>
                <c:pt idx="3544">
                  <c:v>2164.14</c:v>
                </c:pt>
                <c:pt idx="3545">
                  <c:v>2164.75</c:v>
                </c:pt>
                <c:pt idx="3546">
                  <c:v>2165.36</c:v>
                </c:pt>
                <c:pt idx="3547">
                  <c:v>2165.9699999999998</c:v>
                </c:pt>
                <c:pt idx="3548">
                  <c:v>2166.58</c:v>
                </c:pt>
                <c:pt idx="3549">
                  <c:v>2167.19</c:v>
                </c:pt>
                <c:pt idx="3550">
                  <c:v>2167.8000000000002</c:v>
                </c:pt>
                <c:pt idx="3551">
                  <c:v>2168.41</c:v>
                </c:pt>
                <c:pt idx="3552">
                  <c:v>2169.02</c:v>
                </c:pt>
                <c:pt idx="3553">
                  <c:v>2169.63</c:v>
                </c:pt>
                <c:pt idx="3554">
                  <c:v>2170.2399999999998</c:v>
                </c:pt>
                <c:pt idx="3555">
                  <c:v>2170.85</c:v>
                </c:pt>
                <c:pt idx="3556">
                  <c:v>2171.46</c:v>
                </c:pt>
                <c:pt idx="3557">
                  <c:v>2172.0700000000002</c:v>
                </c:pt>
                <c:pt idx="3558">
                  <c:v>2172.6799999999998</c:v>
                </c:pt>
                <c:pt idx="3559">
                  <c:v>2173.3000000000002</c:v>
                </c:pt>
                <c:pt idx="3560">
                  <c:v>2173.91</c:v>
                </c:pt>
                <c:pt idx="3561">
                  <c:v>2174.52</c:v>
                </c:pt>
                <c:pt idx="3562">
                  <c:v>2175.13</c:v>
                </c:pt>
                <c:pt idx="3563">
                  <c:v>2175.7399999999998</c:v>
                </c:pt>
                <c:pt idx="3564">
                  <c:v>2176.35</c:v>
                </c:pt>
                <c:pt idx="3565">
                  <c:v>2176.96</c:v>
                </c:pt>
                <c:pt idx="3566">
                  <c:v>2177.5700000000002</c:v>
                </c:pt>
                <c:pt idx="3567">
                  <c:v>2178.1799999999998</c:v>
                </c:pt>
                <c:pt idx="3568">
                  <c:v>2178.79</c:v>
                </c:pt>
                <c:pt idx="3569">
                  <c:v>2179.4</c:v>
                </c:pt>
                <c:pt idx="3570">
                  <c:v>2180.0100000000002</c:v>
                </c:pt>
                <c:pt idx="3571">
                  <c:v>2180.62</c:v>
                </c:pt>
                <c:pt idx="3572">
                  <c:v>2181.23</c:v>
                </c:pt>
                <c:pt idx="3573">
                  <c:v>2181.84</c:v>
                </c:pt>
                <c:pt idx="3574">
                  <c:v>2182.4499999999998</c:v>
                </c:pt>
                <c:pt idx="3575">
                  <c:v>2183.06</c:v>
                </c:pt>
                <c:pt idx="3576">
                  <c:v>2183.67</c:v>
                </c:pt>
                <c:pt idx="3577">
                  <c:v>2184.2800000000002</c:v>
                </c:pt>
                <c:pt idx="3578">
                  <c:v>2184.89</c:v>
                </c:pt>
                <c:pt idx="3579">
                  <c:v>2185.5</c:v>
                </c:pt>
                <c:pt idx="3580">
                  <c:v>2186.12</c:v>
                </c:pt>
                <c:pt idx="3581">
                  <c:v>2186.73</c:v>
                </c:pt>
                <c:pt idx="3582">
                  <c:v>2187.34</c:v>
                </c:pt>
                <c:pt idx="3583">
                  <c:v>2187.9499999999998</c:v>
                </c:pt>
                <c:pt idx="3584">
                  <c:v>2188.56</c:v>
                </c:pt>
                <c:pt idx="3585">
                  <c:v>2189.17</c:v>
                </c:pt>
                <c:pt idx="3586">
                  <c:v>2189.7800000000002</c:v>
                </c:pt>
                <c:pt idx="3587">
                  <c:v>2190.39</c:v>
                </c:pt>
                <c:pt idx="3588">
                  <c:v>2191</c:v>
                </c:pt>
                <c:pt idx="3589">
                  <c:v>2191.61</c:v>
                </c:pt>
                <c:pt idx="3590">
                  <c:v>2192.2199999999998</c:v>
                </c:pt>
                <c:pt idx="3591">
                  <c:v>2192.83</c:v>
                </c:pt>
                <c:pt idx="3592">
                  <c:v>2193.44</c:v>
                </c:pt>
                <c:pt idx="3593">
                  <c:v>2194.0500000000002</c:v>
                </c:pt>
                <c:pt idx="3594">
                  <c:v>2194.66</c:v>
                </c:pt>
                <c:pt idx="3595">
                  <c:v>2195.27</c:v>
                </c:pt>
                <c:pt idx="3596">
                  <c:v>2195.88</c:v>
                </c:pt>
                <c:pt idx="3597">
                  <c:v>2196.4899999999998</c:v>
                </c:pt>
                <c:pt idx="3598">
                  <c:v>2197.1</c:v>
                </c:pt>
                <c:pt idx="3599">
                  <c:v>2197.71</c:v>
                </c:pt>
                <c:pt idx="3600">
                  <c:v>2198.3200000000002</c:v>
                </c:pt>
                <c:pt idx="3601">
                  <c:v>2198.94</c:v>
                </c:pt>
                <c:pt idx="3602">
                  <c:v>2199.5500000000002</c:v>
                </c:pt>
                <c:pt idx="3603">
                  <c:v>2200.16</c:v>
                </c:pt>
                <c:pt idx="3604">
                  <c:v>2200.77</c:v>
                </c:pt>
                <c:pt idx="3605">
                  <c:v>2201.38</c:v>
                </c:pt>
                <c:pt idx="3606">
                  <c:v>2201.9899999999998</c:v>
                </c:pt>
                <c:pt idx="3607">
                  <c:v>2202.6</c:v>
                </c:pt>
                <c:pt idx="3608">
                  <c:v>2203.21</c:v>
                </c:pt>
                <c:pt idx="3609">
                  <c:v>2203.8200000000002</c:v>
                </c:pt>
                <c:pt idx="3610">
                  <c:v>2204.4299999999998</c:v>
                </c:pt>
                <c:pt idx="3611">
                  <c:v>2205.04</c:v>
                </c:pt>
                <c:pt idx="3612">
                  <c:v>2205.65</c:v>
                </c:pt>
                <c:pt idx="3613">
                  <c:v>2206.2600000000002</c:v>
                </c:pt>
                <c:pt idx="3614">
                  <c:v>2206.87</c:v>
                </c:pt>
                <c:pt idx="3615">
                  <c:v>2207.48</c:v>
                </c:pt>
                <c:pt idx="3616">
                  <c:v>2208.09</c:v>
                </c:pt>
                <c:pt idx="3617">
                  <c:v>2208.6999999999998</c:v>
                </c:pt>
                <c:pt idx="3618">
                  <c:v>2209.31</c:v>
                </c:pt>
                <c:pt idx="3619">
                  <c:v>2209.92</c:v>
                </c:pt>
                <c:pt idx="3620">
                  <c:v>2210.5300000000002</c:v>
                </c:pt>
                <c:pt idx="3621">
                  <c:v>2211.14</c:v>
                </c:pt>
                <c:pt idx="3622">
                  <c:v>2211.7600000000002</c:v>
                </c:pt>
                <c:pt idx="3623">
                  <c:v>2212.37</c:v>
                </c:pt>
                <c:pt idx="3624">
                  <c:v>2212.98</c:v>
                </c:pt>
                <c:pt idx="3625">
                  <c:v>2213.59</c:v>
                </c:pt>
                <c:pt idx="3626">
                  <c:v>2214.1999999999998</c:v>
                </c:pt>
                <c:pt idx="3627">
                  <c:v>2214.81</c:v>
                </c:pt>
                <c:pt idx="3628">
                  <c:v>2215.42</c:v>
                </c:pt>
                <c:pt idx="3629">
                  <c:v>2216.0300000000002</c:v>
                </c:pt>
                <c:pt idx="3630">
                  <c:v>2216.64</c:v>
                </c:pt>
                <c:pt idx="3631">
                  <c:v>2217.25</c:v>
                </c:pt>
                <c:pt idx="3632">
                  <c:v>2217.86</c:v>
                </c:pt>
                <c:pt idx="3633">
                  <c:v>2218.4699999999998</c:v>
                </c:pt>
                <c:pt idx="3634">
                  <c:v>2219.08</c:v>
                </c:pt>
                <c:pt idx="3635">
                  <c:v>2219.69</c:v>
                </c:pt>
                <c:pt idx="3636">
                  <c:v>2220.3000000000002</c:v>
                </c:pt>
                <c:pt idx="3637">
                  <c:v>2220.91</c:v>
                </c:pt>
                <c:pt idx="3638">
                  <c:v>2221.52</c:v>
                </c:pt>
                <c:pt idx="3639">
                  <c:v>2222.13</c:v>
                </c:pt>
                <c:pt idx="3640">
                  <c:v>2222.7399999999998</c:v>
                </c:pt>
                <c:pt idx="3641">
                  <c:v>2223.35</c:v>
                </c:pt>
                <c:pt idx="3642">
                  <c:v>2223.96</c:v>
                </c:pt>
                <c:pt idx="3643">
                  <c:v>2224.58</c:v>
                </c:pt>
                <c:pt idx="3644">
                  <c:v>2225.19</c:v>
                </c:pt>
                <c:pt idx="3645">
                  <c:v>2225.8000000000002</c:v>
                </c:pt>
                <c:pt idx="3646">
                  <c:v>2226.41</c:v>
                </c:pt>
                <c:pt idx="3647">
                  <c:v>2227.02</c:v>
                </c:pt>
                <c:pt idx="3648">
                  <c:v>2227.63</c:v>
                </c:pt>
                <c:pt idx="3649">
                  <c:v>2228.2399999999998</c:v>
                </c:pt>
                <c:pt idx="3650">
                  <c:v>2228.85</c:v>
                </c:pt>
                <c:pt idx="3651">
                  <c:v>2229.46</c:v>
                </c:pt>
                <c:pt idx="3652">
                  <c:v>2230.0700000000002</c:v>
                </c:pt>
                <c:pt idx="3653">
                  <c:v>2230.6799999999998</c:v>
                </c:pt>
                <c:pt idx="3654">
                  <c:v>2231.29</c:v>
                </c:pt>
                <c:pt idx="3655">
                  <c:v>2231.9</c:v>
                </c:pt>
                <c:pt idx="3656">
                  <c:v>2232.5100000000002</c:v>
                </c:pt>
                <c:pt idx="3657">
                  <c:v>2233.12</c:v>
                </c:pt>
                <c:pt idx="3658">
                  <c:v>2233.73</c:v>
                </c:pt>
                <c:pt idx="3659">
                  <c:v>2234.34</c:v>
                </c:pt>
                <c:pt idx="3660">
                  <c:v>2234.9499999999998</c:v>
                </c:pt>
                <c:pt idx="3661">
                  <c:v>2235.56</c:v>
                </c:pt>
                <c:pt idx="3662">
                  <c:v>2236.17</c:v>
                </c:pt>
                <c:pt idx="3663">
                  <c:v>2236.7800000000002</c:v>
                </c:pt>
                <c:pt idx="3664">
                  <c:v>2237.4</c:v>
                </c:pt>
                <c:pt idx="3665">
                  <c:v>2238.0100000000002</c:v>
                </c:pt>
                <c:pt idx="3666">
                  <c:v>2238.62</c:v>
                </c:pt>
                <c:pt idx="3667">
                  <c:v>2239.23</c:v>
                </c:pt>
                <c:pt idx="3668">
                  <c:v>2239.84</c:v>
                </c:pt>
                <c:pt idx="3669">
                  <c:v>2240.4499999999998</c:v>
                </c:pt>
                <c:pt idx="3670">
                  <c:v>2241.06</c:v>
                </c:pt>
                <c:pt idx="3671">
                  <c:v>2241.67</c:v>
                </c:pt>
                <c:pt idx="3672">
                  <c:v>2242.2800000000002</c:v>
                </c:pt>
                <c:pt idx="3673">
                  <c:v>2242.89</c:v>
                </c:pt>
                <c:pt idx="3674">
                  <c:v>2243.5</c:v>
                </c:pt>
                <c:pt idx="3675">
                  <c:v>2244.11</c:v>
                </c:pt>
                <c:pt idx="3676">
                  <c:v>2244.7199999999998</c:v>
                </c:pt>
                <c:pt idx="3677">
                  <c:v>2245.33</c:v>
                </c:pt>
                <c:pt idx="3678">
                  <c:v>2245.94</c:v>
                </c:pt>
                <c:pt idx="3679">
                  <c:v>2246.5500000000002</c:v>
                </c:pt>
                <c:pt idx="3680">
                  <c:v>2247.16</c:v>
                </c:pt>
                <c:pt idx="3681">
                  <c:v>2247.77</c:v>
                </c:pt>
                <c:pt idx="3682">
                  <c:v>2248.38</c:v>
                </c:pt>
                <c:pt idx="3683">
                  <c:v>2248.9899999999998</c:v>
                </c:pt>
                <c:pt idx="3684">
                  <c:v>2249.6</c:v>
                </c:pt>
                <c:pt idx="3685">
                  <c:v>2250.2199999999998</c:v>
                </c:pt>
                <c:pt idx="3686">
                  <c:v>2250.83</c:v>
                </c:pt>
                <c:pt idx="3687">
                  <c:v>2251.44</c:v>
                </c:pt>
                <c:pt idx="3688">
                  <c:v>2252.0500000000002</c:v>
                </c:pt>
                <c:pt idx="3689">
                  <c:v>2252.66</c:v>
                </c:pt>
                <c:pt idx="3690">
                  <c:v>2253.27</c:v>
                </c:pt>
                <c:pt idx="3691">
                  <c:v>2253.88</c:v>
                </c:pt>
                <c:pt idx="3692">
                  <c:v>2254.4899999999998</c:v>
                </c:pt>
                <c:pt idx="3693">
                  <c:v>2255.1</c:v>
                </c:pt>
                <c:pt idx="3694">
                  <c:v>2255.71</c:v>
                </c:pt>
                <c:pt idx="3695">
                  <c:v>2256.3200000000002</c:v>
                </c:pt>
                <c:pt idx="3696">
                  <c:v>2256.9299999999998</c:v>
                </c:pt>
                <c:pt idx="3697">
                  <c:v>2257.54</c:v>
                </c:pt>
                <c:pt idx="3698">
                  <c:v>2258.15</c:v>
                </c:pt>
                <c:pt idx="3699">
                  <c:v>2258.7600000000002</c:v>
                </c:pt>
                <c:pt idx="3700">
                  <c:v>2259.37</c:v>
                </c:pt>
                <c:pt idx="3701">
                  <c:v>2259.98</c:v>
                </c:pt>
                <c:pt idx="3702">
                  <c:v>2260.59</c:v>
                </c:pt>
                <c:pt idx="3703">
                  <c:v>2261.1999999999998</c:v>
                </c:pt>
                <c:pt idx="3704">
                  <c:v>2261.81</c:v>
                </c:pt>
                <c:pt idx="3705">
                  <c:v>2262.42</c:v>
                </c:pt>
                <c:pt idx="3706">
                  <c:v>2263.04</c:v>
                </c:pt>
                <c:pt idx="3707">
                  <c:v>2263.65</c:v>
                </c:pt>
                <c:pt idx="3708">
                  <c:v>2264.2600000000002</c:v>
                </c:pt>
                <c:pt idx="3709">
                  <c:v>2264.87</c:v>
                </c:pt>
                <c:pt idx="3710">
                  <c:v>2265.48</c:v>
                </c:pt>
                <c:pt idx="3711">
                  <c:v>2266.09</c:v>
                </c:pt>
                <c:pt idx="3712">
                  <c:v>2266.6999999999998</c:v>
                </c:pt>
                <c:pt idx="3713">
                  <c:v>2267.31</c:v>
                </c:pt>
                <c:pt idx="3714">
                  <c:v>2267.92</c:v>
                </c:pt>
                <c:pt idx="3715">
                  <c:v>2268.5300000000002</c:v>
                </c:pt>
                <c:pt idx="3716">
                  <c:v>2269.14</c:v>
                </c:pt>
                <c:pt idx="3717">
                  <c:v>2269.75</c:v>
                </c:pt>
                <c:pt idx="3718">
                  <c:v>2270.36</c:v>
                </c:pt>
                <c:pt idx="3719">
                  <c:v>2270.9699999999998</c:v>
                </c:pt>
                <c:pt idx="3720">
                  <c:v>2271.58</c:v>
                </c:pt>
                <c:pt idx="3721">
                  <c:v>2272.19</c:v>
                </c:pt>
                <c:pt idx="3722">
                  <c:v>2272.8000000000002</c:v>
                </c:pt>
                <c:pt idx="3723">
                  <c:v>2273.41</c:v>
                </c:pt>
                <c:pt idx="3724">
                  <c:v>2274.02</c:v>
                </c:pt>
                <c:pt idx="3725">
                  <c:v>2274.63</c:v>
                </c:pt>
                <c:pt idx="3726">
                  <c:v>2275.2399999999998</c:v>
                </c:pt>
                <c:pt idx="3727">
                  <c:v>2275.86</c:v>
                </c:pt>
                <c:pt idx="3728">
                  <c:v>2276.4699999999998</c:v>
                </c:pt>
                <c:pt idx="3729">
                  <c:v>2277.08</c:v>
                </c:pt>
                <c:pt idx="3730">
                  <c:v>2277.69</c:v>
                </c:pt>
                <c:pt idx="3731">
                  <c:v>2278.3000000000002</c:v>
                </c:pt>
                <c:pt idx="3732">
                  <c:v>2278.91</c:v>
                </c:pt>
                <c:pt idx="3733">
                  <c:v>2279.52</c:v>
                </c:pt>
                <c:pt idx="3734">
                  <c:v>2280.13</c:v>
                </c:pt>
                <c:pt idx="3735">
                  <c:v>2280.7399999999998</c:v>
                </c:pt>
                <c:pt idx="3736">
                  <c:v>2281.35</c:v>
                </c:pt>
                <c:pt idx="3737">
                  <c:v>2281.96</c:v>
                </c:pt>
                <c:pt idx="3738">
                  <c:v>2282.5700000000002</c:v>
                </c:pt>
                <c:pt idx="3739">
                  <c:v>2283.1799999999998</c:v>
                </c:pt>
                <c:pt idx="3740">
                  <c:v>2283.79</c:v>
                </c:pt>
                <c:pt idx="3741">
                  <c:v>2284.4</c:v>
                </c:pt>
                <c:pt idx="3742">
                  <c:v>2285.0100000000002</c:v>
                </c:pt>
                <c:pt idx="3743">
                  <c:v>2285.62</c:v>
                </c:pt>
                <c:pt idx="3744">
                  <c:v>2286.23</c:v>
                </c:pt>
                <c:pt idx="3745">
                  <c:v>2286.84</c:v>
                </c:pt>
                <c:pt idx="3746">
                  <c:v>2287.4499999999998</c:v>
                </c:pt>
                <c:pt idx="3747">
                  <c:v>2288.06</c:v>
                </c:pt>
                <c:pt idx="3748">
                  <c:v>2288.6799999999998</c:v>
                </c:pt>
                <c:pt idx="3749">
                  <c:v>2289.29</c:v>
                </c:pt>
                <c:pt idx="3750">
                  <c:v>2289.9</c:v>
                </c:pt>
                <c:pt idx="3751">
                  <c:v>2290.5100000000002</c:v>
                </c:pt>
                <c:pt idx="3752">
                  <c:v>2291.12</c:v>
                </c:pt>
                <c:pt idx="3753">
                  <c:v>2291.73</c:v>
                </c:pt>
                <c:pt idx="3754">
                  <c:v>2292.34</c:v>
                </c:pt>
                <c:pt idx="3755">
                  <c:v>2292.9499999999998</c:v>
                </c:pt>
                <c:pt idx="3756">
                  <c:v>2293.56</c:v>
                </c:pt>
                <c:pt idx="3757">
                  <c:v>2294.17</c:v>
                </c:pt>
                <c:pt idx="3758">
                  <c:v>2294.7800000000002</c:v>
                </c:pt>
                <c:pt idx="3759">
                  <c:v>2295.39</c:v>
                </c:pt>
                <c:pt idx="3760">
                  <c:v>2296</c:v>
                </c:pt>
                <c:pt idx="3761">
                  <c:v>2296.61</c:v>
                </c:pt>
                <c:pt idx="3762">
                  <c:v>2297.2199999999998</c:v>
                </c:pt>
                <c:pt idx="3763">
                  <c:v>2297.83</c:v>
                </c:pt>
                <c:pt idx="3764">
                  <c:v>2298.44</c:v>
                </c:pt>
                <c:pt idx="3765">
                  <c:v>2299.0500000000002</c:v>
                </c:pt>
                <c:pt idx="3766">
                  <c:v>2299.66</c:v>
                </c:pt>
                <c:pt idx="3767">
                  <c:v>2300.27</c:v>
                </c:pt>
                <c:pt idx="3768">
                  <c:v>2300.88</c:v>
                </c:pt>
                <c:pt idx="3769">
                  <c:v>2301.5</c:v>
                </c:pt>
                <c:pt idx="3770">
                  <c:v>2302.11</c:v>
                </c:pt>
                <c:pt idx="3771">
                  <c:v>2302.7199999999998</c:v>
                </c:pt>
                <c:pt idx="3772">
                  <c:v>2303.33</c:v>
                </c:pt>
                <c:pt idx="3773">
                  <c:v>2303.94</c:v>
                </c:pt>
                <c:pt idx="3774">
                  <c:v>2304.5500000000002</c:v>
                </c:pt>
                <c:pt idx="3775">
                  <c:v>2305.16</c:v>
                </c:pt>
                <c:pt idx="3776">
                  <c:v>2305.77</c:v>
                </c:pt>
                <c:pt idx="3777">
                  <c:v>2306.38</c:v>
                </c:pt>
                <c:pt idx="3778">
                  <c:v>2306.9899999999998</c:v>
                </c:pt>
                <c:pt idx="3779">
                  <c:v>2307.6</c:v>
                </c:pt>
                <c:pt idx="3780">
                  <c:v>2308.21</c:v>
                </c:pt>
                <c:pt idx="3781">
                  <c:v>2308.8200000000002</c:v>
                </c:pt>
                <c:pt idx="3782">
                  <c:v>2309.4299999999998</c:v>
                </c:pt>
                <c:pt idx="3783">
                  <c:v>2310.04</c:v>
                </c:pt>
                <c:pt idx="3784">
                  <c:v>2310.65</c:v>
                </c:pt>
                <c:pt idx="3785">
                  <c:v>2311.2600000000002</c:v>
                </c:pt>
                <c:pt idx="3786">
                  <c:v>2311.87</c:v>
                </c:pt>
                <c:pt idx="3787">
                  <c:v>2312.48</c:v>
                </c:pt>
                <c:pt idx="3788">
                  <c:v>2313.09</c:v>
                </c:pt>
                <c:pt idx="3789">
                  <c:v>2313.6999999999998</c:v>
                </c:pt>
                <c:pt idx="3790">
                  <c:v>2314.3200000000002</c:v>
                </c:pt>
                <c:pt idx="3791">
                  <c:v>2314.9299999999998</c:v>
                </c:pt>
                <c:pt idx="3792">
                  <c:v>2315.54</c:v>
                </c:pt>
                <c:pt idx="3793">
                  <c:v>2316.15</c:v>
                </c:pt>
                <c:pt idx="3794">
                  <c:v>2316.7600000000002</c:v>
                </c:pt>
                <c:pt idx="3795">
                  <c:v>2317.37</c:v>
                </c:pt>
                <c:pt idx="3796">
                  <c:v>2317.98</c:v>
                </c:pt>
                <c:pt idx="3797">
                  <c:v>2318.59</c:v>
                </c:pt>
                <c:pt idx="3798">
                  <c:v>2319.1999999999998</c:v>
                </c:pt>
                <c:pt idx="3799">
                  <c:v>2319.81</c:v>
                </c:pt>
                <c:pt idx="3800">
                  <c:v>2320.42</c:v>
                </c:pt>
                <c:pt idx="3801">
                  <c:v>2321.0300000000002</c:v>
                </c:pt>
                <c:pt idx="3802">
                  <c:v>2321.64</c:v>
                </c:pt>
                <c:pt idx="3803">
                  <c:v>2322.25</c:v>
                </c:pt>
                <c:pt idx="3804">
                  <c:v>2322.86</c:v>
                </c:pt>
                <c:pt idx="3805">
                  <c:v>2323.4699999999998</c:v>
                </c:pt>
                <c:pt idx="3806">
                  <c:v>2324.08</c:v>
                </c:pt>
                <c:pt idx="3807">
                  <c:v>2324.69</c:v>
                </c:pt>
                <c:pt idx="3808">
                  <c:v>2325.3000000000002</c:v>
                </c:pt>
                <c:pt idx="3809">
                  <c:v>2325.91</c:v>
                </c:pt>
                <c:pt idx="3810">
                  <c:v>2326.52</c:v>
                </c:pt>
                <c:pt idx="3811">
                  <c:v>2327.14</c:v>
                </c:pt>
                <c:pt idx="3812">
                  <c:v>2327.75</c:v>
                </c:pt>
                <c:pt idx="3813">
                  <c:v>2328.36</c:v>
                </c:pt>
                <c:pt idx="3814">
                  <c:v>2328.9699999999998</c:v>
                </c:pt>
                <c:pt idx="3815">
                  <c:v>2329.58</c:v>
                </c:pt>
                <c:pt idx="3816">
                  <c:v>2330.19</c:v>
                </c:pt>
                <c:pt idx="3817">
                  <c:v>2330.8000000000002</c:v>
                </c:pt>
                <c:pt idx="3818">
                  <c:v>2331.41</c:v>
                </c:pt>
                <c:pt idx="3819">
                  <c:v>2332.02</c:v>
                </c:pt>
                <c:pt idx="3820">
                  <c:v>2332.63</c:v>
                </c:pt>
                <c:pt idx="3821">
                  <c:v>2333.2399999999998</c:v>
                </c:pt>
                <c:pt idx="3822">
                  <c:v>2333.85</c:v>
                </c:pt>
                <c:pt idx="3823">
                  <c:v>2334.46</c:v>
                </c:pt>
                <c:pt idx="3824">
                  <c:v>2335.0700000000002</c:v>
                </c:pt>
                <c:pt idx="3825">
                  <c:v>2335.6799999999998</c:v>
                </c:pt>
                <c:pt idx="3826">
                  <c:v>2336.29</c:v>
                </c:pt>
                <c:pt idx="3827">
                  <c:v>2336.9</c:v>
                </c:pt>
                <c:pt idx="3828">
                  <c:v>2337.5100000000002</c:v>
                </c:pt>
                <c:pt idx="3829">
                  <c:v>2338.12</c:v>
                </c:pt>
                <c:pt idx="3830">
                  <c:v>2338.73</c:v>
                </c:pt>
                <c:pt idx="3831">
                  <c:v>2339.34</c:v>
                </c:pt>
                <c:pt idx="3832">
                  <c:v>2339.96</c:v>
                </c:pt>
                <c:pt idx="3833">
                  <c:v>2340.5700000000002</c:v>
                </c:pt>
                <c:pt idx="3834">
                  <c:v>2341.1799999999998</c:v>
                </c:pt>
                <c:pt idx="3835">
                  <c:v>2341.79</c:v>
                </c:pt>
                <c:pt idx="3836">
                  <c:v>2342.4</c:v>
                </c:pt>
                <c:pt idx="3837">
                  <c:v>2343.0100000000002</c:v>
                </c:pt>
                <c:pt idx="3838">
                  <c:v>2343.62</c:v>
                </c:pt>
                <c:pt idx="3839">
                  <c:v>2344.23</c:v>
                </c:pt>
                <c:pt idx="3840">
                  <c:v>2344.84</c:v>
                </c:pt>
                <c:pt idx="3841">
                  <c:v>2345.4499999999998</c:v>
                </c:pt>
                <c:pt idx="3842">
                  <c:v>2346.06</c:v>
                </c:pt>
                <c:pt idx="3843">
                  <c:v>2346.67</c:v>
                </c:pt>
                <c:pt idx="3844">
                  <c:v>2347.2800000000002</c:v>
                </c:pt>
                <c:pt idx="3845">
                  <c:v>2347.89</c:v>
                </c:pt>
                <c:pt idx="3846">
                  <c:v>2348.5</c:v>
                </c:pt>
                <c:pt idx="3847">
                  <c:v>2349.11</c:v>
                </c:pt>
                <c:pt idx="3848">
                  <c:v>2349.7199999999998</c:v>
                </c:pt>
                <c:pt idx="3849">
                  <c:v>2350.33</c:v>
                </c:pt>
                <c:pt idx="3850">
                  <c:v>2350.94</c:v>
                </c:pt>
                <c:pt idx="3851">
                  <c:v>2351.5500000000002</c:v>
                </c:pt>
                <c:pt idx="3852">
                  <c:v>2352.16</c:v>
                </c:pt>
                <c:pt idx="3853">
                  <c:v>2352.7800000000002</c:v>
                </c:pt>
                <c:pt idx="3854">
                  <c:v>2353.39</c:v>
                </c:pt>
                <c:pt idx="3855">
                  <c:v>2354</c:v>
                </c:pt>
                <c:pt idx="3856">
                  <c:v>2354.61</c:v>
                </c:pt>
                <c:pt idx="3857">
                  <c:v>2355.2199999999998</c:v>
                </c:pt>
                <c:pt idx="3858">
                  <c:v>2355.83</c:v>
                </c:pt>
                <c:pt idx="3859">
                  <c:v>2356.44</c:v>
                </c:pt>
                <c:pt idx="3860">
                  <c:v>2357.0500000000002</c:v>
                </c:pt>
                <c:pt idx="3861">
                  <c:v>2357.66</c:v>
                </c:pt>
                <c:pt idx="3862">
                  <c:v>2358.27</c:v>
                </c:pt>
                <c:pt idx="3863">
                  <c:v>2358.88</c:v>
                </c:pt>
                <c:pt idx="3864">
                  <c:v>2359.4899999999998</c:v>
                </c:pt>
                <c:pt idx="3865">
                  <c:v>2360.1</c:v>
                </c:pt>
                <c:pt idx="3866">
                  <c:v>2360.71</c:v>
                </c:pt>
                <c:pt idx="3867">
                  <c:v>2361.3200000000002</c:v>
                </c:pt>
                <c:pt idx="3868">
                  <c:v>2361.9299999999998</c:v>
                </c:pt>
                <c:pt idx="3869">
                  <c:v>2362.54</c:v>
                </c:pt>
                <c:pt idx="3870">
                  <c:v>2363.15</c:v>
                </c:pt>
                <c:pt idx="3871">
                  <c:v>2363.7600000000002</c:v>
                </c:pt>
                <c:pt idx="3872">
                  <c:v>2364.37</c:v>
                </c:pt>
                <c:pt idx="3873">
                  <c:v>2364.98</c:v>
                </c:pt>
                <c:pt idx="3874">
                  <c:v>2365.6</c:v>
                </c:pt>
                <c:pt idx="3875">
                  <c:v>2366.21</c:v>
                </c:pt>
                <c:pt idx="3876">
                  <c:v>2366.8200000000002</c:v>
                </c:pt>
                <c:pt idx="3877">
                  <c:v>2367.4299999999998</c:v>
                </c:pt>
                <c:pt idx="3878">
                  <c:v>2368.04</c:v>
                </c:pt>
                <c:pt idx="3879">
                  <c:v>2368.65</c:v>
                </c:pt>
                <c:pt idx="3880">
                  <c:v>2369.2600000000002</c:v>
                </c:pt>
                <c:pt idx="3881">
                  <c:v>2369.87</c:v>
                </c:pt>
                <c:pt idx="3882">
                  <c:v>2370.48</c:v>
                </c:pt>
                <c:pt idx="3883">
                  <c:v>2371.09</c:v>
                </c:pt>
                <c:pt idx="3884">
                  <c:v>2371.6999999999998</c:v>
                </c:pt>
                <c:pt idx="3885">
                  <c:v>2372.31</c:v>
                </c:pt>
                <c:pt idx="3886">
                  <c:v>2372.92</c:v>
                </c:pt>
                <c:pt idx="3887">
                  <c:v>2373.5300000000002</c:v>
                </c:pt>
                <c:pt idx="3888">
                  <c:v>2374.14</c:v>
                </c:pt>
                <c:pt idx="3889">
                  <c:v>2374.75</c:v>
                </c:pt>
                <c:pt idx="3890">
                  <c:v>2375.36</c:v>
                </c:pt>
                <c:pt idx="3891">
                  <c:v>2375.9699999999998</c:v>
                </c:pt>
                <c:pt idx="3892">
                  <c:v>2376.58</c:v>
                </c:pt>
                <c:pt idx="3893">
                  <c:v>2377.19</c:v>
                </c:pt>
                <c:pt idx="3894">
                  <c:v>2377.8000000000002</c:v>
                </c:pt>
                <c:pt idx="3895">
                  <c:v>2378.42</c:v>
                </c:pt>
                <c:pt idx="3896">
                  <c:v>2379.0300000000002</c:v>
                </c:pt>
                <c:pt idx="3897">
                  <c:v>2379.64</c:v>
                </c:pt>
                <c:pt idx="3898">
                  <c:v>2380.25</c:v>
                </c:pt>
                <c:pt idx="3899">
                  <c:v>2380.86</c:v>
                </c:pt>
                <c:pt idx="3900">
                  <c:v>2381.4699999999998</c:v>
                </c:pt>
                <c:pt idx="3901">
                  <c:v>2382.08</c:v>
                </c:pt>
                <c:pt idx="3902">
                  <c:v>2382.69</c:v>
                </c:pt>
                <c:pt idx="3903">
                  <c:v>2383.3000000000002</c:v>
                </c:pt>
                <c:pt idx="3904">
                  <c:v>2383.91</c:v>
                </c:pt>
                <c:pt idx="3905">
                  <c:v>2384.52</c:v>
                </c:pt>
                <c:pt idx="3906">
                  <c:v>2385.13</c:v>
                </c:pt>
                <c:pt idx="3907">
                  <c:v>2385.7399999999998</c:v>
                </c:pt>
                <c:pt idx="3908">
                  <c:v>2386.35</c:v>
                </c:pt>
                <c:pt idx="3909">
                  <c:v>2386.96</c:v>
                </c:pt>
                <c:pt idx="3910">
                  <c:v>2387.5700000000002</c:v>
                </c:pt>
                <c:pt idx="3911">
                  <c:v>2388.1799999999998</c:v>
                </c:pt>
                <c:pt idx="3912">
                  <c:v>2388.79</c:v>
                </c:pt>
                <c:pt idx="3913">
                  <c:v>2389.4</c:v>
                </c:pt>
                <c:pt idx="3914">
                  <c:v>2390.0100000000002</c:v>
                </c:pt>
                <c:pt idx="3915">
                  <c:v>2390.62</c:v>
                </c:pt>
                <c:pt idx="3916">
                  <c:v>2391.2399999999998</c:v>
                </c:pt>
                <c:pt idx="3917">
                  <c:v>2391.85</c:v>
                </c:pt>
                <c:pt idx="3918">
                  <c:v>2392.46</c:v>
                </c:pt>
                <c:pt idx="3919">
                  <c:v>2393.0700000000002</c:v>
                </c:pt>
                <c:pt idx="3920">
                  <c:v>2393.6799999999998</c:v>
                </c:pt>
                <c:pt idx="3921">
                  <c:v>2394.29</c:v>
                </c:pt>
                <c:pt idx="3922">
                  <c:v>2394.9</c:v>
                </c:pt>
                <c:pt idx="3923">
                  <c:v>2395.5100000000002</c:v>
                </c:pt>
                <c:pt idx="3924">
                  <c:v>2396.12</c:v>
                </c:pt>
                <c:pt idx="3925">
                  <c:v>2396.73</c:v>
                </c:pt>
                <c:pt idx="3926">
                  <c:v>2397.34</c:v>
                </c:pt>
                <c:pt idx="3927">
                  <c:v>2397.9499999999998</c:v>
                </c:pt>
                <c:pt idx="3928">
                  <c:v>2398.56</c:v>
                </c:pt>
                <c:pt idx="3929">
                  <c:v>2399.17</c:v>
                </c:pt>
                <c:pt idx="3930">
                  <c:v>2399.7800000000002</c:v>
                </c:pt>
                <c:pt idx="3931">
                  <c:v>2400.39</c:v>
                </c:pt>
                <c:pt idx="3932">
                  <c:v>2401</c:v>
                </c:pt>
                <c:pt idx="3933">
                  <c:v>2401.61</c:v>
                </c:pt>
                <c:pt idx="3934">
                  <c:v>2402.2199999999998</c:v>
                </c:pt>
                <c:pt idx="3935">
                  <c:v>2402.83</c:v>
                </c:pt>
                <c:pt idx="3936">
                  <c:v>2403.44</c:v>
                </c:pt>
                <c:pt idx="3937">
                  <c:v>2404.06</c:v>
                </c:pt>
                <c:pt idx="3938">
                  <c:v>2404.67</c:v>
                </c:pt>
                <c:pt idx="3939">
                  <c:v>2405.2800000000002</c:v>
                </c:pt>
                <c:pt idx="3940">
                  <c:v>2405.89</c:v>
                </c:pt>
                <c:pt idx="3941">
                  <c:v>2406.5</c:v>
                </c:pt>
                <c:pt idx="3942">
                  <c:v>2407.11</c:v>
                </c:pt>
                <c:pt idx="3943">
                  <c:v>2407.7199999999998</c:v>
                </c:pt>
                <c:pt idx="3944">
                  <c:v>2408.33</c:v>
                </c:pt>
                <c:pt idx="3945">
                  <c:v>2408.94</c:v>
                </c:pt>
                <c:pt idx="3946">
                  <c:v>2409.5500000000002</c:v>
                </c:pt>
                <c:pt idx="3947">
                  <c:v>2410.16</c:v>
                </c:pt>
                <c:pt idx="3948">
                  <c:v>2410.77</c:v>
                </c:pt>
                <c:pt idx="3949">
                  <c:v>2411.38</c:v>
                </c:pt>
                <c:pt idx="3950">
                  <c:v>2411.9899999999998</c:v>
                </c:pt>
                <c:pt idx="3951">
                  <c:v>2412.6</c:v>
                </c:pt>
                <c:pt idx="3952">
                  <c:v>2413.21</c:v>
                </c:pt>
                <c:pt idx="3953">
                  <c:v>2413.8200000000002</c:v>
                </c:pt>
                <c:pt idx="3954">
                  <c:v>2414.4299999999998</c:v>
                </c:pt>
                <c:pt idx="3955">
                  <c:v>2415.04</c:v>
                </c:pt>
                <c:pt idx="3956">
                  <c:v>2415.65</c:v>
                </c:pt>
                <c:pt idx="3957">
                  <c:v>2416.2600000000002</c:v>
                </c:pt>
                <c:pt idx="3958">
                  <c:v>2416.88</c:v>
                </c:pt>
                <c:pt idx="3959">
                  <c:v>2417.4899999999998</c:v>
                </c:pt>
                <c:pt idx="3960">
                  <c:v>2418.1</c:v>
                </c:pt>
                <c:pt idx="3961">
                  <c:v>2418.71</c:v>
                </c:pt>
                <c:pt idx="3962">
                  <c:v>2419.3200000000002</c:v>
                </c:pt>
                <c:pt idx="3963">
                  <c:v>2419.9299999999998</c:v>
                </c:pt>
                <c:pt idx="3964">
                  <c:v>2420.54</c:v>
                </c:pt>
                <c:pt idx="3965">
                  <c:v>2421.15</c:v>
                </c:pt>
                <c:pt idx="3966">
                  <c:v>2421.7600000000002</c:v>
                </c:pt>
                <c:pt idx="3967">
                  <c:v>2422.37</c:v>
                </c:pt>
                <c:pt idx="3968">
                  <c:v>2422.98</c:v>
                </c:pt>
                <c:pt idx="3969">
                  <c:v>2423.59</c:v>
                </c:pt>
                <c:pt idx="3970">
                  <c:v>2424.1999999999998</c:v>
                </c:pt>
                <c:pt idx="3971">
                  <c:v>2424.81</c:v>
                </c:pt>
                <c:pt idx="3972">
                  <c:v>2425.42</c:v>
                </c:pt>
                <c:pt idx="3973">
                  <c:v>2426.0300000000002</c:v>
                </c:pt>
                <c:pt idx="3974">
                  <c:v>2426.64</c:v>
                </c:pt>
                <c:pt idx="3975">
                  <c:v>2427.25</c:v>
                </c:pt>
                <c:pt idx="3976">
                  <c:v>2427.86</c:v>
                </c:pt>
                <c:pt idx="3977">
                  <c:v>2428.4699999999998</c:v>
                </c:pt>
                <c:pt idx="3978">
                  <c:v>2429.08</c:v>
                </c:pt>
                <c:pt idx="3979">
                  <c:v>2429.6999999999998</c:v>
                </c:pt>
                <c:pt idx="3980">
                  <c:v>2430.31</c:v>
                </c:pt>
                <c:pt idx="3981">
                  <c:v>2430.92</c:v>
                </c:pt>
                <c:pt idx="3982">
                  <c:v>2431.5300000000002</c:v>
                </c:pt>
                <c:pt idx="3983">
                  <c:v>2432.14</c:v>
                </c:pt>
                <c:pt idx="3984">
                  <c:v>2432.75</c:v>
                </c:pt>
                <c:pt idx="3985">
                  <c:v>2433.36</c:v>
                </c:pt>
                <c:pt idx="3986">
                  <c:v>2433.9699999999998</c:v>
                </c:pt>
                <c:pt idx="3987">
                  <c:v>2434.58</c:v>
                </c:pt>
                <c:pt idx="3988">
                  <c:v>2435.19</c:v>
                </c:pt>
                <c:pt idx="3989">
                  <c:v>2435.8000000000002</c:v>
                </c:pt>
                <c:pt idx="3990">
                  <c:v>2436.41</c:v>
                </c:pt>
                <c:pt idx="3991">
                  <c:v>2437.02</c:v>
                </c:pt>
                <c:pt idx="3992">
                  <c:v>2437.63</c:v>
                </c:pt>
                <c:pt idx="3993">
                  <c:v>2438.2399999999998</c:v>
                </c:pt>
                <c:pt idx="3994">
                  <c:v>2438.85</c:v>
                </c:pt>
                <c:pt idx="3995">
                  <c:v>2439.46</c:v>
                </c:pt>
                <c:pt idx="3996">
                  <c:v>2440.0700000000002</c:v>
                </c:pt>
                <c:pt idx="3997">
                  <c:v>2440.6799999999998</c:v>
                </c:pt>
                <c:pt idx="3998">
                  <c:v>2441.29</c:v>
                </c:pt>
                <c:pt idx="3999">
                  <c:v>2441.9</c:v>
                </c:pt>
                <c:pt idx="4000">
                  <c:v>2442.52</c:v>
                </c:pt>
                <c:pt idx="4001">
                  <c:v>2443.13</c:v>
                </c:pt>
                <c:pt idx="4002">
                  <c:v>2443.7399999999998</c:v>
                </c:pt>
                <c:pt idx="4003">
                  <c:v>2444.35</c:v>
                </c:pt>
                <c:pt idx="4004">
                  <c:v>2444.96</c:v>
                </c:pt>
                <c:pt idx="4005">
                  <c:v>2445.5700000000002</c:v>
                </c:pt>
                <c:pt idx="4006">
                  <c:v>2446.1799999999998</c:v>
                </c:pt>
                <c:pt idx="4007">
                  <c:v>2446.79</c:v>
                </c:pt>
                <c:pt idx="4008">
                  <c:v>2447.4</c:v>
                </c:pt>
                <c:pt idx="4009">
                  <c:v>2448.0100000000002</c:v>
                </c:pt>
                <c:pt idx="4010">
                  <c:v>2448.62</c:v>
                </c:pt>
                <c:pt idx="4011">
                  <c:v>2449.23</c:v>
                </c:pt>
                <c:pt idx="4012">
                  <c:v>2449.84</c:v>
                </c:pt>
                <c:pt idx="4013">
                  <c:v>2450.4499999999998</c:v>
                </c:pt>
                <c:pt idx="4014">
                  <c:v>2451.06</c:v>
                </c:pt>
                <c:pt idx="4015">
                  <c:v>2451.67</c:v>
                </c:pt>
                <c:pt idx="4016">
                  <c:v>2452.2800000000002</c:v>
                </c:pt>
                <c:pt idx="4017">
                  <c:v>2452.89</c:v>
                </c:pt>
                <c:pt idx="4018">
                  <c:v>2453.5</c:v>
                </c:pt>
                <c:pt idx="4019">
                  <c:v>2454.11</c:v>
                </c:pt>
                <c:pt idx="4020">
                  <c:v>2454.7199999999998</c:v>
                </c:pt>
                <c:pt idx="4021">
                  <c:v>2455.34</c:v>
                </c:pt>
                <c:pt idx="4022">
                  <c:v>2455.9499999999998</c:v>
                </c:pt>
                <c:pt idx="4023">
                  <c:v>2456.56</c:v>
                </c:pt>
                <c:pt idx="4024">
                  <c:v>2457.17</c:v>
                </c:pt>
                <c:pt idx="4025">
                  <c:v>2457.7800000000002</c:v>
                </c:pt>
                <c:pt idx="4026">
                  <c:v>2458.39</c:v>
                </c:pt>
                <c:pt idx="4027">
                  <c:v>2459</c:v>
                </c:pt>
                <c:pt idx="4028">
                  <c:v>2459.61</c:v>
                </c:pt>
                <c:pt idx="4029">
                  <c:v>2460.2199999999998</c:v>
                </c:pt>
                <c:pt idx="4030">
                  <c:v>2460.83</c:v>
                </c:pt>
                <c:pt idx="4031">
                  <c:v>2461.44</c:v>
                </c:pt>
                <c:pt idx="4032">
                  <c:v>2462.0500000000002</c:v>
                </c:pt>
                <c:pt idx="4033">
                  <c:v>2462.66</c:v>
                </c:pt>
                <c:pt idx="4034">
                  <c:v>2463.27</c:v>
                </c:pt>
                <c:pt idx="4035">
                  <c:v>2463.88</c:v>
                </c:pt>
                <c:pt idx="4036">
                  <c:v>2464.4899999999998</c:v>
                </c:pt>
                <c:pt idx="4037">
                  <c:v>2465.1</c:v>
                </c:pt>
                <c:pt idx="4038">
                  <c:v>2465.71</c:v>
                </c:pt>
                <c:pt idx="4039">
                  <c:v>2466.3200000000002</c:v>
                </c:pt>
                <c:pt idx="4040">
                  <c:v>2466.9299999999998</c:v>
                </c:pt>
                <c:pt idx="4041">
                  <c:v>2467.54</c:v>
                </c:pt>
                <c:pt idx="4042">
                  <c:v>2468.16</c:v>
                </c:pt>
                <c:pt idx="4043">
                  <c:v>2468.77</c:v>
                </c:pt>
                <c:pt idx="4044">
                  <c:v>2469.38</c:v>
                </c:pt>
                <c:pt idx="4045">
                  <c:v>2469.9899999999998</c:v>
                </c:pt>
                <c:pt idx="4046">
                  <c:v>2470.6</c:v>
                </c:pt>
                <c:pt idx="4047">
                  <c:v>2471.21</c:v>
                </c:pt>
                <c:pt idx="4048">
                  <c:v>2471.8200000000002</c:v>
                </c:pt>
                <c:pt idx="4049">
                  <c:v>2472.4299999999998</c:v>
                </c:pt>
                <c:pt idx="4050">
                  <c:v>2473.04</c:v>
                </c:pt>
                <c:pt idx="4051">
                  <c:v>2473.65</c:v>
                </c:pt>
                <c:pt idx="4052">
                  <c:v>2474.2600000000002</c:v>
                </c:pt>
                <c:pt idx="4053">
                  <c:v>2474.87</c:v>
                </c:pt>
                <c:pt idx="4054">
                  <c:v>2475.48</c:v>
                </c:pt>
                <c:pt idx="4055">
                  <c:v>2476.09</c:v>
                </c:pt>
                <c:pt idx="4056">
                  <c:v>2476.6999999999998</c:v>
                </c:pt>
                <c:pt idx="4057">
                  <c:v>2477.31</c:v>
                </c:pt>
                <c:pt idx="4058">
                  <c:v>2477.92</c:v>
                </c:pt>
                <c:pt idx="4059">
                  <c:v>2478.5300000000002</c:v>
                </c:pt>
                <c:pt idx="4060">
                  <c:v>2479.14</c:v>
                </c:pt>
                <c:pt idx="4061">
                  <c:v>2479.75</c:v>
                </c:pt>
                <c:pt idx="4062">
                  <c:v>2480.36</c:v>
                </c:pt>
                <c:pt idx="4063">
                  <c:v>2480.98</c:v>
                </c:pt>
                <c:pt idx="4064">
                  <c:v>2481.59</c:v>
                </c:pt>
                <c:pt idx="4065">
                  <c:v>2482.1999999999998</c:v>
                </c:pt>
                <c:pt idx="4066">
                  <c:v>2482.81</c:v>
                </c:pt>
                <c:pt idx="4067">
                  <c:v>2483.42</c:v>
                </c:pt>
                <c:pt idx="4068">
                  <c:v>2484.0300000000002</c:v>
                </c:pt>
                <c:pt idx="4069">
                  <c:v>2484.64</c:v>
                </c:pt>
                <c:pt idx="4070">
                  <c:v>2485.25</c:v>
                </c:pt>
                <c:pt idx="4071">
                  <c:v>2485.86</c:v>
                </c:pt>
                <c:pt idx="4072">
                  <c:v>2486.4699999999998</c:v>
                </c:pt>
                <c:pt idx="4073">
                  <c:v>2487.08</c:v>
                </c:pt>
                <c:pt idx="4074">
                  <c:v>2487.69</c:v>
                </c:pt>
                <c:pt idx="4075">
                  <c:v>2488.3000000000002</c:v>
                </c:pt>
                <c:pt idx="4076">
                  <c:v>2488.91</c:v>
                </c:pt>
                <c:pt idx="4077">
                  <c:v>2489.52</c:v>
                </c:pt>
                <c:pt idx="4078">
                  <c:v>2490.13</c:v>
                </c:pt>
                <c:pt idx="4079">
                  <c:v>2490.7399999999998</c:v>
                </c:pt>
                <c:pt idx="4080">
                  <c:v>2491.35</c:v>
                </c:pt>
                <c:pt idx="4081">
                  <c:v>2491.96</c:v>
                </c:pt>
                <c:pt idx="4082">
                  <c:v>2492.5700000000002</c:v>
                </c:pt>
                <c:pt idx="4083">
                  <c:v>2493.1799999999998</c:v>
                </c:pt>
                <c:pt idx="4084">
                  <c:v>2493.8000000000002</c:v>
                </c:pt>
                <c:pt idx="4085">
                  <c:v>2494.41</c:v>
                </c:pt>
                <c:pt idx="4086">
                  <c:v>2495.02</c:v>
                </c:pt>
                <c:pt idx="4087">
                  <c:v>2495.63</c:v>
                </c:pt>
                <c:pt idx="4088">
                  <c:v>2496.2399999999998</c:v>
                </c:pt>
                <c:pt idx="4089">
                  <c:v>2496.85</c:v>
                </c:pt>
                <c:pt idx="4090">
                  <c:v>2497.46</c:v>
                </c:pt>
                <c:pt idx="4091">
                  <c:v>2498.0700000000002</c:v>
                </c:pt>
                <c:pt idx="4092">
                  <c:v>2498.6799999999998</c:v>
                </c:pt>
                <c:pt idx="4093">
                  <c:v>2499.29</c:v>
                </c:pt>
                <c:pt idx="4094">
                  <c:v>2499.9</c:v>
                </c:pt>
                <c:pt idx="4095">
                  <c:v>2500.5100000000002</c:v>
                </c:pt>
              </c:numCache>
            </c:numRef>
          </c:xVal>
          <c:yVal>
            <c:numRef>
              <c:f>'TOAFluxvsFreq (2)'!$C$3:$C$4098</c:f>
              <c:numCache>
                <c:formatCode>0.00E+00</c:formatCode>
                <c:ptCount val="4096"/>
                <c:pt idx="0">
                  <c:v>4.4590400000000002E-2</c:v>
                </c:pt>
                <c:pt idx="1">
                  <c:v>5.95621E-2</c:v>
                </c:pt>
                <c:pt idx="2">
                  <c:v>7.7988699999999994E-2</c:v>
                </c:pt>
                <c:pt idx="3">
                  <c:v>0.10023</c:v>
                </c:pt>
                <c:pt idx="4">
                  <c:v>0.12659599999999999</c:v>
                </c:pt>
                <c:pt idx="5">
                  <c:v>0.157333</c:v>
                </c:pt>
                <c:pt idx="6">
                  <c:v>0.19261500000000001</c:v>
                </c:pt>
                <c:pt idx="7">
                  <c:v>0.23253099999999999</c:v>
                </c:pt>
                <c:pt idx="8">
                  <c:v>0.27708100000000002</c:v>
                </c:pt>
                <c:pt idx="9">
                  <c:v>0.32617499999999999</c:v>
                </c:pt>
                <c:pt idx="10">
                  <c:v>0.37964399999999998</c:v>
                </c:pt>
                <c:pt idx="11">
                  <c:v>0.43725199999999997</c:v>
                </c:pt>
                <c:pt idx="12">
                  <c:v>0.49872300000000003</c:v>
                </c:pt>
                <c:pt idx="13">
                  <c:v>0.56376700000000002</c:v>
                </c:pt>
                <c:pt idx="14">
                  <c:v>0.63210999999999995</c:v>
                </c:pt>
                <c:pt idx="15">
                  <c:v>0.703515</c:v>
                </c:pt>
                <c:pt idx="16">
                  <c:v>0.77779900000000002</c:v>
                </c:pt>
                <c:pt idx="17">
                  <c:v>0.85484000000000004</c:v>
                </c:pt>
                <c:pt idx="18">
                  <c:v>0.93457500000000004</c:v>
                </c:pt>
                <c:pt idx="19">
                  <c:v>1.0169999999999999</c:v>
                </c:pt>
                <c:pt idx="20">
                  <c:v>1.1021799999999999</c:v>
                </c:pt>
                <c:pt idx="21">
                  <c:v>1.1902600000000001</c:v>
                </c:pt>
                <c:pt idx="22">
                  <c:v>1.2814700000000001</c:v>
                </c:pt>
                <c:pt idx="23">
                  <c:v>1.3761699999999999</c:v>
                </c:pt>
                <c:pt idx="24">
                  <c:v>1.4748300000000001</c:v>
                </c:pt>
                <c:pt idx="25">
                  <c:v>1.5780400000000001</c:v>
                </c:pt>
                <c:pt idx="26">
                  <c:v>1.6864399999999999</c:v>
                </c:pt>
                <c:pt idx="27">
                  <c:v>1.8006500000000001</c:v>
                </c:pt>
                <c:pt idx="28">
                  <c:v>1.9211499999999999</c:v>
                </c:pt>
                <c:pt idx="29">
                  <c:v>2.0481699999999998</c:v>
                </c:pt>
                <c:pt idx="30">
                  <c:v>2.1816399999999998</c:v>
                </c:pt>
                <c:pt idx="31">
                  <c:v>2.3211499999999998</c:v>
                </c:pt>
                <c:pt idx="32">
                  <c:v>2.4660600000000001</c:v>
                </c:pt>
                <c:pt idx="33">
                  <c:v>2.6156100000000002</c:v>
                </c:pt>
                <c:pt idx="34">
                  <c:v>2.7691499999999998</c:v>
                </c:pt>
                <c:pt idx="35">
                  <c:v>2.9262600000000001</c:v>
                </c:pt>
                <c:pt idx="36">
                  <c:v>3.0868899999999999</c:v>
                </c:pt>
                <c:pt idx="37">
                  <c:v>3.2513200000000002</c:v>
                </c:pt>
                <c:pt idx="38">
                  <c:v>3.4200200000000001</c:v>
                </c:pt>
                <c:pt idx="39">
                  <c:v>3.59341</c:v>
                </c:pt>
                <c:pt idx="40">
                  <c:v>3.7715399999999999</c:v>
                </c:pt>
                <c:pt idx="41">
                  <c:v>3.95391</c:v>
                </c:pt>
                <c:pt idx="42">
                  <c:v>4.1393800000000001</c:v>
                </c:pt>
                <c:pt idx="43">
                  <c:v>4.3262200000000002</c:v>
                </c:pt>
                <c:pt idx="44">
                  <c:v>4.5123499999999996</c:v>
                </c:pt>
                <c:pt idx="45">
                  <c:v>4.6957800000000001</c:v>
                </c:pt>
                <c:pt idx="46">
                  <c:v>4.8748800000000001</c:v>
                </c:pt>
                <c:pt idx="47">
                  <c:v>5.0487799999999998</c:v>
                </c:pt>
                <c:pt idx="48">
                  <c:v>5.2174300000000002</c:v>
                </c:pt>
                <c:pt idx="49">
                  <c:v>5.3816199999999998</c:v>
                </c:pt>
                <c:pt idx="50">
                  <c:v>5.5427499999999998</c:v>
                </c:pt>
                <c:pt idx="51">
                  <c:v>5.7025199999999998</c:v>
                </c:pt>
                <c:pt idx="52">
                  <c:v>5.8627000000000002</c:v>
                </c:pt>
                <c:pt idx="53">
                  <c:v>6.0248499999999998</c:v>
                </c:pt>
                <c:pt idx="54">
                  <c:v>6.1902299999999997</c:v>
                </c:pt>
                <c:pt idx="55">
                  <c:v>6.3598699999999999</c:v>
                </c:pt>
                <c:pt idx="56">
                  <c:v>6.5346900000000003</c:v>
                </c:pt>
                <c:pt idx="57">
                  <c:v>6.7156099999999999</c:v>
                </c:pt>
                <c:pt idx="58">
                  <c:v>6.9036999999999997</c:v>
                </c:pt>
                <c:pt idx="59">
                  <c:v>7.1002400000000003</c:v>
                </c:pt>
                <c:pt idx="60">
                  <c:v>7.3065899999999999</c:v>
                </c:pt>
                <c:pt idx="61">
                  <c:v>7.52407</c:v>
                </c:pt>
                <c:pt idx="62">
                  <c:v>7.75373</c:v>
                </c:pt>
                <c:pt idx="63">
                  <c:v>7.9961500000000001</c:v>
                </c:pt>
                <c:pt idx="64">
                  <c:v>8.2512299999999996</c:v>
                </c:pt>
                <c:pt idx="65">
                  <c:v>8.5181699999999996</c:v>
                </c:pt>
                <c:pt idx="66">
                  <c:v>8.7954500000000007</c:v>
                </c:pt>
                <c:pt idx="67">
                  <c:v>9.0810499999999994</c:v>
                </c:pt>
                <c:pt idx="68">
                  <c:v>9.3727599999999995</c:v>
                </c:pt>
                <c:pt idx="69">
                  <c:v>9.6685599999999994</c:v>
                </c:pt>
                <c:pt idx="70">
                  <c:v>9.9669799999999995</c:v>
                </c:pt>
                <c:pt idx="71">
                  <c:v>10.267300000000001</c:v>
                </c:pt>
                <c:pt idx="72">
                  <c:v>10.569599999999999</c:v>
                </c:pt>
                <c:pt idx="73">
                  <c:v>10.874599999999999</c:v>
                </c:pt>
                <c:pt idx="74">
                  <c:v>11.1828</c:v>
                </c:pt>
                <c:pt idx="75">
                  <c:v>11.494199999999999</c:v>
                </c:pt>
                <c:pt idx="76">
                  <c:v>11.807499999999999</c:v>
                </c:pt>
                <c:pt idx="77">
                  <c:v>12.1198</c:v>
                </c:pt>
                <c:pt idx="78">
                  <c:v>12.426600000000001</c:v>
                </c:pt>
                <c:pt idx="79">
                  <c:v>12.722300000000001</c:v>
                </c:pt>
                <c:pt idx="80">
                  <c:v>13.001200000000001</c:v>
                </c:pt>
                <c:pt idx="81">
                  <c:v>13.258599999999999</c:v>
                </c:pt>
                <c:pt idx="82">
                  <c:v>13.491899999999999</c:v>
                </c:pt>
                <c:pt idx="83">
                  <c:v>13.7014</c:v>
                </c:pt>
                <c:pt idx="84">
                  <c:v>13.8903</c:v>
                </c:pt>
                <c:pt idx="85">
                  <c:v>14.0647</c:v>
                </c:pt>
                <c:pt idx="86">
                  <c:v>14.2324</c:v>
                </c:pt>
                <c:pt idx="87">
                  <c:v>14.401999999999999</c:v>
                </c:pt>
                <c:pt idx="88">
                  <c:v>14.581899999999999</c:v>
                </c:pt>
                <c:pt idx="89">
                  <c:v>14.779</c:v>
                </c:pt>
                <c:pt idx="90">
                  <c:v>14.9983</c:v>
                </c:pt>
                <c:pt idx="91">
                  <c:v>15.2425</c:v>
                </c:pt>
                <c:pt idx="92">
                  <c:v>15.511699999999999</c:v>
                </c:pt>
                <c:pt idx="93">
                  <c:v>15.804500000000001</c:v>
                </c:pt>
                <c:pt idx="94">
                  <c:v>16.117699999999999</c:v>
                </c:pt>
                <c:pt idx="95">
                  <c:v>16.447700000000001</c:v>
                </c:pt>
                <c:pt idx="96">
                  <c:v>16.790500000000002</c:v>
                </c:pt>
                <c:pt idx="97">
                  <c:v>17.142700000000001</c:v>
                </c:pt>
                <c:pt idx="98">
                  <c:v>17.501899999999999</c:v>
                </c:pt>
                <c:pt idx="99">
                  <c:v>17.866199999999999</c:v>
                </c:pt>
                <c:pt idx="100">
                  <c:v>18.2348</c:v>
                </c:pt>
                <c:pt idx="101">
                  <c:v>18.6067</c:v>
                </c:pt>
                <c:pt idx="102">
                  <c:v>18.981100000000001</c:v>
                </c:pt>
                <c:pt idx="103">
                  <c:v>19.356200000000001</c:v>
                </c:pt>
                <c:pt idx="104">
                  <c:v>19.729600000000001</c:v>
                </c:pt>
                <c:pt idx="105">
                  <c:v>20.098400000000002</c:v>
                </c:pt>
                <c:pt idx="106">
                  <c:v>20.459299999999999</c:v>
                </c:pt>
                <c:pt idx="107">
                  <c:v>20.809799999999999</c:v>
                </c:pt>
                <c:pt idx="108">
                  <c:v>21.148299999999999</c:v>
                </c:pt>
                <c:pt idx="109">
                  <c:v>21.474399999999999</c:v>
                </c:pt>
                <c:pt idx="110">
                  <c:v>21.789200000000001</c:v>
                </c:pt>
                <c:pt idx="111">
                  <c:v>22.094799999999999</c:v>
                </c:pt>
                <c:pt idx="112">
                  <c:v>22.393999999999998</c:v>
                </c:pt>
                <c:pt idx="113">
                  <c:v>22.689699999999998</c:v>
                </c:pt>
                <c:pt idx="114">
                  <c:v>22.984300000000001</c:v>
                </c:pt>
                <c:pt idx="115">
                  <c:v>23.280100000000001</c:v>
                </c:pt>
                <c:pt idx="116">
                  <c:v>23.578700000000001</c:v>
                </c:pt>
                <c:pt idx="117">
                  <c:v>23.8811</c:v>
                </c:pt>
                <c:pt idx="118">
                  <c:v>24.188199999999998</c:v>
                </c:pt>
                <c:pt idx="119">
                  <c:v>24.500399999999999</c:v>
                </c:pt>
                <c:pt idx="120">
                  <c:v>24.818200000000001</c:v>
                </c:pt>
                <c:pt idx="121">
                  <c:v>25.141500000000001</c:v>
                </c:pt>
                <c:pt idx="122">
                  <c:v>25.470500000000001</c:v>
                </c:pt>
                <c:pt idx="123">
                  <c:v>25.805499999999999</c:v>
                </c:pt>
                <c:pt idx="124">
                  <c:v>26.147400000000001</c:v>
                </c:pt>
                <c:pt idx="125">
                  <c:v>26.497699999999998</c:v>
                </c:pt>
                <c:pt idx="126">
                  <c:v>26.859100000000002</c:v>
                </c:pt>
                <c:pt idx="127">
                  <c:v>27.2347</c:v>
                </c:pt>
                <c:pt idx="128">
                  <c:v>27.628299999999999</c:v>
                </c:pt>
                <c:pt idx="129">
                  <c:v>28.042899999999999</c:v>
                </c:pt>
                <c:pt idx="130">
                  <c:v>28.479800000000001</c:v>
                </c:pt>
                <c:pt idx="131">
                  <c:v>28.937899999999999</c:v>
                </c:pt>
                <c:pt idx="132">
                  <c:v>29.412700000000001</c:v>
                </c:pt>
                <c:pt idx="133">
                  <c:v>29.8964</c:v>
                </c:pt>
                <c:pt idx="134">
                  <c:v>30.378599999999999</c:v>
                </c:pt>
                <c:pt idx="135">
                  <c:v>30.8475</c:v>
                </c:pt>
                <c:pt idx="136">
                  <c:v>31.291599999999999</c:v>
                </c:pt>
                <c:pt idx="137">
                  <c:v>31.702100000000002</c:v>
                </c:pt>
                <c:pt idx="138">
                  <c:v>32.073799999999999</c:v>
                </c:pt>
                <c:pt idx="139">
                  <c:v>32.406799999999997</c:v>
                </c:pt>
                <c:pt idx="140">
                  <c:v>32.7059</c:v>
                </c:pt>
                <c:pt idx="141">
                  <c:v>32.980200000000004</c:v>
                </c:pt>
                <c:pt idx="142">
                  <c:v>33.241100000000003</c:v>
                </c:pt>
                <c:pt idx="143">
                  <c:v>33.500700000000002</c:v>
                </c:pt>
                <c:pt idx="144">
                  <c:v>33.770200000000003</c:v>
                </c:pt>
                <c:pt idx="145">
                  <c:v>34.058300000000003</c:v>
                </c:pt>
                <c:pt idx="146">
                  <c:v>34.370699999999999</c:v>
                </c:pt>
                <c:pt idx="147">
                  <c:v>34.709800000000001</c:v>
                </c:pt>
                <c:pt idx="148">
                  <c:v>35.075099999999999</c:v>
                </c:pt>
                <c:pt idx="149">
                  <c:v>35.463700000000003</c:v>
                </c:pt>
                <c:pt idx="150">
                  <c:v>35.870800000000003</c:v>
                </c:pt>
                <c:pt idx="151">
                  <c:v>36.290300000000002</c:v>
                </c:pt>
                <c:pt idx="152">
                  <c:v>36.715499999999999</c:v>
                </c:pt>
                <c:pt idx="153">
                  <c:v>37.139699999999998</c:v>
                </c:pt>
                <c:pt idx="154">
                  <c:v>37.557000000000002</c:v>
                </c:pt>
                <c:pt idx="155">
                  <c:v>37.962800000000001</c:v>
                </c:pt>
                <c:pt idx="156">
                  <c:v>38.354700000000001</c:v>
                </c:pt>
                <c:pt idx="157">
                  <c:v>38.732799999999997</c:v>
                </c:pt>
                <c:pt idx="158">
                  <c:v>39.099800000000002</c:v>
                </c:pt>
                <c:pt idx="159">
                  <c:v>39.4602</c:v>
                </c:pt>
                <c:pt idx="160">
                  <c:v>39.82</c:v>
                </c:pt>
                <c:pt idx="161">
                  <c:v>40.185400000000001</c:v>
                </c:pt>
                <c:pt idx="162">
                  <c:v>40.561999999999998</c:v>
                </c:pt>
                <c:pt idx="163">
                  <c:v>40.953600000000002</c:v>
                </c:pt>
                <c:pt idx="164">
                  <c:v>41.362400000000001</c:v>
                </c:pt>
                <c:pt idx="165">
                  <c:v>41.788800000000002</c:v>
                </c:pt>
                <c:pt idx="166">
                  <c:v>42.231999999999999</c:v>
                </c:pt>
                <c:pt idx="167">
                  <c:v>42.691099999999999</c:v>
                </c:pt>
                <c:pt idx="168">
                  <c:v>43.165700000000001</c:v>
                </c:pt>
                <c:pt idx="169">
                  <c:v>43.656599999999997</c:v>
                </c:pt>
                <c:pt idx="170">
                  <c:v>44.165199999999999</c:v>
                </c:pt>
                <c:pt idx="171">
                  <c:v>44.694000000000003</c:v>
                </c:pt>
                <c:pt idx="172">
                  <c:v>45.245600000000003</c:v>
                </c:pt>
                <c:pt idx="173">
                  <c:v>45.822099999999999</c:v>
                </c:pt>
                <c:pt idx="174">
                  <c:v>46.4255</c:v>
                </c:pt>
                <c:pt idx="175">
                  <c:v>47.057200000000002</c:v>
                </c:pt>
                <c:pt idx="176">
                  <c:v>47.718600000000002</c:v>
                </c:pt>
                <c:pt idx="177">
                  <c:v>48.411000000000001</c:v>
                </c:pt>
                <c:pt idx="178">
                  <c:v>49.134900000000002</c:v>
                </c:pt>
                <c:pt idx="179">
                  <c:v>49.889099999999999</c:v>
                </c:pt>
                <c:pt idx="180">
                  <c:v>50.668399999999998</c:v>
                </c:pt>
                <c:pt idx="181">
                  <c:v>51.462299999999999</c:v>
                </c:pt>
                <c:pt idx="182">
                  <c:v>52.253799999999998</c:v>
                </c:pt>
                <c:pt idx="183">
                  <c:v>53.019500000000001</c:v>
                </c:pt>
                <c:pt idx="184">
                  <c:v>53.7316</c:v>
                </c:pt>
                <c:pt idx="185">
                  <c:v>54.361699999999999</c:v>
                </c:pt>
                <c:pt idx="186">
                  <c:v>54.885300000000001</c:v>
                </c:pt>
                <c:pt idx="187">
                  <c:v>55.286299999999997</c:v>
                </c:pt>
                <c:pt idx="188">
                  <c:v>55.560299999999998</c:v>
                </c:pt>
                <c:pt idx="189">
                  <c:v>55.716099999999997</c:v>
                </c:pt>
                <c:pt idx="190">
                  <c:v>55.774900000000002</c:v>
                </c:pt>
                <c:pt idx="191">
                  <c:v>55.767200000000003</c:v>
                </c:pt>
                <c:pt idx="192">
                  <c:v>55.728700000000003</c:v>
                </c:pt>
                <c:pt idx="193">
                  <c:v>55.695700000000002</c:v>
                </c:pt>
                <c:pt idx="194">
                  <c:v>55.700400000000002</c:v>
                </c:pt>
                <c:pt idx="195">
                  <c:v>55.768300000000004</c:v>
                </c:pt>
                <c:pt idx="196">
                  <c:v>55.915900000000001</c:v>
                </c:pt>
                <c:pt idx="197">
                  <c:v>56.150399999999998</c:v>
                </c:pt>
                <c:pt idx="198">
                  <c:v>56.470599999999997</c:v>
                </c:pt>
                <c:pt idx="199">
                  <c:v>56.867800000000003</c:v>
                </c:pt>
                <c:pt idx="200">
                  <c:v>57.328800000000001</c:v>
                </c:pt>
                <c:pt idx="201">
                  <c:v>57.837600000000002</c:v>
                </c:pt>
                <c:pt idx="202">
                  <c:v>58.378</c:v>
                </c:pt>
                <c:pt idx="203">
                  <c:v>58.935200000000002</c:v>
                </c:pt>
                <c:pt idx="204">
                  <c:v>59.497199999999999</c:v>
                </c:pt>
                <c:pt idx="205">
                  <c:v>60.055</c:v>
                </c:pt>
                <c:pt idx="206">
                  <c:v>60.6021</c:v>
                </c:pt>
                <c:pt idx="207">
                  <c:v>61.134700000000002</c:v>
                </c:pt>
                <c:pt idx="208">
                  <c:v>61.6509</c:v>
                </c:pt>
                <c:pt idx="209">
                  <c:v>62.150500000000001</c:v>
                </c:pt>
                <c:pt idx="210">
                  <c:v>62.635899999999999</c:v>
                </c:pt>
                <c:pt idx="211">
                  <c:v>63.111800000000002</c:v>
                </c:pt>
                <c:pt idx="212">
                  <c:v>63.586100000000002</c:v>
                </c:pt>
                <c:pt idx="213">
                  <c:v>64.068200000000004</c:v>
                </c:pt>
                <c:pt idx="214">
                  <c:v>64.568200000000004</c:v>
                </c:pt>
                <c:pt idx="215">
                  <c:v>65.093699999999998</c:v>
                </c:pt>
                <c:pt idx="216">
                  <c:v>65.647999999999996</c:v>
                </c:pt>
                <c:pt idx="217">
                  <c:v>66.227099999999993</c:v>
                </c:pt>
                <c:pt idx="218">
                  <c:v>66.820599999999999</c:v>
                </c:pt>
                <c:pt idx="219">
                  <c:v>67.412599999999998</c:v>
                </c:pt>
                <c:pt idx="220">
                  <c:v>67.986000000000004</c:v>
                </c:pt>
                <c:pt idx="221">
                  <c:v>68.5274</c:v>
                </c:pt>
                <c:pt idx="222">
                  <c:v>69.0321</c:v>
                </c:pt>
                <c:pt idx="223">
                  <c:v>69.507599999999996</c:v>
                </c:pt>
                <c:pt idx="224">
                  <c:v>69.974800000000002</c:v>
                </c:pt>
                <c:pt idx="225">
                  <c:v>70.465100000000007</c:v>
                </c:pt>
                <c:pt idx="226">
                  <c:v>71.015500000000003</c:v>
                </c:pt>
                <c:pt idx="227">
                  <c:v>71.660799999999995</c:v>
                </c:pt>
                <c:pt idx="228">
                  <c:v>72.425399999999996</c:v>
                </c:pt>
                <c:pt idx="229">
                  <c:v>73.316199999999995</c:v>
                </c:pt>
                <c:pt idx="230">
                  <c:v>74.317899999999995</c:v>
                </c:pt>
                <c:pt idx="231">
                  <c:v>75.393000000000001</c:v>
                </c:pt>
                <c:pt idx="232">
                  <c:v>76.484499999999997</c:v>
                </c:pt>
                <c:pt idx="233">
                  <c:v>77.523899999999998</c:v>
                </c:pt>
                <c:pt idx="234">
                  <c:v>78.4405</c:v>
                </c:pt>
                <c:pt idx="235">
                  <c:v>79.172499999999999</c:v>
                </c:pt>
                <c:pt idx="236">
                  <c:v>79.676299999999998</c:v>
                </c:pt>
                <c:pt idx="237">
                  <c:v>79.933000000000007</c:v>
                </c:pt>
                <c:pt idx="238">
                  <c:v>79.950999999999993</c:v>
                </c:pt>
                <c:pt idx="239">
                  <c:v>79.764399999999995</c:v>
                </c:pt>
                <c:pt idx="240">
                  <c:v>79.426900000000003</c:v>
                </c:pt>
                <c:pt idx="241">
                  <c:v>79.004300000000001</c:v>
                </c:pt>
                <c:pt idx="242">
                  <c:v>78.565299999999993</c:v>
                </c:pt>
                <c:pt idx="243">
                  <c:v>78.172799999999995</c:v>
                </c:pt>
                <c:pt idx="244">
                  <c:v>77.878100000000003</c:v>
                </c:pt>
                <c:pt idx="245">
                  <c:v>77.7166</c:v>
                </c:pt>
                <c:pt idx="246">
                  <c:v>77.706800000000001</c:v>
                </c:pt>
                <c:pt idx="247">
                  <c:v>77.851900000000001</c:v>
                </c:pt>
                <c:pt idx="248">
                  <c:v>78.142899999999997</c:v>
                </c:pt>
                <c:pt idx="249">
                  <c:v>78.562799999999996</c:v>
                </c:pt>
                <c:pt idx="250">
                  <c:v>79.091200000000001</c:v>
                </c:pt>
                <c:pt idx="251">
                  <c:v>79.709000000000003</c:v>
                </c:pt>
                <c:pt idx="252">
                  <c:v>80.401600000000002</c:v>
                </c:pt>
                <c:pt idx="253">
                  <c:v>81.161199999999994</c:v>
                </c:pt>
                <c:pt idx="254">
                  <c:v>81.986900000000006</c:v>
                </c:pt>
                <c:pt idx="255">
                  <c:v>82.883700000000005</c:v>
                </c:pt>
                <c:pt idx="256">
                  <c:v>83.859300000000005</c:v>
                </c:pt>
                <c:pt idx="257">
                  <c:v>84.919899999999998</c:v>
                </c:pt>
                <c:pt idx="258">
                  <c:v>86.066100000000006</c:v>
                </c:pt>
                <c:pt idx="259">
                  <c:v>87.288799999999995</c:v>
                </c:pt>
                <c:pt idx="260">
                  <c:v>88.566900000000004</c:v>
                </c:pt>
                <c:pt idx="261">
                  <c:v>89.866799999999998</c:v>
                </c:pt>
                <c:pt idx="262">
                  <c:v>91.143900000000002</c:v>
                </c:pt>
                <c:pt idx="263">
                  <c:v>92.346599999999995</c:v>
                </c:pt>
                <c:pt idx="264">
                  <c:v>93.421599999999998</c:v>
                </c:pt>
                <c:pt idx="265">
                  <c:v>94.321100000000001</c:v>
                </c:pt>
                <c:pt idx="266">
                  <c:v>95.008899999999997</c:v>
                </c:pt>
                <c:pt idx="267">
                  <c:v>95.465900000000005</c:v>
                </c:pt>
                <c:pt idx="268">
                  <c:v>95.6935</c:v>
                </c:pt>
                <c:pt idx="269">
                  <c:v>95.712800000000001</c:v>
                </c:pt>
                <c:pt idx="270">
                  <c:v>95.561700000000002</c:v>
                </c:pt>
                <c:pt idx="271">
                  <c:v>95.289000000000001</c:v>
                </c:pt>
                <c:pt idx="272">
                  <c:v>94.946799999999996</c:v>
                </c:pt>
                <c:pt idx="273">
                  <c:v>94.584400000000002</c:v>
                </c:pt>
                <c:pt idx="274">
                  <c:v>94.242900000000006</c:v>
                </c:pt>
                <c:pt idx="275">
                  <c:v>93.952600000000004</c:v>
                </c:pt>
                <c:pt idx="276">
                  <c:v>93.733000000000004</c:v>
                </c:pt>
                <c:pt idx="277">
                  <c:v>93.593999999999994</c:v>
                </c:pt>
                <c:pt idx="278">
                  <c:v>93.538600000000002</c:v>
                </c:pt>
                <c:pt idx="279">
                  <c:v>93.565200000000004</c:v>
                </c:pt>
                <c:pt idx="280">
                  <c:v>93.669799999999995</c:v>
                </c:pt>
                <c:pt idx="281">
                  <c:v>93.8476</c:v>
                </c:pt>
                <c:pt idx="282">
                  <c:v>94.094399999999993</c:v>
                </c:pt>
                <c:pt idx="283">
                  <c:v>94.4071</c:v>
                </c:pt>
                <c:pt idx="284">
                  <c:v>94.784700000000001</c:v>
                </c:pt>
                <c:pt idx="285">
                  <c:v>95.228300000000004</c:v>
                </c:pt>
                <c:pt idx="286">
                  <c:v>95.740399999999994</c:v>
                </c:pt>
                <c:pt idx="287">
                  <c:v>96.324299999999994</c:v>
                </c:pt>
                <c:pt idx="288">
                  <c:v>96.982399999999998</c:v>
                </c:pt>
                <c:pt idx="289">
                  <c:v>97.715100000000007</c:v>
                </c:pt>
                <c:pt idx="290">
                  <c:v>98.519499999999994</c:v>
                </c:pt>
                <c:pt idx="291">
                  <c:v>99.389099999999999</c:v>
                </c:pt>
                <c:pt idx="292">
                  <c:v>100.31399999999999</c:v>
                </c:pt>
                <c:pt idx="293">
                  <c:v>101.283</c:v>
                </c:pt>
                <c:pt idx="294">
                  <c:v>102.28</c:v>
                </c:pt>
                <c:pt idx="295">
                  <c:v>103.29</c:v>
                </c:pt>
                <c:pt idx="296">
                  <c:v>104.294</c:v>
                </c:pt>
                <c:pt idx="297">
                  <c:v>105.273</c:v>
                </c:pt>
                <c:pt idx="298">
                  <c:v>106.20699999999999</c:v>
                </c:pt>
                <c:pt idx="299">
                  <c:v>107.078</c:v>
                </c:pt>
                <c:pt idx="300">
                  <c:v>107.875</c:v>
                </c:pt>
                <c:pt idx="301">
                  <c:v>108.593</c:v>
                </c:pt>
                <c:pt idx="302">
                  <c:v>109.24299999999999</c:v>
                </c:pt>
                <c:pt idx="303">
                  <c:v>109.846</c:v>
                </c:pt>
                <c:pt idx="304">
                  <c:v>110.43300000000001</c:v>
                </c:pt>
                <c:pt idx="305">
                  <c:v>111.03700000000001</c:v>
                </c:pt>
                <c:pt idx="306">
                  <c:v>111.684</c:v>
                </c:pt>
                <c:pt idx="307">
                  <c:v>112.386</c:v>
                </c:pt>
                <c:pt idx="308">
                  <c:v>113.13500000000001</c:v>
                </c:pt>
                <c:pt idx="309">
                  <c:v>113.902</c:v>
                </c:pt>
                <c:pt idx="310">
                  <c:v>114.643</c:v>
                </c:pt>
                <c:pt idx="311">
                  <c:v>115.312</c:v>
                </c:pt>
                <c:pt idx="312">
                  <c:v>115.86799999999999</c:v>
                </c:pt>
                <c:pt idx="313">
                  <c:v>116.288</c:v>
                </c:pt>
                <c:pt idx="314">
                  <c:v>116.574</c:v>
                </c:pt>
                <c:pt idx="315">
                  <c:v>116.749</c:v>
                </c:pt>
                <c:pt idx="316">
                  <c:v>116.854</c:v>
                </c:pt>
                <c:pt idx="317">
                  <c:v>116.935</c:v>
                </c:pt>
                <c:pt idx="318">
                  <c:v>117.03100000000001</c:v>
                </c:pt>
                <c:pt idx="319">
                  <c:v>117.169</c:v>
                </c:pt>
                <c:pt idx="320">
                  <c:v>117.35899999999999</c:v>
                </c:pt>
                <c:pt idx="321">
                  <c:v>117.589</c:v>
                </c:pt>
                <c:pt idx="322">
                  <c:v>117.83799999999999</c:v>
                </c:pt>
                <c:pt idx="323">
                  <c:v>118.081</c:v>
                </c:pt>
                <c:pt idx="324">
                  <c:v>118.294</c:v>
                </c:pt>
                <c:pt idx="325">
                  <c:v>118.46599999999999</c:v>
                </c:pt>
                <c:pt idx="326">
                  <c:v>118.596</c:v>
                </c:pt>
                <c:pt idx="327">
                  <c:v>118.696</c:v>
                </c:pt>
                <c:pt idx="328">
                  <c:v>118.785</c:v>
                </c:pt>
                <c:pt idx="329">
                  <c:v>118.884</c:v>
                </c:pt>
                <c:pt idx="330">
                  <c:v>119.008</c:v>
                </c:pt>
                <c:pt idx="331">
                  <c:v>119.167</c:v>
                </c:pt>
                <c:pt idx="332">
                  <c:v>119.361</c:v>
                </c:pt>
                <c:pt idx="333">
                  <c:v>119.581</c:v>
                </c:pt>
                <c:pt idx="334">
                  <c:v>119.819</c:v>
                </c:pt>
                <c:pt idx="335">
                  <c:v>120.065</c:v>
                </c:pt>
                <c:pt idx="336">
                  <c:v>120.31699999999999</c:v>
                </c:pt>
                <c:pt idx="337">
                  <c:v>120.58</c:v>
                </c:pt>
                <c:pt idx="338">
                  <c:v>120.869</c:v>
                </c:pt>
                <c:pt idx="339">
                  <c:v>121.20099999999999</c:v>
                </c:pt>
                <c:pt idx="340">
                  <c:v>121.59699999999999</c:v>
                </c:pt>
                <c:pt idx="341">
                  <c:v>122.07599999999999</c:v>
                </c:pt>
                <c:pt idx="342">
                  <c:v>122.65300000000001</c:v>
                </c:pt>
                <c:pt idx="343">
                  <c:v>123.34099999999999</c:v>
                </c:pt>
                <c:pt idx="344">
                  <c:v>124.152</c:v>
                </c:pt>
                <c:pt idx="345">
                  <c:v>125.1</c:v>
                </c:pt>
                <c:pt idx="346">
                  <c:v>126.199</c:v>
                </c:pt>
                <c:pt idx="347">
                  <c:v>127.465</c:v>
                </c:pt>
                <c:pt idx="348">
                  <c:v>128.904</c:v>
                </c:pt>
                <c:pt idx="349">
                  <c:v>130.50700000000001</c:v>
                </c:pt>
                <c:pt idx="350">
                  <c:v>132.239</c:v>
                </c:pt>
                <c:pt idx="351">
                  <c:v>134.035</c:v>
                </c:pt>
                <c:pt idx="352">
                  <c:v>135.798</c:v>
                </c:pt>
                <c:pt idx="353">
                  <c:v>137.411</c:v>
                </c:pt>
                <c:pt idx="354">
                  <c:v>138.75299999999999</c:v>
                </c:pt>
                <c:pt idx="355">
                  <c:v>139.71299999999999</c:v>
                </c:pt>
                <c:pt idx="356">
                  <c:v>140.21600000000001</c:v>
                </c:pt>
                <c:pt idx="357">
                  <c:v>140.22999999999999</c:v>
                </c:pt>
                <c:pt idx="358">
                  <c:v>139.77799999999999</c:v>
                </c:pt>
                <c:pt idx="359">
                  <c:v>138.93199999999999</c:v>
                </c:pt>
                <c:pt idx="360">
                  <c:v>137.79900000000001</c:v>
                </c:pt>
                <c:pt idx="361">
                  <c:v>136.506</c:v>
                </c:pt>
                <c:pt idx="362">
                  <c:v>135.179</c:v>
                </c:pt>
                <c:pt idx="363">
                  <c:v>133.929</c:v>
                </c:pt>
                <c:pt idx="364">
                  <c:v>132.84100000000001</c:v>
                </c:pt>
                <c:pt idx="365">
                  <c:v>131.971</c:v>
                </c:pt>
                <c:pt idx="366">
                  <c:v>131.35300000000001</c:v>
                </c:pt>
                <c:pt idx="367">
                  <c:v>131</c:v>
                </c:pt>
                <c:pt idx="368">
                  <c:v>130.91900000000001</c:v>
                </c:pt>
                <c:pt idx="369">
                  <c:v>131.11000000000001</c:v>
                </c:pt>
                <c:pt idx="370">
                  <c:v>131.57900000000001</c:v>
                </c:pt>
                <c:pt idx="371">
                  <c:v>132.33199999999999</c:v>
                </c:pt>
                <c:pt idx="372">
                  <c:v>133.381</c:v>
                </c:pt>
                <c:pt idx="373">
                  <c:v>134.739</c:v>
                </c:pt>
                <c:pt idx="374">
                  <c:v>136.42099999999999</c:v>
                </c:pt>
                <c:pt idx="375">
                  <c:v>138.44399999999999</c:v>
                </c:pt>
                <c:pt idx="376">
                  <c:v>140.83000000000001</c:v>
                </c:pt>
                <c:pt idx="377">
                  <c:v>143.59800000000001</c:v>
                </c:pt>
                <c:pt idx="378">
                  <c:v>146.77000000000001</c:v>
                </c:pt>
                <c:pt idx="379">
                  <c:v>150.358</c:v>
                </c:pt>
                <c:pt idx="380">
                  <c:v>154.363</c:v>
                </c:pt>
                <c:pt idx="381">
                  <c:v>158.76</c:v>
                </c:pt>
                <c:pt idx="382">
                  <c:v>163.49</c:v>
                </c:pt>
                <c:pt idx="383">
                  <c:v>168.453</c:v>
                </c:pt>
                <c:pt idx="384">
                  <c:v>173.50299999999999</c:v>
                </c:pt>
                <c:pt idx="385">
                  <c:v>178.45099999999999</c:v>
                </c:pt>
                <c:pt idx="386">
                  <c:v>183.07</c:v>
                </c:pt>
                <c:pt idx="387">
                  <c:v>187.11500000000001</c:v>
                </c:pt>
                <c:pt idx="388">
                  <c:v>190.34200000000001</c:v>
                </c:pt>
                <c:pt idx="389">
                  <c:v>192.53700000000001</c:v>
                </c:pt>
                <c:pt idx="390">
                  <c:v>193.535</c:v>
                </c:pt>
                <c:pt idx="391">
                  <c:v>193.24799999999999</c:v>
                </c:pt>
                <c:pt idx="392">
                  <c:v>191.67699999999999</c:v>
                </c:pt>
                <c:pt idx="393">
                  <c:v>188.917</c:v>
                </c:pt>
                <c:pt idx="394">
                  <c:v>185.15100000000001</c:v>
                </c:pt>
                <c:pt idx="395">
                  <c:v>180.63300000000001</c:v>
                </c:pt>
                <c:pt idx="396">
                  <c:v>175.66399999999999</c:v>
                </c:pt>
                <c:pt idx="397">
                  <c:v>170.56100000000001</c:v>
                </c:pt>
                <c:pt idx="398">
                  <c:v>165.624</c:v>
                </c:pt>
                <c:pt idx="399">
                  <c:v>161.114</c:v>
                </c:pt>
                <c:pt idx="400">
                  <c:v>157.23099999999999</c:v>
                </c:pt>
                <c:pt idx="401">
                  <c:v>154.10300000000001</c:v>
                </c:pt>
                <c:pt idx="402">
                  <c:v>151.78</c:v>
                </c:pt>
                <c:pt idx="403">
                  <c:v>150.24600000000001</c:v>
                </c:pt>
                <c:pt idx="404">
                  <c:v>149.429</c:v>
                </c:pt>
                <c:pt idx="405">
                  <c:v>149.21600000000001</c:v>
                </c:pt>
                <c:pt idx="406">
                  <c:v>149.47399999999999</c:v>
                </c:pt>
                <c:pt idx="407">
                  <c:v>150.071</c:v>
                </c:pt>
                <c:pt idx="408">
                  <c:v>150.89099999999999</c:v>
                </c:pt>
                <c:pt idx="409">
                  <c:v>151.852</c:v>
                </c:pt>
                <c:pt idx="410">
                  <c:v>152.91499999999999</c:v>
                </c:pt>
                <c:pt idx="411">
                  <c:v>154.09</c:v>
                </c:pt>
                <c:pt idx="412">
                  <c:v>155.43199999999999</c:v>
                </c:pt>
                <c:pt idx="413">
                  <c:v>157.03200000000001</c:v>
                </c:pt>
                <c:pt idx="414">
                  <c:v>159.005</c:v>
                </c:pt>
                <c:pt idx="415">
                  <c:v>161.46299999999999</c:v>
                </c:pt>
                <c:pt idx="416">
                  <c:v>164.49600000000001</c:v>
                </c:pt>
                <c:pt idx="417">
                  <c:v>168.148</c:v>
                </c:pt>
                <c:pt idx="418">
                  <c:v>172.393</c:v>
                </c:pt>
                <c:pt idx="419">
                  <c:v>177.12700000000001</c:v>
                </c:pt>
                <c:pt idx="420">
                  <c:v>182.16499999999999</c:v>
                </c:pt>
                <c:pt idx="421">
                  <c:v>187.249</c:v>
                </c:pt>
                <c:pt idx="422">
                  <c:v>192.07499999999999</c:v>
                </c:pt>
                <c:pt idx="423">
                  <c:v>196.327</c:v>
                </c:pt>
                <c:pt idx="424">
                  <c:v>199.71700000000001</c:v>
                </c:pt>
                <c:pt idx="425">
                  <c:v>202.02600000000001</c:v>
                </c:pt>
                <c:pt idx="426">
                  <c:v>203.13900000000001</c:v>
                </c:pt>
                <c:pt idx="427">
                  <c:v>203.06399999999999</c:v>
                </c:pt>
                <c:pt idx="428">
                  <c:v>201.93199999999999</c:v>
                </c:pt>
                <c:pt idx="429">
                  <c:v>199.989</c:v>
                </c:pt>
                <c:pt idx="430">
                  <c:v>197.55799999999999</c:v>
                </c:pt>
                <c:pt idx="431">
                  <c:v>194.999</c:v>
                </c:pt>
                <c:pt idx="432">
                  <c:v>192.667</c:v>
                </c:pt>
                <c:pt idx="433">
                  <c:v>190.864</c:v>
                </c:pt>
                <c:pt idx="434">
                  <c:v>189.80099999999999</c:v>
                </c:pt>
                <c:pt idx="435">
                  <c:v>189.57599999999999</c:v>
                </c:pt>
                <c:pt idx="436">
                  <c:v>190.16800000000001</c:v>
                </c:pt>
                <c:pt idx="437">
                  <c:v>191.43899999999999</c:v>
                </c:pt>
                <c:pt idx="438">
                  <c:v>193.15899999999999</c:v>
                </c:pt>
                <c:pt idx="439">
                  <c:v>195.042</c:v>
                </c:pt>
                <c:pt idx="440">
                  <c:v>196.78299999999999</c:v>
                </c:pt>
                <c:pt idx="441">
                  <c:v>198.09899999999999</c:v>
                </c:pt>
                <c:pt idx="442">
                  <c:v>198.761</c:v>
                </c:pt>
                <c:pt idx="443">
                  <c:v>198.61799999999999</c:v>
                </c:pt>
                <c:pt idx="444">
                  <c:v>197.60499999999999</c:v>
                </c:pt>
                <c:pt idx="445">
                  <c:v>195.74199999999999</c:v>
                </c:pt>
                <c:pt idx="446">
                  <c:v>193.126</c:v>
                </c:pt>
                <c:pt idx="447">
                  <c:v>189.91</c:v>
                </c:pt>
                <c:pt idx="448">
                  <c:v>186.285</c:v>
                </c:pt>
                <c:pt idx="449">
                  <c:v>182.46199999999999</c:v>
                </c:pt>
                <c:pt idx="450">
                  <c:v>178.65299999999999</c:v>
                </c:pt>
                <c:pt idx="451">
                  <c:v>175.05600000000001</c:v>
                </c:pt>
                <c:pt idx="452">
                  <c:v>171.84</c:v>
                </c:pt>
                <c:pt idx="453">
                  <c:v>169.143</c:v>
                </c:pt>
                <c:pt idx="454">
                  <c:v>167.06399999999999</c:v>
                </c:pt>
                <c:pt idx="455">
                  <c:v>165.66800000000001</c:v>
                </c:pt>
                <c:pt idx="456">
                  <c:v>164.98599999999999</c:v>
                </c:pt>
                <c:pt idx="457">
                  <c:v>165.018</c:v>
                </c:pt>
                <c:pt idx="458">
                  <c:v>165.74</c:v>
                </c:pt>
                <c:pt idx="459">
                  <c:v>167.09700000000001</c:v>
                </c:pt>
                <c:pt idx="460">
                  <c:v>169.00800000000001</c:v>
                </c:pt>
                <c:pt idx="461">
                  <c:v>171.35900000000001</c:v>
                </c:pt>
                <c:pt idx="462">
                  <c:v>174.006</c:v>
                </c:pt>
                <c:pt idx="463">
                  <c:v>176.78</c:v>
                </c:pt>
                <c:pt idx="464">
                  <c:v>179.506</c:v>
                </c:pt>
                <c:pt idx="465">
                  <c:v>182.018</c:v>
                </c:pt>
                <c:pt idx="466">
                  <c:v>184.18700000000001</c:v>
                </c:pt>
                <c:pt idx="467">
                  <c:v>185.947</c:v>
                </c:pt>
                <c:pt idx="468">
                  <c:v>187.30799999999999</c:v>
                </c:pt>
                <c:pt idx="469">
                  <c:v>188.363</c:v>
                </c:pt>
                <c:pt idx="470">
                  <c:v>189.27600000000001</c:v>
                </c:pt>
                <c:pt idx="471">
                  <c:v>190.255</c:v>
                </c:pt>
                <c:pt idx="472">
                  <c:v>191.511</c:v>
                </c:pt>
                <c:pt idx="473">
                  <c:v>193.21899999999999</c:v>
                </c:pt>
                <c:pt idx="474">
                  <c:v>195.47900000000001</c:v>
                </c:pt>
                <c:pt idx="475">
                  <c:v>198.29</c:v>
                </c:pt>
                <c:pt idx="476">
                  <c:v>201.54300000000001</c:v>
                </c:pt>
                <c:pt idx="477">
                  <c:v>205.03800000000001</c:v>
                </c:pt>
                <c:pt idx="478">
                  <c:v>208.50800000000001</c:v>
                </c:pt>
                <c:pt idx="479">
                  <c:v>211.667</c:v>
                </c:pt>
                <c:pt idx="480">
                  <c:v>214.24299999999999</c:v>
                </c:pt>
                <c:pt idx="481">
                  <c:v>216.023</c:v>
                </c:pt>
                <c:pt idx="482">
                  <c:v>216.87</c:v>
                </c:pt>
                <c:pt idx="483">
                  <c:v>216.73400000000001</c:v>
                </c:pt>
                <c:pt idx="484">
                  <c:v>215.65100000000001</c:v>
                </c:pt>
                <c:pt idx="485">
                  <c:v>213.72800000000001</c:v>
                </c:pt>
                <c:pt idx="486">
                  <c:v>211.12700000000001</c:v>
                </c:pt>
                <c:pt idx="487">
                  <c:v>208.04599999999999</c:v>
                </c:pt>
                <c:pt idx="488">
                  <c:v>204.70599999999999</c:v>
                </c:pt>
                <c:pt idx="489">
                  <c:v>201.339</c:v>
                </c:pt>
                <c:pt idx="490">
                  <c:v>198.17699999999999</c:v>
                </c:pt>
                <c:pt idx="491">
                  <c:v>195.446</c:v>
                </c:pt>
                <c:pt idx="492">
                  <c:v>193.35300000000001</c:v>
                </c:pt>
                <c:pt idx="493">
                  <c:v>192.071</c:v>
                </c:pt>
                <c:pt idx="494">
                  <c:v>191.72499999999999</c:v>
                </c:pt>
                <c:pt idx="495">
                  <c:v>192.37</c:v>
                </c:pt>
                <c:pt idx="496">
                  <c:v>193.98599999999999</c:v>
                </c:pt>
                <c:pt idx="497">
                  <c:v>196.47</c:v>
                </c:pt>
                <c:pt idx="498">
                  <c:v>199.64599999999999</c:v>
                </c:pt>
                <c:pt idx="499">
                  <c:v>203.286</c:v>
                </c:pt>
                <c:pt idx="500">
                  <c:v>207.13399999999999</c:v>
                </c:pt>
                <c:pt idx="501">
                  <c:v>210.941</c:v>
                </c:pt>
                <c:pt idx="502">
                  <c:v>214.48699999999999</c:v>
                </c:pt>
                <c:pt idx="503">
                  <c:v>217.601</c:v>
                </c:pt>
                <c:pt idx="504">
                  <c:v>220.16900000000001</c:v>
                </c:pt>
                <c:pt idx="505">
                  <c:v>222.13499999999999</c:v>
                </c:pt>
                <c:pt idx="506">
                  <c:v>223.49299999999999</c:v>
                </c:pt>
                <c:pt idx="507">
                  <c:v>224.28399999999999</c:v>
                </c:pt>
                <c:pt idx="508">
                  <c:v>224.58799999999999</c:v>
                </c:pt>
                <c:pt idx="509">
                  <c:v>224.52699999999999</c:v>
                </c:pt>
                <c:pt idx="510">
                  <c:v>224.25800000000001</c:v>
                </c:pt>
                <c:pt idx="511">
                  <c:v>223.96700000000001</c:v>
                </c:pt>
                <c:pt idx="512">
                  <c:v>223.85</c:v>
                </c:pt>
                <c:pt idx="513">
                  <c:v>224.08699999999999</c:v>
                </c:pt>
                <c:pt idx="514">
                  <c:v>224.80199999999999</c:v>
                </c:pt>
                <c:pt idx="515">
                  <c:v>226.036</c:v>
                </c:pt>
                <c:pt idx="516">
                  <c:v>227.71899999999999</c:v>
                </c:pt>
                <c:pt idx="517">
                  <c:v>229.66800000000001</c:v>
                </c:pt>
                <c:pt idx="518">
                  <c:v>231.607</c:v>
                </c:pt>
                <c:pt idx="519">
                  <c:v>233.20699999999999</c:v>
                </c:pt>
                <c:pt idx="520">
                  <c:v>234.14400000000001</c:v>
                </c:pt>
                <c:pt idx="521">
                  <c:v>234.154</c:v>
                </c:pt>
                <c:pt idx="522">
                  <c:v>233.083</c:v>
                </c:pt>
                <c:pt idx="523">
                  <c:v>230.91300000000001</c:v>
                </c:pt>
                <c:pt idx="524">
                  <c:v>227.76599999999999</c:v>
                </c:pt>
                <c:pt idx="525">
                  <c:v>223.88200000000001</c:v>
                </c:pt>
                <c:pt idx="526">
                  <c:v>219.58</c:v>
                </c:pt>
                <c:pt idx="527">
                  <c:v>215.21100000000001</c:v>
                </c:pt>
                <c:pt idx="528">
                  <c:v>211.11500000000001</c:v>
                </c:pt>
                <c:pt idx="529">
                  <c:v>207.57900000000001</c:v>
                </c:pt>
                <c:pt idx="530">
                  <c:v>204.82599999999999</c:v>
                </c:pt>
                <c:pt idx="531">
                  <c:v>202.999</c:v>
                </c:pt>
                <c:pt idx="532">
                  <c:v>202.16800000000001</c:v>
                </c:pt>
                <c:pt idx="533">
                  <c:v>202.33600000000001</c:v>
                </c:pt>
                <c:pt idx="534">
                  <c:v>203.446</c:v>
                </c:pt>
                <c:pt idx="535">
                  <c:v>205.38800000000001</c:v>
                </c:pt>
                <c:pt idx="536">
                  <c:v>207.99799999999999</c:v>
                </c:pt>
                <c:pt idx="537">
                  <c:v>211.06299999999999</c:v>
                </c:pt>
                <c:pt idx="538">
                  <c:v>214.33500000000001</c:v>
                </c:pt>
                <c:pt idx="539">
                  <c:v>217.547</c:v>
                </c:pt>
                <c:pt idx="540">
                  <c:v>220.446</c:v>
                </c:pt>
                <c:pt idx="541">
                  <c:v>222.82499999999999</c:v>
                </c:pt>
                <c:pt idx="542">
                  <c:v>224.55799999999999</c:v>
                </c:pt>
                <c:pt idx="543">
                  <c:v>225.613</c:v>
                </c:pt>
                <c:pt idx="544">
                  <c:v>226.06100000000001</c:v>
                </c:pt>
                <c:pt idx="545">
                  <c:v>226.05</c:v>
                </c:pt>
                <c:pt idx="546">
                  <c:v>225.77099999999999</c:v>
                </c:pt>
                <c:pt idx="547">
                  <c:v>225.41200000000001</c:v>
                </c:pt>
                <c:pt idx="548">
                  <c:v>225.11699999999999</c:v>
                </c:pt>
                <c:pt idx="549">
                  <c:v>224.96199999999999</c:v>
                </c:pt>
                <c:pt idx="550">
                  <c:v>224.947</c:v>
                </c:pt>
                <c:pt idx="551">
                  <c:v>225.01599999999999</c:v>
                </c:pt>
                <c:pt idx="552">
                  <c:v>225.09100000000001</c:v>
                </c:pt>
                <c:pt idx="553">
                  <c:v>225.10499999999999</c:v>
                </c:pt>
                <c:pt idx="554">
                  <c:v>225.04</c:v>
                </c:pt>
                <c:pt idx="555">
                  <c:v>224.93299999999999</c:v>
                </c:pt>
                <c:pt idx="556">
                  <c:v>224.87299999999999</c:v>
                </c:pt>
                <c:pt idx="557">
                  <c:v>224.97800000000001</c:v>
                </c:pt>
                <c:pt idx="558">
                  <c:v>225.35300000000001</c:v>
                </c:pt>
                <c:pt idx="559">
                  <c:v>226.06200000000001</c:v>
                </c:pt>
                <c:pt idx="560">
                  <c:v>227.09700000000001</c:v>
                </c:pt>
                <c:pt idx="561">
                  <c:v>228.37299999999999</c:v>
                </c:pt>
                <c:pt idx="562">
                  <c:v>229.72900000000001</c:v>
                </c:pt>
                <c:pt idx="563">
                  <c:v>230.95599999999999</c:v>
                </c:pt>
                <c:pt idx="564">
                  <c:v>231.82900000000001</c:v>
                </c:pt>
                <c:pt idx="565">
                  <c:v>232.148</c:v>
                </c:pt>
                <c:pt idx="566">
                  <c:v>231.76300000000001</c:v>
                </c:pt>
                <c:pt idx="567">
                  <c:v>230.608</c:v>
                </c:pt>
                <c:pt idx="568">
                  <c:v>228.70599999999999</c:v>
                </c:pt>
                <c:pt idx="569">
                  <c:v>226.16399999999999</c:v>
                </c:pt>
                <c:pt idx="570">
                  <c:v>223.16200000000001</c:v>
                </c:pt>
                <c:pt idx="571">
                  <c:v>219.92099999999999</c:v>
                </c:pt>
                <c:pt idx="572">
                  <c:v>216.679</c:v>
                </c:pt>
                <c:pt idx="573">
                  <c:v>213.655</c:v>
                </c:pt>
                <c:pt idx="574">
                  <c:v>211.036</c:v>
                </c:pt>
                <c:pt idx="575">
                  <c:v>208.96100000000001</c:v>
                </c:pt>
                <c:pt idx="576">
                  <c:v>207.523</c:v>
                </c:pt>
                <c:pt idx="577">
                  <c:v>206.77500000000001</c:v>
                </c:pt>
                <c:pt idx="578">
                  <c:v>206.74799999999999</c:v>
                </c:pt>
                <c:pt idx="579">
                  <c:v>207.46100000000001</c:v>
                </c:pt>
                <c:pt idx="580">
                  <c:v>208.93600000000001</c:v>
                </c:pt>
                <c:pt idx="581">
                  <c:v>211.2</c:v>
                </c:pt>
                <c:pt idx="582">
                  <c:v>214.28299999999999</c:v>
                </c:pt>
                <c:pt idx="583">
                  <c:v>218.209</c:v>
                </c:pt>
                <c:pt idx="584">
                  <c:v>222.982</c:v>
                </c:pt>
                <c:pt idx="585">
                  <c:v>228.56899999999999</c:v>
                </c:pt>
                <c:pt idx="586">
                  <c:v>234.898</c:v>
                </c:pt>
                <c:pt idx="587">
                  <c:v>241.845</c:v>
                </c:pt>
                <c:pt idx="588">
                  <c:v>249.244</c:v>
                </c:pt>
                <c:pt idx="589">
                  <c:v>256.887</c:v>
                </c:pt>
                <c:pt idx="590">
                  <c:v>264.541</c:v>
                </c:pt>
                <c:pt idx="591">
                  <c:v>271.94600000000003</c:v>
                </c:pt>
                <c:pt idx="592">
                  <c:v>278.82799999999997</c:v>
                </c:pt>
                <c:pt idx="593">
                  <c:v>284.90199999999999</c:v>
                </c:pt>
                <c:pt idx="594">
                  <c:v>289.88400000000001</c:v>
                </c:pt>
                <c:pt idx="595">
                  <c:v>293.50700000000001</c:v>
                </c:pt>
                <c:pt idx="596">
                  <c:v>295.55099999999999</c:v>
                </c:pt>
                <c:pt idx="597">
                  <c:v>295.87299999999999</c:v>
                </c:pt>
                <c:pt idx="598">
                  <c:v>294.44200000000001</c:v>
                </c:pt>
                <c:pt idx="599">
                  <c:v>291.358</c:v>
                </c:pt>
                <c:pt idx="600">
                  <c:v>286.86099999999999</c:v>
                </c:pt>
                <c:pt idx="601">
                  <c:v>281.30500000000001</c:v>
                </c:pt>
                <c:pt idx="602">
                  <c:v>275.11900000000003</c:v>
                </c:pt>
                <c:pt idx="603">
                  <c:v>268.745</c:v>
                </c:pt>
                <c:pt idx="604">
                  <c:v>262.58199999999999</c:v>
                </c:pt>
                <c:pt idx="605">
                  <c:v>256.94</c:v>
                </c:pt>
                <c:pt idx="606">
                  <c:v>252.012</c:v>
                </c:pt>
                <c:pt idx="607">
                  <c:v>247.88800000000001</c:v>
                </c:pt>
                <c:pt idx="608">
                  <c:v>244.578</c:v>
                </c:pt>
                <c:pt idx="609">
                  <c:v>242.059</c:v>
                </c:pt>
                <c:pt idx="610">
                  <c:v>240.31399999999999</c:v>
                </c:pt>
                <c:pt idx="611">
                  <c:v>239.358</c:v>
                </c:pt>
                <c:pt idx="612">
                  <c:v>239.24299999999999</c:v>
                </c:pt>
                <c:pt idx="613">
                  <c:v>240.03399999999999</c:v>
                </c:pt>
                <c:pt idx="614">
                  <c:v>241.77699999999999</c:v>
                </c:pt>
                <c:pt idx="615">
                  <c:v>244.45400000000001</c:v>
                </c:pt>
                <c:pt idx="616">
                  <c:v>247.958</c:v>
                </c:pt>
                <c:pt idx="617">
                  <c:v>252.07300000000001</c:v>
                </c:pt>
                <c:pt idx="618">
                  <c:v>256.48899999999998</c:v>
                </c:pt>
                <c:pt idx="619">
                  <c:v>260.83600000000001</c:v>
                </c:pt>
                <c:pt idx="620">
                  <c:v>264.73500000000001</c:v>
                </c:pt>
                <c:pt idx="621">
                  <c:v>267.85700000000003</c:v>
                </c:pt>
                <c:pt idx="622">
                  <c:v>269.983</c:v>
                </c:pt>
                <c:pt idx="623">
                  <c:v>271.04700000000003</c:v>
                </c:pt>
                <c:pt idx="624">
                  <c:v>271.15699999999998</c:v>
                </c:pt>
                <c:pt idx="625">
                  <c:v>270.59100000000001</c:v>
                </c:pt>
                <c:pt idx="626">
                  <c:v>269.75799999999998</c:v>
                </c:pt>
                <c:pt idx="627">
                  <c:v>269.13600000000002</c:v>
                </c:pt>
                <c:pt idx="628">
                  <c:v>269.19400000000002</c:v>
                </c:pt>
                <c:pt idx="629">
                  <c:v>270.30799999999999</c:v>
                </c:pt>
                <c:pt idx="630">
                  <c:v>272.68900000000002</c:v>
                </c:pt>
                <c:pt idx="631">
                  <c:v>276.34199999999998</c:v>
                </c:pt>
                <c:pt idx="632">
                  <c:v>281.05200000000002</c:v>
                </c:pt>
                <c:pt idx="633">
                  <c:v>286.40600000000001</c:v>
                </c:pt>
                <c:pt idx="634">
                  <c:v>291.85399999999998</c:v>
                </c:pt>
                <c:pt idx="635">
                  <c:v>296.78300000000002</c:v>
                </c:pt>
                <c:pt idx="636">
                  <c:v>300.601</c:v>
                </c:pt>
                <c:pt idx="637">
                  <c:v>302.81799999999998</c:v>
                </c:pt>
                <c:pt idx="638">
                  <c:v>303.10399999999998</c:v>
                </c:pt>
                <c:pt idx="639">
                  <c:v>301.32499999999999</c:v>
                </c:pt>
                <c:pt idx="640">
                  <c:v>297.55399999999997</c:v>
                </c:pt>
                <c:pt idx="641">
                  <c:v>292.04899999999998</c:v>
                </c:pt>
                <c:pt idx="642">
                  <c:v>285.21899999999999</c:v>
                </c:pt>
                <c:pt idx="643">
                  <c:v>277.57499999999999</c:v>
                </c:pt>
                <c:pt idx="644">
                  <c:v>269.67500000000001</c:v>
                </c:pt>
                <c:pt idx="645">
                  <c:v>262.07299999999998</c:v>
                </c:pt>
                <c:pt idx="646">
                  <c:v>255.28299999999999</c:v>
                </c:pt>
                <c:pt idx="647">
                  <c:v>249.74700000000001</c:v>
                </c:pt>
                <c:pt idx="648">
                  <c:v>245.81800000000001</c:v>
                </c:pt>
                <c:pt idx="649">
                  <c:v>243.755</c:v>
                </c:pt>
                <c:pt idx="650">
                  <c:v>243.714</c:v>
                </c:pt>
                <c:pt idx="651">
                  <c:v>245.75200000000001</c:v>
                </c:pt>
                <c:pt idx="652">
                  <c:v>249.81800000000001</c:v>
                </c:pt>
                <c:pt idx="653">
                  <c:v>255.75700000000001</c:v>
                </c:pt>
                <c:pt idx="654">
                  <c:v>263.31299999999999</c:v>
                </c:pt>
                <c:pt idx="655">
                  <c:v>272.14</c:v>
                </c:pt>
                <c:pt idx="656">
                  <c:v>281.83199999999999</c:v>
                </c:pt>
                <c:pt idx="657">
                  <c:v>291.95299999999997</c:v>
                </c:pt>
                <c:pt idx="658">
                  <c:v>302.08699999999999</c:v>
                </c:pt>
                <c:pt idx="659">
                  <c:v>311.87099999999998</c:v>
                </c:pt>
                <c:pt idx="660">
                  <c:v>321.03100000000001</c:v>
                </c:pt>
                <c:pt idx="661">
                  <c:v>329.39600000000002</c:v>
                </c:pt>
                <c:pt idx="662">
                  <c:v>336.892</c:v>
                </c:pt>
                <c:pt idx="663">
                  <c:v>343.52</c:v>
                </c:pt>
                <c:pt idx="664">
                  <c:v>349.322</c:v>
                </c:pt>
                <c:pt idx="665">
                  <c:v>354.35</c:v>
                </c:pt>
                <c:pt idx="666">
                  <c:v>358.63400000000001</c:v>
                </c:pt>
                <c:pt idx="667">
                  <c:v>362.16399999999999</c:v>
                </c:pt>
                <c:pt idx="668">
                  <c:v>364.88600000000002</c:v>
                </c:pt>
                <c:pt idx="669">
                  <c:v>366.69900000000001</c:v>
                </c:pt>
                <c:pt idx="670">
                  <c:v>367.47300000000001</c:v>
                </c:pt>
                <c:pt idx="671">
                  <c:v>367.05799999999999</c:v>
                </c:pt>
                <c:pt idx="672">
                  <c:v>365.30700000000002</c:v>
                </c:pt>
                <c:pt idx="673">
                  <c:v>362.09199999999998</c:v>
                </c:pt>
                <c:pt idx="674">
                  <c:v>357.33100000000002</c:v>
                </c:pt>
                <c:pt idx="675">
                  <c:v>351.00599999999997</c:v>
                </c:pt>
                <c:pt idx="676">
                  <c:v>343.18799999999999</c:v>
                </c:pt>
                <c:pt idx="677">
                  <c:v>334.04500000000002</c:v>
                </c:pt>
                <c:pt idx="678">
                  <c:v>323.85399999999998</c:v>
                </c:pt>
                <c:pt idx="679">
                  <c:v>312.99200000000002</c:v>
                </c:pt>
                <c:pt idx="680">
                  <c:v>301.91199999999998</c:v>
                </c:pt>
                <c:pt idx="681">
                  <c:v>291.11599999999999</c:v>
                </c:pt>
                <c:pt idx="682">
                  <c:v>281.10700000000003</c:v>
                </c:pt>
                <c:pt idx="683">
                  <c:v>272.34199999999998</c:v>
                </c:pt>
                <c:pt idx="684">
                  <c:v>265.18900000000002</c:v>
                </c:pt>
                <c:pt idx="685">
                  <c:v>259.88900000000001</c:v>
                </c:pt>
                <c:pt idx="686">
                  <c:v>256.541</c:v>
                </c:pt>
                <c:pt idx="687">
                  <c:v>255.10300000000001</c:v>
                </c:pt>
                <c:pt idx="688">
                  <c:v>255.41200000000001</c:v>
                </c:pt>
                <c:pt idx="689">
                  <c:v>257.22300000000001</c:v>
                </c:pt>
                <c:pt idx="690">
                  <c:v>260.25200000000001</c:v>
                </c:pt>
                <c:pt idx="691">
                  <c:v>264.21100000000001</c:v>
                </c:pt>
                <c:pt idx="692">
                  <c:v>268.83999999999997</c:v>
                </c:pt>
                <c:pt idx="693">
                  <c:v>273.91399999999999</c:v>
                </c:pt>
                <c:pt idx="694">
                  <c:v>279.24</c:v>
                </c:pt>
                <c:pt idx="695">
                  <c:v>284.64400000000001</c:v>
                </c:pt>
                <c:pt idx="696">
                  <c:v>289.95600000000002</c:v>
                </c:pt>
                <c:pt idx="697">
                  <c:v>295</c:v>
                </c:pt>
                <c:pt idx="698">
                  <c:v>299.60500000000002</c:v>
                </c:pt>
                <c:pt idx="699">
                  <c:v>303.61700000000002</c:v>
                </c:pt>
                <c:pt idx="700">
                  <c:v>306.92700000000002</c:v>
                </c:pt>
                <c:pt idx="701">
                  <c:v>309.49400000000003</c:v>
                </c:pt>
                <c:pt idx="702">
                  <c:v>311.351</c:v>
                </c:pt>
                <c:pt idx="703">
                  <c:v>312.60199999999998</c:v>
                </c:pt>
                <c:pt idx="704">
                  <c:v>313.399</c:v>
                </c:pt>
                <c:pt idx="705">
                  <c:v>313.911</c:v>
                </c:pt>
                <c:pt idx="706">
                  <c:v>314.29599999999999</c:v>
                </c:pt>
                <c:pt idx="707">
                  <c:v>314.67599999999999</c:v>
                </c:pt>
                <c:pt idx="708">
                  <c:v>315.12900000000002</c:v>
                </c:pt>
                <c:pt idx="709">
                  <c:v>315.68900000000002</c:v>
                </c:pt>
                <c:pt idx="710">
                  <c:v>316.35399999999998</c:v>
                </c:pt>
                <c:pt idx="711">
                  <c:v>317.084</c:v>
                </c:pt>
                <c:pt idx="712">
                  <c:v>317.80700000000002</c:v>
                </c:pt>
                <c:pt idx="713">
                  <c:v>318.41000000000003</c:v>
                </c:pt>
                <c:pt idx="714">
                  <c:v>318.745</c:v>
                </c:pt>
                <c:pt idx="715">
                  <c:v>318.63799999999998</c:v>
                </c:pt>
                <c:pt idx="716">
                  <c:v>317.91899999999998</c:v>
                </c:pt>
                <c:pt idx="717">
                  <c:v>316.46600000000001</c:v>
                </c:pt>
                <c:pt idx="718">
                  <c:v>314.24299999999999</c:v>
                </c:pt>
                <c:pt idx="719">
                  <c:v>311.33300000000003</c:v>
                </c:pt>
                <c:pt idx="720">
                  <c:v>307.95100000000002</c:v>
                </c:pt>
                <c:pt idx="721">
                  <c:v>304.41899999999998</c:v>
                </c:pt>
                <c:pt idx="722">
                  <c:v>301.12299999999999</c:v>
                </c:pt>
                <c:pt idx="723">
                  <c:v>298.45</c:v>
                </c:pt>
                <c:pt idx="724">
                  <c:v>296.72500000000002</c:v>
                </c:pt>
                <c:pt idx="725">
                  <c:v>296.161</c:v>
                </c:pt>
                <c:pt idx="726">
                  <c:v>296.83699999999999</c:v>
                </c:pt>
                <c:pt idx="727">
                  <c:v>298.69099999999997</c:v>
                </c:pt>
                <c:pt idx="728">
                  <c:v>301.53500000000003</c:v>
                </c:pt>
                <c:pt idx="729">
                  <c:v>305.08999999999997</c:v>
                </c:pt>
                <c:pt idx="730">
                  <c:v>309.00900000000001</c:v>
                </c:pt>
                <c:pt idx="731">
                  <c:v>312.91899999999998</c:v>
                </c:pt>
                <c:pt idx="732">
                  <c:v>316.44900000000001</c:v>
                </c:pt>
                <c:pt idx="733">
                  <c:v>319.26799999999997</c:v>
                </c:pt>
                <c:pt idx="734">
                  <c:v>321.11200000000002</c:v>
                </c:pt>
                <c:pt idx="735">
                  <c:v>321.81700000000001</c:v>
                </c:pt>
                <c:pt idx="736">
                  <c:v>321.32900000000001</c:v>
                </c:pt>
                <c:pt idx="737">
                  <c:v>319.70600000000002</c:v>
                </c:pt>
                <c:pt idx="738">
                  <c:v>317.10300000000001</c:v>
                </c:pt>
                <c:pt idx="739">
                  <c:v>313.73500000000001</c:v>
                </c:pt>
                <c:pt idx="740">
                  <c:v>309.84500000000003</c:v>
                </c:pt>
                <c:pt idx="741">
                  <c:v>305.678</c:v>
                </c:pt>
                <c:pt idx="742">
                  <c:v>301.45999999999998</c:v>
                </c:pt>
                <c:pt idx="743">
                  <c:v>297.40899999999999</c:v>
                </c:pt>
                <c:pt idx="744">
                  <c:v>293.738</c:v>
                </c:pt>
                <c:pt idx="745">
                  <c:v>290.67599999999999</c:v>
                </c:pt>
                <c:pt idx="746">
                  <c:v>288.46600000000001</c:v>
                </c:pt>
                <c:pt idx="747">
                  <c:v>287.35399999999998</c:v>
                </c:pt>
                <c:pt idx="748">
                  <c:v>287.55799999999999</c:v>
                </c:pt>
                <c:pt idx="749">
                  <c:v>289.23</c:v>
                </c:pt>
                <c:pt idx="750">
                  <c:v>292.41899999999998</c:v>
                </c:pt>
                <c:pt idx="751">
                  <c:v>297.04500000000002</c:v>
                </c:pt>
                <c:pt idx="752">
                  <c:v>302.892</c:v>
                </c:pt>
                <c:pt idx="753">
                  <c:v>309.62099999999998</c:v>
                </c:pt>
                <c:pt idx="754">
                  <c:v>316.80099999999999</c:v>
                </c:pt>
                <c:pt idx="755">
                  <c:v>323.95100000000002</c:v>
                </c:pt>
                <c:pt idx="756">
                  <c:v>330.584</c:v>
                </c:pt>
                <c:pt idx="757">
                  <c:v>336.25299999999999</c:v>
                </c:pt>
                <c:pt idx="758">
                  <c:v>340.59300000000002</c:v>
                </c:pt>
                <c:pt idx="759">
                  <c:v>343.351</c:v>
                </c:pt>
                <c:pt idx="760">
                  <c:v>344.40699999999998</c:v>
                </c:pt>
                <c:pt idx="761">
                  <c:v>343.77600000000001</c:v>
                </c:pt>
                <c:pt idx="762">
                  <c:v>341.6</c:v>
                </c:pt>
                <c:pt idx="763">
                  <c:v>338.12400000000002</c:v>
                </c:pt>
                <c:pt idx="764">
                  <c:v>333.66399999999999</c:v>
                </c:pt>
                <c:pt idx="765">
                  <c:v>328.57799999999997</c:v>
                </c:pt>
                <c:pt idx="766">
                  <c:v>323.24</c:v>
                </c:pt>
                <c:pt idx="767">
                  <c:v>318.02699999999999</c:v>
                </c:pt>
                <c:pt idx="768">
                  <c:v>313.30799999999999</c:v>
                </c:pt>
                <c:pt idx="769">
                  <c:v>309.44200000000001</c:v>
                </c:pt>
                <c:pt idx="770">
                  <c:v>306.762</c:v>
                </c:pt>
                <c:pt idx="771">
                  <c:v>305.56</c:v>
                </c:pt>
                <c:pt idx="772">
                  <c:v>306.048</c:v>
                </c:pt>
                <c:pt idx="773">
                  <c:v>308.327</c:v>
                </c:pt>
                <c:pt idx="774">
                  <c:v>312.346</c:v>
                </c:pt>
                <c:pt idx="775">
                  <c:v>317.89</c:v>
                </c:pt>
                <c:pt idx="776">
                  <c:v>324.57799999999997</c:v>
                </c:pt>
                <c:pt idx="777">
                  <c:v>331.89499999999998</c:v>
                </c:pt>
                <c:pt idx="778">
                  <c:v>339.24099999999999</c:v>
                </c:pt>
                <c:pt idx="779">
                  <c:v>345.99900000000002</c:v>
                </c:pt>
                <c:pt idx="780">
                  <c:v>351.60199999999998</c:v>
                </c:pt>
                <c:pt idx="781">
                  <c:v>355.59399999999999</c:v>
                </c:pt>
                <c:pt idx="782">
                  <c:v>357.68299999999999</c:v>
                </c:pt>
                <c:pt idx="783">
                  <c:v>357.76900000000001</c:v>
                </c:pt>
                <c:pt idx="784">
                  <c:v>355.95299999999997</c:v>
                </c:pt>
                <c:pt idx="785">
                  <c:v>352.52600000000001</c:v>
                </c:pt>
                <c:pt idx="786">
                  <c:v>347.93700000000001</c:v>
                </c:pt>
                <c:pt idx="787">
                  <c:v>342.74299999999999</c:v>
                </c:pt>
                <c:pt idx="788">
                  <c:v>337.55200000000002</c:v>
                </c:pt>
                <c:pt idx="789">
                  <c:v>332.94799999999998</c:v>
                </c:pt>
                <c:pt idx="790">
                  <c:v>329.42700000000002</c:v>
                </c:pt>
                <c:pt idx="791">
                  <c:v>327.33</c:v>
                </c:pt>
                <c:pt idx="792">
                  <c:v>326.80599999999998</c:v>
                </c:pt>
                <c:pt idx="793">
                  <c:v>327.78800000000001</c:v>
                </c:pt>
                <c:pt idx="794">
                  <c:v>330.00799999999998</c:v>
                </c:pt>
                <c:pt idx="795">
                  <c:v>333.04399999999998</c:v>
                </c:pt>
                <c:pt idx="796">
                  <c:v>336.39299999999997</c:v>
                </c:pt>
                <c:pt idx="797">
                  <c:v>339.56200000000001</c:v>
                </c:pt>
                <c:pt idx="798">
                  <c:v>342.161</c:v>
                </c:pt>
                <c:pt idx="799">
                  <c:v>343.96899999999999</c:v>
                </c:pt>
                <c:pt idx="800">
                  <c:v>344.98099999999999</c:v>
                </c:pt>
                <c:pt idx="801">
                  <c:v>345.39699999999999</c:v>
                </c:pt>
                <c:pt idx="802">
                  <c:v>345.58300000000003</c:v>
                </c:pt>
                <c:pt idx="803">
                  <c:v>345.983</c:v>
                </c:pt>
                <c:pt idx="804">
                  <c:v>347.02800000000002</c:v>
                </c:pt>
                <c:pt idx="805">
                  <c:v>349.03899999999999</c:v>
                </c:pt>
                <c:pt idx="806">
                  <c:v>352.154</c:v>
                </c:pt>
                <c:pt idx="807">
                  <c:v>356.28800000000001</c:v>
                </c:pt>
                <c:pt idx="808">
                  <c:v>361.14400000000001</c:v>
                </c:pt>
                <c:pt idx="809">
                  <c:v>366.25</c:v>
                </c:pt>
                <c:pt idx="810">
                  <c:v>371.03199999999998</c:v>
                </c:pt>
                <c:pt idx="811">
                  <c:v>374.90199999999999</c:v>
                </c:pt>
                <c:pt idx="812">
                  <c:v>377.339</c:v>
                </c:pt>
                <c:pt idx="813">
                  <c:v>377.96</c:v>
                </c:pt>
                <c:pt idx="814">
                  <c:v>376.57</c:v>
                </c:pt>
                <c:pt idx="815">
                  <c:v>373.18400000000003</c:v>
                </c:pt>
                <c:pt idx="816">
                  <c:v>368.01799999999997</c:v>
                </c:pt>
                <c:pt idx="817">
                  <c:v>361.45800000000003</c:v>
                </c:pt>
                <c:pt idx="818">
                  <c:v>354.00599999999997</c:v>
                </c:pt>
                <c:pt idx="819">
                  <c:v>346.21300000000002</c:v>
                </c:pt>
                <c:pt idx="820">
                  <c:v>338.61399999999998</c:v>
                </c:pt>
                <c:pt idx="821">
                  <c:v>331.666</c:v>
                </c:pt>
                <c:pt idx="822">
                  <c:v>325.71100000000001</c:v>
                </c:pt>
                <c:pt idx="823">
                  <c:v>320.96199999999999</c:v>
                </c:pt>
                <c:pt idx="824">
                  <c:v>317.512</c:v>
                </c:pt>
                <c:pt idx="825">
                  <c:v>315.36700000000002</c:v>
                </c:pt>
                <c:pt idx="826">
                  <c:v>314.47300000000001</c:v>
                </c:pt>
                <c:pt idx="827">
                  <c:v>314.75299999999999</c:v>
                </c:pt>
                <c:pt idx="828">
                  <c:v>316.11700000000002</c:v>
                </c:pt>
                <c:pt idx="829">
                  <c:v>318.46499999999997</c:v>
                </c:pt>
                <c:pt idx="830">
                  <c:v>321.67399999999998</c:v>
                </c:pt>
                <c:pt idx="831">
                  <c:v>325.57799999999997</c:v>
                </c:pt>
                <c:pt idx="832">
                  <c:v>329.95400000000001</c:v>
                </c:pt>
                <c:pt idx="833">
                  <c:v>334.52300000000002</c:v>
                </c:pt>
                <c:pt idx="834">
                  <c:v>338.95</c:v>
                </c:pt>
                <c:pt idx="835">
                  <c:v>342.87099999999998</c:v>
                </c:pt>
                <c:pt idx="836">
                  <c:v>345.92099999999999</c:v>
                </c:pt>
                <c:pt idx="837">
                  <c:v>347.77499999999998</c:v>
                </c:pt>
                <c:pt idx="838">
                  <c:v>348.185</c:v>
                </c:pt>
                <c:pt idx="839">
                  <c:v>347.02600000000001</c:v>
                </c:pt>
                <c:pt idx="840">
                  <c:v>344.322</c:v>
                </c:pt>
                <c:pt idx="841">
                  <c:v>340.27</c:v>
                </c:pt>
                <c:pt idx="842">
                  <c:v>335.23399999999998</c:v>
                </c:pt>
                <c:pt idx="843">
                  <c:v>329.72199999999998</c:v>
                </c:pt>
                <c:pt idx="844">
                  <c:v>324.32900000000001</c:v>
                </c:pt>
                <c:pt idx="845">
                  <c:v>319.66899999999998</c:v>
                </c:pt>
                <c:pt idx="846">
                  <c:v>316.28899999999999</c:v>
                </c:pt>
                <c:pt idx="847">
                  <c:v>314.58999999999997</c:v>
                </c:pt>
                <c:pt idx="848">
                  <c:v>314.762</c:v>
                </c:pt>
                <c:pt idx="849">
                  <c:v>316.75400000000002</c:v>
                </c:pt>
                <c:pt idx="850">
                  <c:v>320.27600000000001</c:v>
                </c:pt>
                <c:pt idx="851">
                  <c:v>324.84699999999998</c:v>
                </c:pt>
                <c:pt idx="852">
                  <c:v>329.87599999999998</c:v>
                </c:pt>
                <c:pt idx="853">
                  <c:v>334.76600000000002</c:v>
                </c:pt>
                <c:pt idx="854">
                  <c:v>339.01499999999999</c:v>
                </c:pt>
                <c:pt idx="855">
                  <c:v>342.31</c:v>
                </c:pt>
                <c:pt idx="856">
                  <c:v>344.58100000000002</c:v>
                </c:pt>
                <c:pt idx="857">
                  <c:v>345.99700000000001</c:v>
                </c:pt>
                <c:pt idx="858">
                  <c:v>346.93200000000002</c:v>
                </c:pt>
                <c:pt idx="859">
                  <c:v>347.87099999999998</c:v>
                </c:pt>
                <c:pt idx="860">
                  <c:v>349.30599999999998</c:v>
                </c:pt>
                <c:pt idx="861">
                  <c:v>351.62900000000002</c:v>
                </c:pt>
                <c:pt idx="862">
                  <c:v>355.05099999999999</c:v>
                </c:pt>
                <c:pt idx="863">
                  <c:v>359.55700000000002</c:v>
                </c:pt>
                <c:pt idx="864">
                  <c:v>364.91</c:v>
                </c:pt>
                <c:pt idx="865">
                  <c:v>370.69600000000003</c:v>
                </c:pt>
                <c:pt idx="866">
                  <c:v>376.39400000000001</c:v>
                </c:pt>
                <c:pt idx="867">
                  <c:v>381.47399999999999</c:v>
                </c:pt>
                <c:pt idx="868">
                  <c:v>385.47</c:v>
                </c:pt>
                <c:pt idx="869">
                  <c:v>388.05799999999999</c:v>
                </c:pt>
                <c:pt idx="870">
                  <c:v>389.09300000000002</c:v>
                </c:pt>
                <c:pt idx="871">
                  <c:v>388.625</c:v>
                </c:pt>
                <c:pt idx="872">
                  <c:v>386.88099999999997</c:v>
                </c:pt>
                <c:pt idx="873">
                  <c:v>384.221</c:v>
                </c:pt>
                <c:pt idx="874">
                  <c:v>381.07900000000001</c:v>
                </c:pt>
                <c:pt idx="875">
                  <c:v>377.89</c:v>
                </c:pt>
                <c:pt idx="876">
                  <c:v>375.02699999999999</c:v>
                </c:pt>
                <c:pt idx="877">
                  <c:v>372.74400000000003</c:v>
                </c:pt>
                <c:pt idx="878">
                  <c:v>371.15300000000002</c:v>
                </c:pt>
                <c:pt idx="879">
                  <c:v>370.21300000000002</c:v>
                </c:pt>
                <c:pt idx="880">
                  <c:v>369.75900000000001</c:v>
                </c:pt>
                <c:pt idx="881">
                  <c:v>369.536</c:v>
                </c:pt>
                <c:pt idx="882">
                  <c:v>369.25</c:v>
                </c:pt>
                <c:pt idx="883">
                  <c:v>368.60700000000003</c:v>
                </c:pt>
                <c:pt idx="884">
                  <c:v>367.35500000000002</c:v>
                </c:pt>
                <c:pt idx="885">
                  <c:v>365.30500000000001</c:v>
                </c:pt>
                <c:pt idx="886">
                  <c:v>362.358</c:v>
                </c:pt>
                <c:pt idx="887">
                  <c:v>358.512</c:v>
                </c:pt>
                <c:pt idx="888">
                  <c:v>353.87599999999998</c:v>
                </c:pt>
                <c:pt idx="889">
                  <c:v>348.66699999999997</c:v>
                </c:pt>
                <c:pt idx="890">
                  <c:v>343.2</c:v>
                </c:pt>
                <c:pt idx="891">
                  <c:v>337.85700000000003</c:v>
                </c:pt>
                <c:pt idx="892">
                  <c:v>333.048</c:v>
                </c:pt>
                <c:pt idx="893">
                  <c:v>329.15699999999998</c:v>
                </c:pt>
                <c:pt idx="894">
                  <c:v>326.49400000000003</c:v>
                </c:pt>
                <c:pt idx="895">
                  <c:v>325.25599999999997</c:v>
                </c:pt>
                <c:pt idx="896">
                  <c:v>325.50400000000002</c:v>
                </c:pt>
                <c:pt idx="897">
                  <c:v>327.166</c:v>
                </c:pt>
                <c:pt idx="898">
                  <c:v>330.05399999999997</c:v>
                </c:pt>
                <c:pt idx="899">
                  <c:v>333.89499999999998</c:v>
                </c:pt>
                <c:pt idx="900">
                  <c:v>338.37700000000001</c:v>
                </c:pt>
                <c:pt idx="901">
                  <c:v>343.185</c:v>
                </c:pt>
                <c:pt idx="902">
                  <c:v>348.04199999999997</c:v>
                </c:pt>
                <c:pt idx="903">
                  <c:v>352.73899999999998</c:v>
                </c:pt>
                <c:pt idx="904">
                  <c:v>357.14699999999999</c:v>
                </c:pt>
                <c:pt idx="905">
                  <c:v>361.22199999999998</c:v>
                </c:pt>
                <c:pt idx="906">
                  <c:v>364.988</c:v>
                </c:pt>
                <c:pt idx="907">
                  <c:v>368.51100000000002</c:v>
                </c:pt>
                <c:pt idx="908">
                  <c:v>371.85899999999998</c:v>
                </c:pt>
                <c:pt idx="909">
                  <c:v>375.07100000000003</c:v>
                </c:pt>
                <c:pt idx="910">
                  <c:v>378.12900000000002</c:v>
                </c:pt>
                <c:pt idx="911">
                  <c:v>380.95400000000001</c:v>
                </c:pt>
                <c:pt idx="912">
                  <c:v>383.41</c:v>
                </c:pt>
                <c:pt idx="913">
                  <c:v>385.327</c:v>
                </c:pt>
                <c:pt idx="914">
                  <c:v>386.53300000000002</c:v>
                </c:pt>
                <c:pt idx="915">
                  <c:v>386.87900000000002</c:v>
                </c:pt>
                <c:pt idx="916">
                  <c:v>386.267</c:v>
                </c:pt>
                <c:pt idx="917">
                  <c:v>384.65800000000002</c:v>
                </c:pt>
                <c:pt idx="918">
                  <c:v>382.072</c:v>
                </c:pt>
                <c:pt idx="919">
                  <c:v>378.58</c:v>
                </c:pt>
                <c:pt idx="920">
                  <c:v>374.28500000000003</c:v>
                </c:pt>
                <c:pt idx="921">
                  <c:v>369.315</c:v>
                </c:pt>
                <c:pt idx="922">
                  <c:v>363.81599999999997</c:v>
                </c:pt>
                <c:pt idx="923">
                  <c:v>357.95400000000001</c:v>
                </c:pt>
                <c:pt idx="924">
                  <c:v>351.93200000000002</c:v>
                </c:pt>
                <c:pt idx="925">
                  <c:v>345.995</c:v>
                </c:pt>
                <c:pt idx="926">
                  <c:v>340.43400000000003</c:v>
                </c:pt>
                <c:pt idx="927">
                  <c:v>335.57400000000001</c:v>
                </c:pt>
                <c:pt idx="928">
                  <c:v>331.73899999999998</c:v>
                </c:pt>
                <c:pt idx="929">
                  <c:v>329.209</c:v>
                </c:pt>
                <c:pt idx="930">
                  <c:v>328.16300000000001</c:v>
                </c:pt>
                <c:pt idx="931">
                  <c:v>328.63499999999999</c:v>
                </c:pt>
                <c:pt idx="932">
                  <c:v>330.49</c:v>
                </c:pt>
                <c:pt idx="933">
                  <c:v>333.42200000000003</c:v>
                </c:pt>
                <c:pt idx="934">
                  <c:v>336.98899999999998</c:v>
                </c:pt>
                <c:pt idx="935">
                  <c:v>340.67399999999998</c:v>
                </c:pt>
                <c:pt idx="936">
                  <c:v>343.95600000000002</c:v>
                </c:pt>
                <c:pt idx="937">
                  <c:v>346.38799999999998</c:v>
                </c:pt>
                <c:pt idx="938">
                  <c:v>347.65699999999998</c:v>
                </c:pt>
                <c:pt idx="939">
                  <c:v>347.61500000000001</c:v>
                </c:pt>
                <c:pt idx="940">
                  <c:v>346.28800000000001</c:v>
                </c:pt>
                <c:pt idx="941">
                  <c:v>343.85300000000001</c:v>
                </c:pt>
                <c:pt idx="942">
                  <c:v>340.59399999999999</c:v>
                </c:pt>
                <c:pt idx="943">
                  <c:v>336.86200000000002</c:v>
                </c:pt>
                <c:pt idx="944">
                  <c:v>333.02300000000002</c:v>
                </c:pt>
                <c:pt idx="945">
                  <c:v>329.43400000000003</c:v>
                </c:pt>
                <c:pt idx="946">
                  <c:v>326.41399999999999</c:v>
                </c:pt>
                <c:pt idx="947">
                  <c:v>324.23</c:v>
                </c:pt>
                <c:pt idx="948">
                  <c:v>323.07900000000001</c:v>
                </c:pt>
                <c:pt idx="949">
                  <c:v>323.07100000000003</c:v>
                </c:pt>
                <c:pt idx="950">
                  <c:v>324.21699999999998</c:v>
                </c:pt>
                <c:pt idx="951">
                  <c:v>326.416</c:v>
                </c:pt>
                <c:pt idx="952">
                  <c:v>329.45699999999999</c:v>
                </c:pt>
                <c:pt idx="953">
                  <c:v>333.03699999999998</c:v>
                </c:pt>
                <c:pt idx="954">
                  <c:v>336.78500000000003</c:v>
                </c:pt>
                <c:pt idx="955">
                  <c:v>340.29899999999998</c:v>
                </c:pt>
                <c:pt idx="956">
                  <c:v>343.19</c:v>
                </c:pt>
                <c:pt idx="957">
                  <c:v>345.11399999999998</c:v>
                </c:pt>
                <c:pt idx="958">
                  <c:v>345.815</c:v>
                </c:pt>
                <c:pt idx="959">
                  <c:v>345.15</c:v>
                </c:pt>
                <c:pt idx="960">
                  <c:v>343.11200000000002</c:v>
                </c:pt>
                <c:pt idx="961">
                  <c:v>339.84899999999999</c:v>
                </c:pt>
                <c:pt idx="962">
                  <c:v>335.654</c:v>
                </c:pt>
                <c:pt idx="963">
                  <c:v>330.94799999999998</c:v>
                </c:pt>
                <c:pt idx="964">
                  <c:v>326.23399999999998</c:v>
                </c:pt>
                <c:pt idx="965">
                  <c:v>322.03899999999999</c:v>
                </c:pt>
                <c:pt idx="966">
                  <c:v>318.84300000000002</c:v>
                </c:pt>
                <c:pt idx="967">
                  <c:v>317.01900000000001</c:v>
                </c:pt>
                <c:pt idx="968">
                  <c:v>316.779</c:v>
                </c:pt>
                <c:pt idx="969">
                  <c:v>318.15199999999999</c:v>
                </c:pt>
                <c:pt idx="970">
                  <c:v>320.988</c:v>
                </c:pt>
                <c:pt idx="971">
                  <c:v>324.98099999999999</c:v>
                </c:pt>
                <c:pt idx="972">
                  <c:v>329.72</c:v>
                </c:pt>
                <c:pt idx="973">
                  <c:v>334.74599999999998</c:v>
                </c:pt>
                <c:pt idx="974">
                  <c:v>339.61200000000002</c:v>
                </c:pt>
                <c:pt idx="975">
                  <c:v>343.947</c:v>
                </c:pt>
                <c:pt idx="976">
                  <c:v>347.49299999999999</c:v>
                </c:pt>
                <c:pt idx="977">
                  <c:v>350.14</c:v>
                </c:pt>
                <c:pt idx="978">
                  <c:v>351.92399999999998</c:v>
                </c:pt>
                <c:pt idx="979">
                  <c:v>353.00400000000002</c:v>
                </c:pt>
                <c:pt idx="980">
                  <c:v>353.61500000000001</c:v>
                </c:pt>
                <c:pt idx="981">
                  <c:v>354.017</c:v>
                </c:pt>
                <c:pt idx="982">
                  <c:v>354.43599999999998</c:v>
                </c:pt>
                <c:pt idx="983">
                  <c:v>355.03</c:v>
                </c:pt>
                <c:pt idx="984">
                  <c:v>355.87700000000001</c:v>
                </c:pt>
                <c:pt idx="985">
                  <c:v>356.98399999999998</c:v>
                </c:pt>
                <c:pt idx="986">
                  <c:v>358.31900000000002</c:v>
                </c:pt>
                <c:pt idx="987">
                  <c:v>359.84300000000002</c:v>
                </c:pt>
                <c:pt idx="988">
                  <c:v>361.53300000000002</c:v>
                </c:pt>
                <c:pt idx="989">
                  <c:v>363.38299999999998</c:v>
                </c:pt>
                <c:pt idx="990">
                  <c:v>365.392</c:v>
                </c:pt>
                <c:pt idx="991">
                  <c:v>367.53899999999999</c:v>
                </c:pt>
                <c:pt idx="992">
                  <c:v>369.75700000000001</c:v>
                </c:pt>
                <c:pt idx="993">
                  <c:v>371.91800000000001</c:v>
                </c:pt>
                <c:pt idx="994">
                  <c:v>373.834</c:v>
                </c:pt>
                <c:pt idx="995">
                  <c:v>375.28100000000001</c:v>
                </c:pt>
                <c:pt idx="996">
                  <c:v>376.02800000000002</c:v>
                </c:pt>
                <c:pt idx="997">
                  <c:v>375.88299999999998</c:v>
                </c:pt>
                <c:pt idx="998">
                  <c:v>374.72399999999999</c:v>
                </c:pt>
                <c:pt idx="999">
                  <c:v>372.53800000000001</c:v>
                </c:pt>
                <c:pt idx="1000">
                  <c:v>369.42700000000002</c:v>
                </c:pt>
                <c:pt idx="1001">
                  <c:v>365.61200000000002</c:v>
                </c:pt>
                <c:pt idx="1002">
                  <c:v>361.41</c:v>
                </c:pt>
                <c:pt idx="1003">
                  <c:v>357.20699999999999</c:v>
                </c:pt>
                <c:pt idx="1004">
                  <c:v>353.40699999999998</c:v>
                </c:pt>
                <c:pt idx="1005">
                  <c:v>350.387</c:v>
                </c:pt>
                <c:pt idx="1006">
                  <c:v>348.44799999999998</c:v>
                </c:pt>
                <c:pt idx="1007">
                  <c:v>347.77199999999999</c:v>
                </c:pt>
                <c:pt idx="1008">
                  <c:v>348.40300000000002</c:v>
                </c:pt>
                <c:pt idx="1009">
                  <c:v>350.23399999999998</c:v>
                </c:pt>
                <c:pt idx="1010">
                  <c:v>353.02300000000002</c:v>
                </c:pt>
                <c:pt idx="1011">
                  <c:v>356.43</c:v>
                </c:pt>
                <c:pt idx="1012">
                  <c:v>360.05500000000001</c:v>
                </c:pt>
                <c:pt idx="1013">
                  <c:v>363.49700000000001</c:v>
                </c:pt>
                <c:pt idx="1014">
                  <c:v>366.4</c:v>
                </c:pt>
                <c:pt idx="1015">
                  <c:v>368.49299999999999</c:v>
                </c:pt>
                <c:pt idx="1016">
                  <c:v>369.62700000000001</c:v>
                </c:pt>
                <c:pt idx="1017">
                  <c:v>369.786</c:v>
                </c:pt>
                <c:pt idx="1018">
                  <c:v>369.09899999999999</c:v>
                </c:pt>
                <c:pt idx="1019">
                  <c:v>367.81900000000002</c:v>
                </c:pt>
                <c:pt idx="1020">
                  <c:v>366.29599999999999</c:v>
                </c:pt>
                <c:pt idx="1021">
                  <c:v>364.92200000000003</c:v>
                </c:pt>
                <c:pt idx="1022">
                  <c:v>364.07100000000003</c:v>
                </c:pt>
                <c:pt idx="1023">
                  <c:v>364.01900000000001</c:v>
                </c:pt>
                <c:pt idx="1024">
                  <c:v>364.892</c:v>
                </c:pt>
                <c:pt idx="1025">
                  <c:v>366.62099999999998</c:v>
                </c:pt>
                <c:pt idx="1026">
                  <c:v>368.94600000000003</c:v>
                </c:pt>
                <c:pt idx="1027">
                  <c:v>371.45100000000002</c:v>
                </c:pt>
                <c:pt idx="1028">
                  <c:v>373.63900000000001</c:v>
                </c:pt>
                <c:pt idx="1029">
                  <c:v>375.01600000000002</c:v>
                </c:pt>
                <c:pt idx="1030">
                  <c:v>375.18299999999999</c:v>
                </c:pt>
                <c:pt idx="1031">
                  <c:v>373.89800000000002</c:v>
                </c:pt>
                <c:pt idx="1032">
                  <c:v>371.11799999999999</c:v>
                </c:pt>
                <c:pt idx="1033">
                  <c:v>366.99299999999999</c:v>
                </c:pt>
                <c:pt idx="1034">
                  <c:v>361.839</c:v>
                </c:pt>
                <c:pt idx="1035">
                  <c:v>356.08100000000002</c:v>
                </c:pt>
                <c:pt idx="1036">
                  <c:v>350.19299999999998</c:v>
                </c:pt>
                <c:pt idx="1037">
                  <c:v>344.63600000000002</c:v>
                </c:pt>
                <c:pt idx="1038">
                  <c:v>339.81</c:v>
                </c:pt>
                <c:pt idx="1039">
                  <c:v>336.017</c:v>
                </c:pt>
                <c:pt idx="1040">
                  <c:v>333.447</c:v>
                </c:pt>
                <c:pt idx="1041">
                  <c:v>332.17</c:v>
                </c:pt>
                <c:pt idx="1042">
                  <c:v>332.14699999999999</c:v>
                </c:pt>
                <c:pt idx="1043">
                  <c:v>333.24599999999998</c:v>
                </c:pt>
                <c:pt idx="1044">
                  <c:v>335.26799999999997</c:v>
                </c:pt>
                <c:pt idx="1045">
                  <c:v>337.97300000000001</c:v>
                </c:pt>
                <c:pt idx="1046">
                  <c:v>341.11200000000002</c:v>
                </c:pt>
                <c:pt idx="1047">
                  <c:v>344.46100000000001</c:v>
                </c:pt>
                <c:pt idx="1048">
                  <c:v>347.84500000000003</c:v>
                </c:pt>
                <c:pt idx="1049">
                  <c:v>351.15899999999999</c:v>
                </c:pt>
                <c:pt idx="1050">
                  <c:v>354.37099999999998</c:v>
                </c:pt>
                <c:pt idx="1051">
                  <c:v>357.52199999999999</c:v>
                </c:pt>
                <c:pt idx="1052">
                  <c:v>360.69600000000003</c:v>
                </c:pt>
                <c:pt idx="1053">
                  <c:v>363.99200000000002</c:v>
                </c:pt>
                <c:pt idx="1054">
                  <c:v>367.48700000000002</c:v>
                </c:pt>
                <c:pt idx="1055">
                  <c:v>371.20499999999998</c:v>
                </c:pt>
                <c:pt idx="1056">
                  <c:v>375.09399999999999</c:v>
                </c:pt>
                <c:pt idx="1057">
                  <c:v>379.03300000000002</c:v>
                </c:pt>
                <c:pt idx="1058">
                  <c:v>382.84100000000001</c:v>
                </c:pt>
                <c:pt idx="1059">
                  <c:v>386.31299999999999</c:v>
                </c:pt>
                <c:pt idx="1060">
                  <c:v>389.26</c:v>
                </c:pt>
                <c:pt idx="1061">
                  <c:v>391.53800000000001</c:v>
                </c:pt>
                <c:pt idx="1062">
                  <c:v>393.07900000000001</c:v>
                </c:pt>
                <c:pt idx="1063">
                  <c:v>393.89400000000001</c:v>
                </c:pt>
                <c:pt idx="1064">
                  <c:v>394.06400000000002</c:v>
                </c:pt>
                <c:pt idx="1065">
                  <c:v>393.71499999999997</c:v>
                </c:pt>
                <c:pt idx="1066">
                  <c:v>392.98399999999998</c:v>
                </c:pt>
                <c:pt idx="1067">
                  <c:v>391.98599999999999</c:v>
                </c:pt>
                <c:pt idx="1068">
                  <c:v>390.79</c:v>
                </c:pt>
                <c:pt idx="1069">
                  <c:v>389.40199999999999</c:v>
                </c:pt>
                <c:pt idx="1070">
                  <c:v>387.77</c:v>
                </c:pt>
                <c:pt idx="1071">
                  <c:v>385.80500000000001</c:v>
                </c:pt>
                <c:pt idx="1072">
                  <c:v>383.40899999999999</c:v>
                </c:pt>
                <c:pt idx="1073">
                  <c:v>380.51499999999999</c:v>
                </c:pt>
                <c:pt idx="1074">
                  <c:v>377.11700000000002</c:v>
                </c:pt>
                <c:pt idx="1075">
                  <c:v>373.298</c:v>
                </c:pt>
                <c:pt idx="1076">
                  <c:v>369.23500000000001</c:v>
                </c:pt>
                <c:pt idx="1077">
                  <c:v>365.18200000000002</c:v>
                </c:pt>
                <c:pt idx="1078">
                  <c:v>361.44499999999999</c:v>
                </c:pt>
                <c:pt idx="1079">
                  <c:v>358.32900000000001</c:v>
                </c:pt>
                <c:pt idx="1080">
                  <c:v>356.09399999999999</c:v>
                </c:pt>
                <c:pt idx="1081">
                  <c:v>354.91199999999998</c:v>
                </c:pt>
                <c:pt idx="1082">
                  <c:v>354.834</c:v>
                </c:pt>
                <c:pt idx="1083">
                  <c:v>355.77600000000001</c:v>
                </c:pt>
                <c:pt idx="1084">
                  <c:v>357.53300000000002</c:v>
                </c:pt>
                <c:pt idx="1085">
                  <c:v>359.80099999999999</c:v>
                </c:pt>
                <c:pt idx="1086">
                  <c:v>362.221</c:v>
                </c:pt>
                <c:pt idx="1087">
                  <c:v>364.43200000000002</c:v>
                </c:pt>
                <c:pt idx="1088">
                  <c:v>366.12799999999999</c:v>
                </c:pt>
                <c:pt idx="1089">
                  <c:v>367.09500000000003</c:v>
                </c:pt>
                <c:pt idx="1090">
                  <c:v>367.24799999999999</c:v>
                </c:pt>
                <c:pt idx="1091">
                  <c:v>366.63400000000001</c:v>
                </c:pt>
                <c:pt idx="1092">
                  <c:v>365.41699999999997</c:v>
                </c:pt>
                <c:pt idx="1093">
                  <c:v>363.83699999999999</c:v>
                </c:pt>
                <c:pt idx="1094">
                  <c:v>362.17099999999999</c:v>
                </c:pt>
                <c:pt idx="1095">
                  <c:v>360.67899999999997</c:v>
                </c:pt>
                <c:pt idx="1096">
                  <c:v>359.57100000000003</c:v>
                </c:pt>
                <c:pt idx="1097">
                  <c:v>358.98099999999999</c:v>
                </c:pt>
                <c:pt idx="1098">
                  <c:v>358.96100000000001</c:v>
                </c:pt>
                <c:pt idx="1099">
                  <c:v>359.48899999999998</c:v>
                </c:pt>
                <c:pt idx="1100">
                  <c:v>360.47800000000001</c:v>
                </c:pt>
                <c:pt idx="1101">
                  <c:v>361.79399999999998</c:v>
                </c:pt>
                <c:pt idx="1102">
                  <c:v>363.27800000000002</c:v>
                </c:pt>
                <c:pt idx="1103">
                  <c:v>364.76100000000002</c:v>
                </c:pt>
                <c:pt idx="1104">
                  <c:v>366.09</c:v>
                </c:pt>
                <c:pt idx="1105">
                  <c:v>367.15199999999999</c:v>
                </c:pt>
                <c:pt idx="1106">
                  <c:v>367.892</c:v>
                </c:pt>
                <c:pt idx="1107">
                  <c:v>368.32600000000002</c:v>
                </c:pt>
                <c:pt idx="1108">
                  <c:v>368.53699999999998</c:v>
                </c:pt>
                <c:pt idx="1109">
                  <c:v>368.64699999999999</c:v>
                </c:pt>
                <c:pt idx="1110">
                  <c:v>368.78899999999999</c:v>
                </c:pt>
                <c:pt idx="1111">
                  <c:v>369.05599999999998</c:v>
                </c:pt>
                <c:pt idx="1112">
                  <c:v>369.47199999999998</c:v>
                </c:pt>
                <c:pt idx="1113">
                  <c:v>369.964</c:v>
                </c:pt>
                <c:pt idx="1114">
                  <c:v>370.37299999999999</c:v>
                </c:pt>
                <c:pt idx="1115">
                  <c:v>370.47800000000001</c:v>
                </c:pt>
                <c:pt idx="1116">
                  <c:v>370.03899999999999</c:v>
                </c:pt>
                <c:pt idx="1117">
                  <c:v>368.85199999999998</c:v>
                </c:pt>
                <c:pt idx="1118">
                  <c:v>366.79300000000001</c:v>
                </c:pt>
                <c:pt idx="1119">
                  <c:v>363.84800000000001</c:v>
                </c:pt>
                <c:pt idx="1120">
                  <c:v>360.12700000000001</c:v>
                </c:pt>
                <c:pt idx="1121">
                  <c:v>355.84800000000001</c:v>
                </c:pt>
                <c:pt idx="1122">
                  <c:v>351.30900000000003</c:v>
                </c:pt>
                <c:pt idx="1123">
                  <c:v>346.85</c:v>
                </c:pt>
                <c:pt idx="1124">
                  <c:v>342.79599999999999</c:v>
                </c:pt>
                <c:pt idx="1125">
                  <c:v>339.41899999999998</c:v>
                </c:pt>
                <c:pt idx="1126">
                  <c:v>336.88900000000001</c:v>
                </c:pt>
                <c:pt idx="1127">
                  <c:v>335.25599999999997</c:v>
                </c:pt>
                <c:pt idx="1128">
                  <c:v>334.44299999999998</c:v>
                </c:pt>
                <c:pt idx="1129">
                  <c:v>334.26499999999999</c:v>
                </c:pt>
                <c:pt idx="1130">
                  <c:v>334.46499999999997</c:v>
                </c:pt>
                <c:pt idx="1131">
                  <c:v>334.77</c:v>
                </c:pt>
                <c:pt idx="1132">
                  <c:v>334.94499999999999</c:v>
                </c:pt>
                <c:pt idx="1133">
                  <c:v>334.84500000000003</c:v>
                </c:pt>
                <c:pt idx="1134">
                  <c:v>334.447</c:v>
                </c:pt>
                <c:pt idx="1135">
                  <c:v>333.85399999999998</c:v>
                </c:pt>
                <c:pt idx="1136">
                  <c:v>333.279</c:v>
                </c:pt>
                <c:pt idx="1137">
                  <c:v>332.99900000000002</c:v>
                </c:pt>
                <c:pt idx="1138">
                  <c:v>333.30399999999997</c:v>
                </c:pt>
                <c:pt idx="1139">
                  <c:v>334.43099999999998</c:v>
                </c:pt>
                <c:pt idx="1140">
                  <c:v>336.51400000000001</c:v>
                </c:pt>
                <c:pt idx="1141">
                  <c:v>339.54599999999999</c:v>
                </c:pt>
                <c:pt idx="1142">
                  <c:v>343.36700000000002</c:v>
                </c:pt>
                <c:pt idx="1143">
                  <c:v>347.67399999999998</c:v>
                </c:pt>
                <c:pt idx="1144">
                  <c:v>352.05900000000003</c:v>
                </c:pt>
                <c:pt idx="1145">
                  <c:v>356.065</c:v>
                </c:pt>
                <c:pt idx="1146">
                  <c:v>359.25</c:v>
                </c:pt>
                <c:pt idx="1147">
                  <c:v>361.25099999999998</c:v>
                </c:pt>
                <c:pt idx="1148">
                  <c:v>361.839</c:v>
                </c:pt>
                <c:pt idx="1149">
                  <c:v>360.94099999999997</c:v>
                </c:pt>
                <c:pt idx="1150">
                  <c:v>358.65</c:v>
                </c:pt>
                <c:pt idx="1151">
                  <c:v>355.20499999999998</c:v>
                </c:pt>
                <c:pt idx="1152">
                  <c:v>350.94799999999998</c:v>
                </c:pt>
                <c:pt idx="1153">
                  <c:v>346.279</c:v>
                </c:pt>
                <c:pt idx="1154">
                  <c:v>341.60399999999998</c:v>
                </c:pt>
                <c:pt idx="1155">
                  <c:v>337.29199999999997</c:v>
                </c:pt>
                <c:pt idx="1156">
                  <c:v>333.642</c:v>
                </c:pt>
                <c:pt idx="1157">
                  <c:v>330.86599999999999</c:v>
                </c:pt>
                <c:pt idx="1158">
                  <c:v>329.08300000000003</c:v>
                </c:pt>
                <c:pt idx="1159">
                  <c:v>328.32499999999999</c:v>
                </c:pt>
                <c:pt idx="1160">
                  <c:v>328.54899999999998</c:v>
                </c:pt>
                <c:pt idx="1161">
                  <c:v>329.65199999999999</c:v>
                </c:pt>
                <c:pt idx="1162">
                  <c:v>331.49099999999999</c:v>
                </c:pt>
                <c:pt idx="1163">
                  <c:v>333.90300000000002</c:v>
                </c:pt>
                <c:pt idx="1164">
                  <c:v>336.72</c:v>
                </c:pt>
                <c:pt idx="1165">
                  <c:v>339.78300000000002</c:v>
                </c:pt>
                <c:pt idx="1166">
                  <c:v>342.95400000000001</c:v>
                </c:pt>
                <c:pt idx="1167">
                  <c:v>346.11700000000002</c:v>
                </c:pt>
                <c:pt idx="1168">
                  <c:v>349.185</c:v>
                </c:pt>
                <c:pt idx="1169">
                  <c:v>352.09399999999999</c:v>
                </c:pt>
                <c:pt idx="1170">
                  <c:v>354.8</c:v>
                </c:pt>
                <c:pt idx="1171">
                  <c:v>357.28</c:v>
                </c:pt>
                <c:pt idx="1172">
                  <c:v>359.52499999999998</c:v>
                </c:pt>
                <c:pt idx="1173">
                  <c:v>361.541</c:v>
                </c:pt>
                <c:pt idx="1174">
                  <c:v>363.34300000000002</c:v>
                </c:pt>
                <c:pt idx="1175">
                  <c:v>364.95699999999999</c:v>
                </c:pt>
                <c:pt idx="1176">
                  <c:v>366.41699999999997</c:v>
                </c:pt>
                <c:pt idx="1177">
                  <c:v>367.75599999999997</c:v>
                </c:pt>
                <c:pt idx="1178">
                  <c:v>369.01100000000002</c:v>
                </c:pt>
                <c:pt idx="1179">
                  <c:v>370.21</c:v>
                </c:pt>
                <c:pt idx="1180">
                  <c:v>371.36399999999998</c:v>
                </c:pt>
                <c:pt idx="1181">
                  <c:v>372.46199999999999</c:v>
                </c:pt>
                <c:pt idx="1182">
                  <c:v>373.46199999999999</c:v>
                </c:pt>
                <c:pt idx="1183">
                  <c:v>374.28300000000002</c:v>
                </c:pt>
                <c:pt idx="1184">
                  <c:v>374.82</c:v>
                </c:pt>
                <c:pt idx="1185">
                  <c:v>374.94600000000003</c:v>
                </c:pt>
                <c:pt idx="1186">
                  <c:v>374.54599999999999</c:v>
                </c:pt>
                <c:pt idx="1187">
                  <c:v>373.53800000000001</c:v>
                </c:pt>
                <c:pt idx="1188">
                  <c:v>371.90499999999997</c:v>
                </c:pt>
                <c:pt idx="1189">
                  <c:v>369.71699999999998</c:v>
                </c:pt>
                <c:pt idx="1190">
                  <c:v>367.13400000000001</c:v>
                </c:pt>
                <c:pt idx="1191">
                  <c:v>364.40100000000001</c:v>
                </c:pt>
                <c:pt idx="1192">
                  <c:v>361.81400000000002</c:v>
                </c:pt>
                <c:pt idx="1193">
                  <c:v>359.67899999999997</c:v>
                </c:pt>
                <c:pt idx="1194">
                  <c:v>358.25700000000001</c:v>
                </c:pt>
                <c:pt idx="1195">
                  <c:v>357.72199999999998</c:v>
                </c:pt>
                <c:pt idx="1196">
                  <c:v>358.12700000000001</c:v>
                </c:pt>
                <c:pt idx="1197">
                  <c:v>359.39499999999998</c:v>
                </c:pt>
                <c:pt idx="1198">
                  <c:v>361.334</c:v>
                </c:pt>
                <c:pt idx="1199">
                  <c:v>363.67099999999999</c:v>
                </c:pt>
                <c:pt idx="1200">
                  <c:v>366.09300000000002</c:v>
                </c:pt>
                <c:pt idx="1201">
                  <c:v>368.29700000000003</c:v>
                </c:pt>
                <c:pt idx="1202">
                  <c:v>370.02</c:v>
                </c:pt>
                <c:pt idx="1203">
                  <c:v>371.06200000000001</c:v>
                </c:pt>
                <c:pt idx="1204">
                  <c:v>371.291</c:v>
                </c:pt>
                <c:pt idx="1205">
                  <c:v>370.64299999999997</c:v>
                </c:pt>
                <c:pt idx="1206">
                  <c:v>369.11500000000001</c:v>
                </c:pt>
                <c:pt idx="1207">
                  <c:v>366.75299999999999</c:v>
                </c:pt>
                <c:pt idx="1208">
                  <c:v>363.65199999999999</c:v>
                </c:pt>
                <c:pt idx="1209">
                  <c:v>359.952</c:v>
                </c:pt>
                <c:pt idx="1210">
                  <c:v>355.834</c:v>
                </c:pt>
                <c:pt idx="1211">
                  <c:v>351.517</c:v>
                </c:pt>
                <c:pt idx="1212">
                  <c:v>347.245</c:v>
                </c:pt>
                <c:pt idx="1213">
                  <c:v>343.26900000000001</c:v>
                </c:pt>
                <c:pt idx="1214">
                  <c:v>339.83</c:v>
                </c:pt>
                <c:pt idx="1215">
                  <c:v>337.12700000000001</c:v>
                </c:pt>
                <c:pt idx="1216">
                  <c:v>335.30099999999999</c:v>
                </c:pt>
                <c:pt idx="1217">
                  <c:v>334.41</c:v>
                </c:pt>
                <c:pt idx="1218">
                  <c:v>334.42200000000003</c:v>
                </c:pt>
                <c:pt idx="1219">
                  <c:v>335.21800000000002</c:v>
                </c:pt>
                <c:pt idx="1220">
                  <c:v>336.60300000000001</c:v>
                </c:pt>
                <c:pt idx="1221">
                  <c:v>338.33600000000001</c:v>
                </c:pt>
                <c:pt idx="1222">
                  <c:v>340.16199999999998</c:v>
                </c:pt>
                <c:pt idx="1223">
                  <c:v>341.84199999999998</c:v>
                </c:pt>
                <c:pt idx="1224">
                  <c:v>343.18900000000002</c:v>
                </c:pt>
                <c:pt idx="1225">
                  <c:v>344.08</c:v>
                </c:pt>
                <c:pt idx="1226">
                  <c:v>344.46899999999999</c:v>
                </c:pt>
                <c:pt idx="1227">
                  <c:v>344.38299999999998</c:v>
                </c:pt>
                <c:pt idx="1228">
                  <c:v>343.91399999999999</c:v>
                </c:pt>
                <c:pt idx="1229">
                  <c:v>343.20299999999997</c:v>
                </c:pt>
                <c:pt idx="1230">
                  <c:v>342.42200000000003</c:v>
                </c:pt>
                <c:pt idx="1231">
                  <c:v>341.75200000000001</c:v>
                </c:pt>
                <c:pt idx="1232">
                  <c:v>341.36099999999999</c:v>
                </c:pt>
                <c:pt idx="1233">
                  <c:v>341.38499999999999</c:v>
                </c:pt>
                <c:pt idx="1234">
                  <c:v>341.90699999999998</c:v>
                </c:pt>
                <c:pt idx="1235">
                  <c:v>342.95299999999997</c:v>
                </c:pt>
                <c:pt idx="1236">
                  <c:v>344.48399999999998</c:v>
                </c:pt>
                <c:pt idx="1237">
                  <c:v>346.41399999999999</c:v>
                </c:pt>
                <c:pt idx="1238">
                  <c:v>348.61900000000003</c:v>
                </c:pt>
                <c:pt idx="1239">
                  <c:v>350.96600000000001</c:v>
                </c:pt>
                <c:pt idx="1240">
                  <c:v>353.32799999999997</c:v>
                </c:pt>
                <c:pt idx="1241">
                  <c:v>355.60199999999998</c:v>
                </c:pt>
                <c:pt idx="1242">
                  <c:v>357.71600000000001</c:v>
                </c:pt>
                <c:pt idx="1243">
                  <c:v>359.62200000000001</c:v>
                </c:pt>
                <c:pt idx="1244">
                  <c:v>361.29700000000003</c:v>
                </c:pt>
                <c:pt idx="1245">
                  <c:v>362.72899999999998</c:v>
                </c:pt>
                <c:pt idx="1246">
                  <c:v>363.91399999999999</c:v>
                </c:pt>
                <c:pt idx="1247">
                  <c:v>364.84800000000001</c:v>
                </c:pt>
                <c:pt idx="1248">
                  <c:v>365.53399999999999</c:v>
                </c:pt>
                <c:pt idx="1249">
                  <c:v>365.98099999999999</c:v>
                </c:pt>
                <c:pt idx="1250">
                  <c:v>366.20800000000003</c:v>
                </c:pt>
                <c:pt idx="1251">
                  <c:v>366.245</c:v>
                </c:pt>
                <c:pt idx="1252">
                  <c:v>366.13299999999998</c:v>
                </c:pt>
                <c:pt idx="1253">
                  <c:v>365.91800000000001</c:v>
                </c:pt>
                <c:pt idx="1254">
                  <c:v>365.64800000000002</c:v>
                </c:pt>
                <c:pt idx="1255">
                  <c:v>365.36099999999999</c:v>
                </c:pt>
                <c:pt idx="1256">
                  <c:v>365.08100000000002</c:v>
                </c:pt>
                <c:pt idx="1257">
                  <c:v>364.815</c:v>
                </c:pt>
                <c:pt idx="1258">
                  <c:v>364.55</c:v>
                </c:pt>
                <c:pt idx="1259">
                  <c:v>364.25299999999999</c:v>
                </c:pt>
                <c:pt idx="1260">
                  <c:v>363.87900000000002</c:v>
                </c:pt>
                <c:pt idx="1261">
                  <c:v>363.37299999999999</c:v>
                </c:pt>
                <c:pt idx="1262">
                  <c:v>362.69099999999997</c:v>
                </c:pt>
                <c:pt idx="1263">
                  <c:v>361.8</c:v>
                </c:pt>
                <c:pt idx="1264">
                  <c:v>360.7</c:v>
                </c:pt>
                <c:pt idx="1265">
                  <c:v>359.42099999999999</c:v>
                </c:pt>
                <c:pt idx="1266">
                  <c:v>358.02699999999999</c:v>
                </c:pt>
                <c:pt idx="1267">
                  <c:v>356.60599999999999</c:v>
                </c:pt>
                <c:pt idx="1268">
                  <c:v>355.26100000000002</c:v>
                </c:pt>
                <c:pt idx="1269">
                  <c:v>354.08499999999998</c:v>
                </c:pt>
                <c:pt idx="1270">
                  <c:v>353.14699999999999</c:v>
                </c:pt>
                <c:pt idx="1271">
                  <c:v>352.47800000000001</c:v>
                </c:pt>
                <c:pt idx="1272">
                  <c:v>352.06</c:v>
                </c:pt>
                <c:pt idx="1273">
                  <c:v>351.83199999999999</c:v>
                </c:pt>
                <c:pt idx="1274">
                  <c:v>351.69299999999998</c:v>
                </c:pt>
                <c:pt idx="1275">
                  <c:v>351.52800000000002</c:v>
                </c:pt>
                <c:pt idx="1276">
                  <c:v>351.226</c:v>
                </c:pt>
                <c:pt idx="1277">
                  <c:v>350.71</c:v>
                </c:pt>
                <c:pt idx="1278">
                  <c:v>349.95400000000001</c:v>
                </c:pt>
                <c:pt idx="1279">
                  <c:v>349.00200000000001</c:v>
                </c:pt>
                <c:pt idx="1280">
                  <c:v>347.96100000000001</c:v>
                </c:pt>
                <c:pt idx="1281">
                  <c:v>346.99099999999999</c:v>
                </c:pt>
                <c:pt idx="1282">
                  <c:v>346.274</c:v>
                </c:pt>
                <c:pt idx="1283">
                  <c:v>345.98</c:v>
                </c:pt>
                <c:pt idx="1284">
                  <c:v>346.23</c:v>
                </c:pt>
                <c:pt idx="1285">
                  <c:v>347.06799999999998</c:v>
                </c:pt>
                <c:pt idx="1286">
                  <c:v>348.44900000000001</c:v>
                </c:pt>
                <c:pt idx="1287">
                  <c:v>350.24099999999999</c:v>
                </c:pt>
                <c:pt idx="1288">
                  <c:v>352.25299999999999</c:v>
                </c:pt>
                <c:pt idx="1289">
                  <c:v>354.25599999999997</c:v>
                </c:pt>
                <c:pt idx="1290">
                  <c:v>356.02600000000001</c:v>
                </c:pt>
                <c:pt idx="1291">
                  <c:v>357.36399999999998</c:v>
                </c:pt>
                <c:pt idx="1292">
                  <c:v>358.11900000000003</c:v>
                </c:pt>
                <c:pt idx="1293">
                  <c:v>358.19400000000002</c:v>
                </c:pt>
                <c:pt idx="1294">
                  <c:v>357.54300000000001</c:v>
                </c:pt>
                <c:pt idx="1295">
                  <c:v>356.16699999999997</c:v>
                </c:pt>
                <c:pt idx="1296">
                  <c:v>354.11</c:v>
                </c:pt>
                <c:pt idx="1297">
                  <c:v>351.44900000000001</c:v>
                </c:pt>
                <c:pt idx="1298">
                  <c:v>348.29700000000003</c:v>
                </c:pt>
                <c:pt idx="1299">
                  <c:v>344.79899999999998</c:v>
                </c:pt>
                <c:pt idx="1300">
                  <c:v>341.13200000000001</c:v>
                </c:pt>
                <c:pt idx="1301">
                  <c:v>337.49900000000002</c:v>
                </c:pt>
                <c:pt idx="1302">
                  <c:v>334.12099999999998</c:v>
                </c:pt>
                <c:pt idx="1303">
                  <c:v>331.21800000000002</c:v>
                </c:pt>
                <c:pt idx="1304">
                  <c:v>328.988</c:v>
                </c:pt>
                <c:pt idx="1305">
                  <c:v>327.58199999999999</c:v>
                </c:pt>
                <c:pt idx="1306">
                  <c:v>327.08300000000003</c:v>
                </c:pt>
                <c:pt idx="1307">
                  <c:v>327.49200000000002</c:v>
                </c:pt>
                <c:pt idx="1308">
                  <c:v>328.72199999999998</c:v>
                </c:pt>
                <c:pt idx="1309">
                  <c:v>330.60899999999998</c:v>
                </c:pt>
                <c:pt idx="1310">
                  <c:v>332.93599999999998</c:v>
                </c:pt>
                <c:pt idx="1311">
                  <c:v>335.46300000000002</c:v>
                </c:pt>
                <c:pt idx="1312">
                  <c:v>337.95499999999998</c:v>
                </c:pt>
                <c:pt idx="1313">
                  <c:v>340.21699999999998</c:v>
                </c:pt>
                <c:pt idx="1314">
                  <c:v>342.10399999999998</c:v>
                </c:pt>
                <c:pt idx="1315">
                  <c:v>343.53399999999999</c:v>
                </c:pt>
                <c:pt idx="1316">
                  <c:v>344.48700000000002</c:v>
                </c:pt>
                <c:pt idx="1317">
                  <c:v>344.99200000000002</c:v>
                </c:pt>
                <c:pt idx="1318">
                  <c:v>345.12400000000002</c:v>
                </c:pt>
                <c:pt idx="1319">
                  <c:v>344.98500000000001</c:v>
                </c:pt>
                <c:pt idx="1320">
                  <c:v>344.69</c:v>
                </c:pt>
                <c:pt idx="1321">
                  <c:v>344.35199999999998</c:v>
                </c:pt>
                <c:pt idx="1322">
                  <c:v>344.06599999999997</c:v>
                </c:pt>
                <c:pt idx="1323">
                  <c:v>343.89600000000002</c:v>
                </c:pt>
                <c:pt idx="1324">
                  <c:v>343.86700000000002</c:v>
                </c:pt>
                <c:pt idx="1325">
                  <c:v>343.96699999999998</c:v>
                </c:pt>
                <c:pt idx="1326">
                  <c:v>344.15600000000001</c:v>
                </c:pt>
                <c:pt idx="1327">
                  <c:v>344.38499999999999</c:v>
                </c:pt>
                <c:pt idx="1328">
                  <c:v>344.613</c:v>
                </c:pt>
                <c:pt idx="1329">
                  <c:v>344.82100000000003</c:v>
                </c:pt>
                <c:pt idx="1330">
                  <c:v>345.01900000000001</c:v>
                </c:pt>
                <c:pt idx="1331">
                  <c:v>345.23700000000002</c:v>
                </c:pt>
                <c:pt idx="1332">
                  <c:v>345.52100000000002</c:v>
                </c:pt>
                <c:pt idx="1333">
                  <c:v>345.90800000000002</c:v>
                </c:pt>
                <c:pt idx="1334">
                  <c:v>346.41899999999998</c:v>
                </c:pt>
                <c:pt idx="1335">
                  <c:v>347.04700000000003</c:v>
                </c:pt>
                <c:pt idx="1336">
                  <c:v>347.75700000000001</c:v>
                </c:pt>
                <c:pt idx="1337">
                  <c:v>348.49599999999998</c:v>
                </c:pt>
                <c:pt idx="1338">
                  <c:v>349.2</c:v>
                </c:pt>
                <c:pt idx="1339">
                  <c:v>349.80799999999999</c:v>
                </c:pt>
                <c:pt idx="1340">
                  <c:v>350.27</c:v>
                </c:pt>
                <c:pt idx="1341">
                  <c:v>350.55099999999999</c:v>
                </c:pt>
                <c:pt idx="1342">
                  <c:v>350.63200000000001</c:v>
                </c:pt>
                <c:pt idx="1343">
                  <c:v>350.50700000000001</c:v>
                </c:pt>
                <c:pt idx="1344">
                  <c:v>350.18099999999998</c:v>
                </c:pt>
                <c:pt idx="1345">
                  <c:v>349.66500000000002</c:v>
                </c:pt>
                <c:pt idx="1346">
                  <c:v>348.97800000000001</c:v>
                </c:pt>
                <c:pt idx="1347">
                  <c:v>348.14400000000001</c:v>
                </c:pt>
                <c:pt idx="1348">
                  <c:v>347.19900000000001</c:v>
                </c:pt>
                <c:pt idx="1349">
                  <c:v>346.18700000000001</c:v>
                </c:pt>
                <c:pt idx="1350">
                  <c:v>345.16300000000001</c:v>
                </c:pt>
                <c:pt idx="1351">
                  <c:v>344.19099999999997</c:v>
                </c:pt>
                <c:pt idx="1352">
                  <c:v>343.33499999999998</c:v>
                </c:pt>
                <c:pt idx="1353">
                  <c:v>342.65199999999999</c:v>
                </c:pt>
                <c:pt idx="1354">
                  <c:v>342.18400000000003</c:v>
                </c:pt>
                <c:pt idx="1355">
                  <c:v>341.95100000000002</c:v>
                </c:pt>
                <c:pt idx="1356">
                  <c:v>341.94400000000002</c:v>
                </c:pt>
                <c:pt idx="1357">
                  <c:v>342.13</c:v>
                </c:pt>
                <c:pt idx="1358">
                  <c:v>342.45499999999998</c:v>
                </c:pt>
                <c:pt idx="1359">
                  <c:v>342.85199999999998</c:v>
                </c:pt>
                <c:pt idx="1360">
                  <c:v>343.25</c:v>
                </c:pt>
                <c:pt idx="1361">
                  <c:v>343.58499999999998</c:v>
                </c:pt>
                <c:pt idx="1362">
                  <c:v>343.80200000000002</c:v>
                </c:pt>
                <c:pt idx="1363">
                  <c:v>343.86099999999999</c:v>
                </c:pt>
                <c:pt idx="1364">
                  <c:v>343.73200000000003</c:v>
                </c:pt>
                <c:pt idx="1365">
                  <c:v>343.39699999999999</c:v>
                </c:pt>
                <c:pt idx="1366">
                  <c:v>342.84899999999999</c:v>
                </c:pt>
                <c:pt idx="1367">
                  <c:v>342.09</c:v>
                </c:pt>
                <c:pt idx="1368">
                  <c:v>341.13299999999998</c:v>
                </c:pt>
                <c:pt idx="1369">
                  <c:v>340.00900000000001</c:v>
                </c:pt>
                <c:pt idx="1370">
                  <c:v>338.767</c:v>
                </c:pt>
                <c:pt idx="1371">
                  <c:v>337.47399999999999</c:v>
                </c:pt>
                <c:pt idx="1372">
                  <c:v>336.214</c:v>
                </c:pt>
                <c:pt idx="1373">
                  <c:v>335.07799999999997</c:v>
                </c:pt>
                <c:pt idx="1374">
                  <c:v>334.15100000000001</c:v>
                </c:pt>
                <c:pt idx="1375">
                  <c:v>333.50099999999998</c:v>
                </c:pt>
                <c:pt idx="1376">
                  <c:v>333.16300000000001</c:v>
                </c:pt>
                <c:pt idx="1377">
                  <c:v>333.13600000000002</c:v>
                </c:pt>
                <c:pt idx="1378">
                  <c:v>333.37900000000002</c:v>
                </c:pt>
                <c:pt idx="1379">
                  <c:v>333.81900000000002</c:v>
                </c:pt>
                <c:pt idx="1380">
                  <c:v>334.36099999999999</c:v>
                </c:pt>
                <c:pt idx="1381">
                  <c:v>334.9</c:v>
                </c:pt>
                <c:pt idx="1382">
                  <c:v>335.33699999999999</c:v>
                </c:pt>
                <c:pt idx="1383">
                  <c:v>335.58699999999999</c:v>
                </c:pt>
                <c:pt idx="1384">
                  <c:v>335.58600000000001</c:v>
                </c:pt>
                <c:pt idx="1385">
                  <c:v>335.29199999999997</c:v>
                </c:pt>
                <c:pt idx="1386">
                  <c:v>334.68900000000002</c:v>
                </c:pt>
                <c:pt idx="1387">
                  <c:v>333.779</c:v>
                </c:pt>
                <c:pt idx="1388">
                  <c:v>332.58499999999998</c:v>
                </c:pt>
                <c:pt idx="1389">
                  <c:v>331.15</c:v>
                </c:pt>
                <c:pt idx="1390">
                  <c:v>329.53199999999998</c:v>
                </c:pt>
                <c:pt idx="1391">
                  <c:v>327.80799999999999</c:v>
                </c:pt>
                <c:pt idx="1392">
                  <c:v>326.07100000000003</c:v>
                </c:pt>
                <c:pt idx="1393">
                  <c:v>324.42399999999998</c:v>
                </c:pt>
                <c:pt idx="1394">
                  <c:v>322.97800000000001</c:v>
                </c:pt>
                <c:pt idx="1395">
                  <c:v>321.83300000000003</c:v>
                </c:pt>
                <c:pt idx="1396">
                  <c:v>321.07400000000001</c:v>
                </c:pt>
                <c:pt idx="1397">
                  <c:v>320.75200000000001</c:v>
                </c:pt>
                <c:pt idx="1398">
                  <c:v>320.88099999999997</c:v>
                </c:pt>
                <c:pt idx="1399">
                  <c:v>321.42899999999997</c:v>
                </c:pt>
                <c:pt idx="1400">
                  <c:v>322.32499999999999</c:v>
                </c:pt>
                <c:pt idx="1401">
                  <c:v>323.46600000000001</c:v>
                </c:pt>
                <c:pt idx="1402">
                  <c:v>324.73399999999998</c:v>
                </c:pt>
                <c:pt idx="1403">
                  <c:v>326.01</c:v>
                </c:pt>
                <c:pt idx="1404">
                  <c:v>327.19</c:v>
                </c:pt>
                <c:pt idx="1405">
                  <c:v>328.19400000000002</c:v>
                </c:pt>
                <c:pt idx="1406">
                  <c:v>328.96800000000002</c:v>
                </c:pt>
                <c:pt idx="1407">
                  <c:v>329.49200000000002</c:v>
                </c:pt>
                <c:pt idx="1408">
                  <c:v>329.76799999999997</c:v>
                </c:pt>
                <c:pt idx="1409">
                  <c:v>329.81599999999997</c:v>
                </c:pt>
                <c:pt idx="1410">
                  <c:v>329.67099999999999</c:v>
                </c:pt>
                <c:pt idx="1411">
                  <c:v>329.37099999999998</c:v>
                </c:pt>
                <c:pt idx="1412">
                  <c:v>328.959</c:v>
                </c:pt>
                <c:pt idx="1413">
                  <c:v>328.47199999999998</c:v>
                </c:pt>
                <c:pt idx="1414">
                  <c:v>327.94299999999998</c:v>
                </c:pt>
                <c:pt idx="1415">
                  <c:v>327.39299999999997</c:v>
                </c:pt>
                <c:pt idx="1416">
                  <c:v>326.83499999999998</c:v>
                </c:pt>
                <c:pt idx="1417">
                  <c:v>326.27300000000002</c:v>
                </c:pt>
                <c:pt idx="1418">
                  <c:v>325.702</c:v>
                </c:pt>
                <c:pt idx="1419">
                  <c:v>325.113</c:v>
                </c:pt>
                <c:pt idx="1420">
                  <c:v>324.50200000000001</c:v>
                </c:pt>
                <c:pt idx="1421">
                  <c:v>323.87200000000001</c:v>
                </c:pt>
                <c:pt idx="1422">
                  <c:v>323.238</c:v>
                </c:pt>
                <c:pt idx="1423">
                  <c:v>322.625</c:v>
                </c:pt>
                <c:pt idx="1424">
                  <c:v>322.06099999999998</c:v>
                </c:pt>
                <c:pt idx="1425">
                  <c:v>321.57600000000002</c:v>
                </c:pt>
                <c:pt idx="1426">
                  <c:v>321.18700000000001</c:v>
                </c:pt>
                <c:pt idx="1427">
                  <c:v>320.89299999999997</c:v>
                </c:pt>
                <c:pt idx="1428">
                  <c:v>320.67599999999999</c:v>
                </c:pt>
                <c:pt idx="1429">
                  <c:v>320.49700000000001</c:v>
                </c:pt>
                <c:pt idx="1430">
                  <c:v>320.31</c:v>
                </c:pt>
                <c:pt idx="1431">
                  <c:v>320.07100000000003</c:v>
                </c:pt>
                <c:pt idx="1432">
                  <c:v>319.745</c:v>
                </c:pt>
                <c:pt idx="1433">
                  <c:v>319.32</c:v>
                </c:pt>
                <c:pt idx="1434">
                  <c:v>318.80700000000002</c:v>
                </c:pt>
                <c:pt idx="1435">
                  <c:v>318.23899999999998</c:v>
                </c:pt>
                <c:pt idx="1436">
                  <c:v>317.661</c:v>
                </c:pt>
                <c:pt idx="1437">
                  <c:v>317.12</c:v>
                </c:pt>
                <c:pt idx="1438">
                  <c:v>316.65499999999997</c:v>
                </c:pt>
                <c:pt idx="1439">
                  <c:v>316.28800000000001</c:v>
                </c:pt>
                <c:pt idx="1440">
                  <c:v>316.01799999999997</c:v>
                </c:pt>
                <c:pt idx="1441">
                  <c:v>315.82600000000002</c:v>
                </c:pt>
                <c:pt idx="1442">
                  <c:v>315.678</c:v>
                </c:pt>
                <c:pt idx="1443">
                  <c:v>315.53300000000002</c:v>
                </c:pt>
                <c:pt idx="1444">
                  <c:v>315.35300000000001</c:v>
                </c:pt>
                <c:pt idx="1445">
                  <c:v>315.10700000000003</c:v>
                </c:pt>
                <c:pt idx="1446">
                  <c:v>314.779</c:v>
                </c:pt>
                <c:pt idx="1447">
                  <c:v>314.36</c:v>
                </c:pt>
                <c:pt idx="1448">
                  <c:v>313.85599999999999</c:v>
                </c:pt>
                <c:pt idx="1449">
                  <c:v>313.27699999999999</c:v>
                </c:pt>
                <c:pt idx="1450">
                  <c:v>312.64100000000002</c:v>
                </c:pt>
                <c:pt idx="1451">
                  <c:v>311.97300000000001</c:v>
                </c:pt>
                <c:pt idx="1452">
                  <c:v>311.29700000000003</c:v>
                </c:pt>
                <c:pt idx="1453">
                  <c:v>310.64600000000002</c:v>
                </c:pt>
                <c:pt idx="1454">
                  <c:v>310.05399999999997</c:v>
                </c:pt>
                <c:pt idx="1455">
                  <c:v>309.55799999999999</c:v>
                </c:pt>
                <c:pt idx="1456">
                  <c:v>309.19</c:v>
                </c:pt>
                <c:pt idx="1457">
                  <c:v>308.97699999999998</c:v>
                </c:pt>
                <c:pt idx="1458">
                  <c:v>308.93200000000002</c:v>
                </c:pt>
                <c:pt idx="1459">
                  <c:v>309.053</c:v>
                </c:pt>
                <c:pt idx="1460">
                  <c:v>309.31799999999998</c:v>
                </c:pt>
                <c:pt idx="1461">
                  <c:v>309.69400000000002</c:v>
                </c:pt>
                <c:pt idx="1462">
                  <c:v>310.13299999999998</c:v>
                </c:pt>
                <c:pt idx="1463">
                  <c:v>310.584</c:v>
                </c:pt>
                <c:pt idx="1464">
                  <c:v>311.00200000000001</c:v>
                </c:pt>
                <c:pt idx="1465">
                  <c:v>311.34800000000001</c:v>
                </c:pt>
                <c:pt idx="1466">
                  <c:v>311.59800000000001</c:v>
                </c:pt>
                <c:pt idx="1467">
                  <c:v>311.74200000000002</c:v>
                </c:pt>
                <c:pt idx="1468">
                  <c:v>311.77999999999997</c:v>
                </c:pt>
                <c:pt idx="1469">
                  <c:v>311.721</c:v>
                </c:pt>
                <c:pt idx="1470">
                  <c:v>311.58100000000002</c:v>
                </c:pt>
                <c:pt idx="1471">
                  <c:v>311.37299999999999</c:v>
                </c:pt>
                <c:pt idx="1472">
                  <c:v>311.108</c:v>
                </c:pt>
                <c:pt idx="1473">
                  <c:v>310.79199999999997</c:v>
                </c:pt>
                <c:pt idx="1474">
                  <c:v>310.42399999999998</c:v>
                </c:pt>
                <c:pt idx="1475">
                  <c:v>309.99700000000001</c:v>
                </c:pt>
                <c:pt idx="1476">
                  <c:v>309.49700000000001</c:v>
                </c:pt>
                <c:pt idx="1477">
                  <c:v>308.904</c:v>
                </c:pt>
                <c:pt idx="1478">
                  <c:v>308.19600000000003</c:v>
                </c:pt>
                <c:pt idx="1479">
                  <c:v>307.35500000000002</c:v>
                </c:pt>
                <c:pt idx="1480">
                  <c:v>306.36799999999999</c:v>
                </c:pt>
                <c:pt idx="1481">
                  <c:v>305.238</c:v>
                </c:pt>
                <c:pt idx="1482">
                  <c:v>303.99099999999999</c:v>
                </c:pt>
                <c:pt idx="1483">
                  <c:v>302.67</c:v>
                </c:pt>
                <c:pt idx="1484">
                  <c:v>301.34699999999998</c:v>
                </c:pt>
                <c:pt idx="1485">
                  <c:v>300.10500000000002</c:v>
                </c:pt>
                <c:pt idx="1486">
                  <c:v>299.03300000000002</c:v>
                </c:pt>
                <c:pt idx="1487">
                  <c:v>298.21100000000001</c:v>
                </c:pt>
                <c:pt idx="1488">
                  <c:v>297.69200000000001</c:v>
                </c:pt>
                <c:pt idx="1489">
                  <c:v>297.49700000000001</c:v>
                </c:pt>
                <c:pt idx="1490">
                  <c:v>297.608</c:v>
                </c:pt>
                <c:pt idx="1491">
                  <c:v>297.97199999999998</c:v>
                </c:pt>
                <c:pt idx="1492">
                  <c:v>298.512</c:v>
                </c:pt>
                <c:pt idx="1493">
                  <c:v>299.14</c:v>
                </c:pt>
                <c:pt idx="1494">
                  <c:v>299.77100000000002</c:v>
                </c:pt>
                <c:pt idx="1495">
                  <c:v>300.33699999999999</c:v>
                </c:pt>
                <c:pt idx="1496">
                  <c:v>300.78899999999999</c:v>
                </c:pt>
                <c:pt idx="1497">
                  <c:v>301.101</c:v>
                </c:pt>
                <c:pt idx="1498">
                  <c:v>301.26400000000001</c:v>
                </c:pt>
                <c:pt idx="1499">
                  <c:v>301.28399999999999</c:v>
                </c:pt>
                <c:pt idx="1500">
                  <c:v>301.173</c:v>
                </c:pt>
                <c:pt idx="1501">
                  <c:v>300.947</c:v>
                </c:pt>
                <c:pt idx="1502">
                  <c:v>300.62</c:v>
                </c:pt>
                <c:pt idx="1503">
                  <c:v>300.20299999999997</c:v>
                </c:pt>
                <c:pt idx="1504">
                  <c:v>299.70999999999998</c:v>
                </c:pt>
                <c:pt idx="1505">
                  <c:v>299.14999999999998</c:v>
                </c:pt>
                <c:pt idx="1506">
                  <c:v>298.53800000000001</c:v>
                </c:pt>
                <c:pt idx="1507">
                  <c:v>297.89</c:v>
                </c:pt>
                <c:pt idx="1508">
                  <c:v>297.22500000000002</c:v>
                </c:pt>
                <c:pt idx="1509">
                  <c:v>296.56799999999998</c:v>
                </c:pt>
                <c:pt idx="1510">
                  <c:v>295.94499999999999</c:v>
                </c:pt>
                <c:pt idx="1511">
                  <c:v>295.38200000000001</c:v>
                </c:pt>
                <c:pt idx="1512">
                  <c:v>294.90300000000002</c:v>
                </c:pt>
                <c:pt idx="1513">
                  <c:v>294.52499999999998</c:v>
                </c:pt>
                <c:pt idx="1514">
                  <c:v>294.25599999999997</c:v>
                </c:pt>
                <c:pt idx="1515">
                  <c:v>294.09399999999999</c:v>
                </c:pt>
                <c:pt idx="1516">
                  <c:v>294.02600000000001</c:v>
                </c:pt>
                <c:pt idx="1517">
                  <c:v>294.02800000000002</c:v>
                </c:pt>
                <c:pt idx="1518">
                  <c:v>294.07299999999998</c:v>
                </c:pt>
                <c:pt idx="1519">
                  <c:v>294.13299999999998</c:v>
                </c:pt>
                <c:pt idx="1520">
                  <c:v>294.18099999999998</c:v>
                </c:pt>
                <c:pt idx="1521">
                  <c:v>294.19600000000003</c:v>
                </c:pt>
                <c:pt idx="1522">
                  <c:v>294.166</c:v>
                </c:pt>
                <c:pt idx="1523">
                  <c:v>294.084</c:v>
                </c:pt>
                <c:pt idx="1524">
                  <c:v>293.95100000000002</c:v>
                </c:pt>
                <c:pt idx="1525">
                  <c:v>293.77199999999999</c:v>
                </c:pt>
                <c:pt idx="1526">
                  <c:v>293.55399999999997</c:v>
                </c:pt>
                <c:pt idx="1527">
                  <c:v>293.30399999999997</c:v>
                </c:pt>
                <c:pt idx="1528">
                  <c:v>293.02999999999997</c:v>
                </c:pt>
                <c:pt idx="1529">
                  <c:v>292.73700000000002</c:v>
                </c:pt>
                <c:pt idx="1530">
                  <c:v>292.43099999999998</c:v>
                </c:pt>
                <c:pt idx="1531">
                  <c:v>292.11399999999998</c:v>
                </c:pt>
                <c:pt idx="1532">
                  <c:v>291.78699999999998</c:v>
                </c:pt>
                <c:pt idx="1533">
                  <c:v>291.452</c:v>
                </c:pt>
                <c:pt idx="1534">
                  <c:v>291.108</c:v>
                </c:pt>
                <c:pt idx="1535">
                  <c:v>290.755</c:v>
                </c:pt>
                <c:pt idx="1536">
                  <c:v>290.392</c:v>
                </c:pt>
                <c:pt idx="1537">
                  <c:v>290.01799999999997</c:v>
                </c:pt>
                <c:pt idx="1538">
                  <c:v>289.63</c:v>
                </c:pt>
                <c:pt idx="1539">
                  <c:v>289.226</c:v>
                </c:pt>
                <c:pt idx="1540">
                  <c:v>288.80399999999997</c:v>
                </c:pt>
                <c:pt idx="1541">
                  <c:v>288.36</c:v>
                </c:pt>
                <c:pt idx="1542">
                  <c:v>287.89299999999997</c:v>
                </c:pt>
                <c:pt idx="1543">
                  <c:v>287.40100000000001</c:v>
                </c:pt>
                <c:pt idx="1544">
                  <c:v>286.88400000000001</c:v>
                </c:pt>
                <c:pt idx="1545">
                  <c:v>286.346</c:v>
                </c:pt>
                <c:pt idx="1546">
                  <c:v>285.79500000000002</c:v>
                </c:pt>
                <c:pt idx="1547">
                  <c:v>285.24099999999999</c:v>
                </c:pt>
                <c:pt idx="1548">
                  <c:v>284.7</c:v>
                </c:pt>
                <c:pt idx="1549">
                  <c:v>284.18599999999998</c:v>
                </c:pt>
                <c:pt idx="1550">
                  <c:v>283.71600000000001</c:v>
                </c:pt>
                <c:pt idx="1551">
                  <c:v>283.30200000000002</c:v>
                </c:pt>
                <c:pt idx="1552">
                  <c:v>282.95</c:v>
                </c:pt>
                <c:pt idx="1553">
                  <c:v>282.65800000000002</c:v>
                </c:pt>
                <c:pt idx="1554">
                  <c:v>282.41699999999997</c:v>
                </c:pt>
                <c:pt idx="1555">
                  <c:v>282.20999999999998</c:v>
                </c:pt>
                <c:pt idx="1556">
                  <c:v>282.02</c:v>
                </c:pt>
                <c:pt idx="1557">
                  <c:v>281.827</c:v>
                </c:pt>
                <c:pt idx="1558">
                  <c:v>281.61599999999999</c:v>
                </c:pt>
                <c:pt idx="1559">
                  <c:v>281.37900000000002</c:v>
                </c:pt>
                <c:pt idx="1560">
                  <c:v>281.11399999999998</c:v>
                </c:pt>
                <c:pt idx="1561">
                  <c:v>280.82499999999999</c:v>
                </c:pt>
                <c:pt idx="1562">
                  <c:v>280.51900000000001</c:v>
                </c:pt>
                <c:pt idx="1563">
                  <c:v>280.20499999999998</c:v>
                </c:pt>
                <c:pt idx="1564">
                  <c:v>279.89100000000002</c:v>
                </c:pt>
                <c:pt idx="1565">
                  <c:v>279.58199999999999</c:v>
                </c:pt>
                <c:pt idx="1566">
                  <c:v>279.28100000000001</c:v>
                </c:pt>
                <c:pt idx="1567">
                  <c:v>278.988</c:v>
                </c:pt>
                <c:pt idx="1568">
                  <c:v>278.70100000000002</c:v>
                </c:pt>
                <c:pt idx="1569">
                  <c:v>278.42099999999999</c:v>
                </c:pt>
                <c:pt idx="1570">
                  <c:v>278.14699999999999</c:v>
                </c:pt>
                <c:pt idx="1571">
                  <c:v>277.87599999999998</c:v>
                </c:pt>
                <c:pt idx="1572">
                  <c:v>277.60700000000003</c:v>
                </c:pt>
                <c:pt idx="1573">
                  <c:v>277.33699999999999</c:v>
                </c:pt>
                <c:pt idx="1574">
                  <c:v>277.06200000000001</c:v>
                </c:pt>
                <c:pt idx="1575">
                  <c:v>276.77699999999999</c:v>
                </c:pt>
                <c:pt idx="1576">
                  <c:v>276.47399999999999</c:v>
                </c:pt>
                <c:pt idx="1577">
                  <c:v>276.149</c:v>
                </c:pt>
                <c:pt idx="1578">
                  <c:v>275.79899999999998</c:v>
                </c:pt>
                <c:pt idx="1579">
                  <c:v>275.42</c:v>
                </c:pt>
                <c:pt idx="1580">
                  <c:v>275.012</c:v>
                </c:pt>
                <c:pt idx="1581">
                  <c:v>274.577</c:v>
                </c:pt>
                <c:pt idx="1582">
                  <c:v>274.11500000000001</c:v>
                </c:pt>
                <c:pt idx="1583">
                  <c:v>273.62799999999999</c:v>
                </c:pt>
                <c:pt idx="1584">
                  <c:v>273.11700000000002</c:v>
                </c:pt>
                <c:pt idx="1585">
                  <c:v>272.58300000000003</c:v>
                </c:pt>
                <c:pt idx="1586">
                  <c:v>272.029</c:v>
                </c:pt>
                <c:pt idx="1587">
                  <c:v>271.45600000000002</c:v>
                </c:pt>
                <c:pt idx="1588">
                  <c:v>270.86900000000003</c:v>
                </c:pt>
                <c:pt idx="1589">
                  <c:v>270.27</c:v>
                </c:pt>
                <c:pt idx="1590">
                  <c:v>269.66699999999997</c:v>
                </c:pt>
                <c:pt idx="1591">
                  <c:v>269.06400000000002</c:v>
                </c:pt>
                <c:pt idx="1592">
                  <c:v>268.46600000000001</c:v>
                </c:pt>
                <c:pt idx="1593">
                  <c:v>267.87799999999999</c:v>
                </c:pt>
                <c:pt idx="1594">
                  <c:v>267.30500000000001</c:v>
                </c:pt>
                <c:pt idx="1595">
                  <c:v>266.75099999999998</c:v>
                </c:pt>
                <c:pt idx="1596">
                  <c:v>266.21899999999999</c:v>
                </c:pt>
                <c:pt idx="1597">
                  <c:v>265.70999999999998</c:v>
                </c:pt>
                <c:pt idx="1598">
                  <c:v>265.221</c:v>
                </c:pt>
                <c:pt idx="1599">
                  <c:v>264.74599999999998</c:v>
                </c:pt>
                <c:pt idx="1600">
                  <c:v>264.27499999999998</c:v>
                </c:pt>
                <c:pt idx="1601">
                  <c:v>263.79199999999997</c:v>
                </c:pt>
                <c:pt idx="1602">
                  <c:v>263.27999999999997</c:v>
                </c:pt>
                <c:pt idx="1603">
                  <c:v>262.71699999999998</c:v>
                </c:pt>
                <c:pt idx="1604">
                  <c:v>262.089</c:v>
                </c:pt>
                <c:pt idx="1605">
                  <c:v>261.38200000000001</c:v>
                </c:pt>
                <c:pt idx="1606">
                  <c:v>260.59500000000003</c:v>
                </c:pt>
                <c:pt idx="1607">
                  <c:v>259.73399999999998</c:v>
                </c:pt>
                <c:pt idx="1608">
                  <c:v>258.82</c:v>
                </c:pt>
                <c:pt idx="1609">
                  <c:v>257.88400000000001</c:v>
                </c:pt>
                <c:pt idx="1610">
                  <c:v>256.96300000000002</c:v>
                </c:pt>
                <c:pt idx="1611">
                  <c:v>256.09500000000003</c:v>
                </c:pt>
                <c:pt idx="1612">
                  <c:v>255.31</c:v>
                </c:pt>
                <c:pt idx="1613">
                  <c:v>254.62</c:v>
                </c:pt>
                <c:pt idx="1614">
                  <c:v>254.01499999999999</c:v>
                </c:pt>
                <c:pt idx="1615">
                  <c:v>253.458</c:v>
                </c:pt>
                <c:pt idx="1616">
                  <c:v>252.886</c:v>
                </c:pt>
                <c:pt idx="1617">
                  <c:v>252.22200000000001</c:v>
                </c:pt>
                <c:pt idx="1618">
                  <c:v>251.381</c:v>
                </c:pt>
                <c:pt idx="1619">
                  <c:v>250.291</c:v>
                </c:pt>
                <c:pt idx="1620">
                  <c:v>248.898</c:v>
                </c:pt>
                <c:pt idx="1621">
                  <c:v>247.18199999999999</c:v>
                </c:pt>
                <c:pt idx="1622">
                  <c:v>245.16399999999999</c:v>
                </c:pt>
                <c:pt idx="1623">
                  <c:v>242.90199999999999</c:v>
                </c:pt>
                <c:pt idx="1624">
                  <c:v>240.49199999999999</c:v>
                </c:pt>
                <c:pt idx="1625">
                  <c:v>238.05500000000001</c:v>
                </c:pt>
                <c:pt idx="1626">
                  <c:v>235.727</c:v>
                </c:pt>
                <c:pt idx="1627">
                  <c:v>233.63900000000001</c:v>
                </c:pt>
                <c:pt idx="1628">
                  <c:v>231.90700000000001</c:v>
                </c:pt>
                <c:pt idx="1629">
                  <c:v>230.61099999999999</c:v>
                </c:pt>
                <c:pt idx="1630">
                  <c:v>229.786</c:v>
                </c:pt>
                <c:pt idx="1631">
                  <c:v>229.41499999999999</c:v>
                </c:pt>
                <c:pt idx="1632">
                  <c:v>229.428</c:v>
                </c:pt>
                <c:pt idx="1633">
                  <c:v>229.70699999999999</c:v>
                </c:pt>
                <c:pt idx="1634">
                  <c:v>230.09399999999999</c:v>
                </c:pt>
                <c:pt idx="1635">
                  <c:v>230.4</c:v>
                </c:pt>
                <c:pt idx="1636">
                  <c:v>230.422</c:v>
                </c:pt>
                <c:pt idx="1637">
                  <c:v>229.95400000000001</c:v>
                </c:pt>
                <c:pt idx="1638">
                  <c:v>228.79900000000001</c:v>
                </c:pt>
                <c:pt idx="1639">
                  <c:v>226.79</c:v>
                </c:pt>
                <c:pt idx="1640">
                  <c:v>223.80699999999999</c:v>
                </c:pt>
                <c:pt idx="1641">
                  <c:v>219.79300000000001</c:v>
                </c:pt>
                <c:pt idx="1642">
                  <c:v>214.774</c:v>
                </c:pt>
                <c:pt idx="1643">
                  <c:v>208.86799999999999</c:v>
                </c:pt>
                <c:pt idx="1644">
                  <c:v>202.28700000000001</c:v>
                </c:pt>
                <c:pt idx="1645">
                  <c:v>195.321</c:v>
                </c:pt>
                <c:pt idx="1646">
                  <c:v>188.31399999999999</c:v>
                </c:pt>
                <c:pt idx="1647">
                  <c:v>181.62700000000001</c:v>
                </c:pt>
                <c:pt idx="1648">
                  <c:v>175.58600000000001</c:v>
                </c:pt>
                <c:pt idx="1649">
                  <c:v>170.447</c:v>
                </c:pt>
                <c:pt idx="1650">
                  <c:v>166.35499999999999</c:v>
                </c:pt>
                <c:pt idx="1651">
                  <c:v>163.33600000000001</c:v>
                </c:pt>
                <c:pt idx="1652">
                  <c:v>161.30000000000001</c:v>
                </c:pt>
                <c:pt idx="1653">
                  <c:v>160.066</c:v>
                </c:pt>
                <c:pt idx="1654">
                  <c:v>159.404</c:v>
                </c:pt>
                <c:pt idx="1655">
                  <c:v>159.071</c:v>
                </c:pt>
                <c:pt idx="1656">
                  <c:v>158.84399999999999</c:v>
                </c:pt>
                <c:pt idx="1657">
                  <c:v>158.54400000000001</c:v>
                </c:pt>
                <c:pt idx="1658">
                  <c:v>158.03100000000001</c:v>
                </c:pt>
                <c:pt idx="1659">
                  <c:v>157.203</c:v>
                </c:pt>
                <c:pt idx="1660">
                  <c:v>155.97800000000001</c:v>
                </c:pt>
                <c:pt idx="1661">
                  <c:v>154.28399999999999</c:v>
                </c:pt>
                <c:pt idx="1662">
                  <c:v>152.06</c:v>
                </c:pt>
                <c:pt idx="1663">
                  <c:v>149.26</c:v>
                </c:pt>
                <c:pt idx="1664">
                  <c:v>145.87100000000001</c:v>
                </c:pt>
                <c:pt idx="1665">
                  <c:v>141.93199999999999</c:v>
                </c:pt>
                <c:pt idx="1666">
                  <c:v>137.53899999999999</c:v>
                </c:pt>
                <c:pt idx="1667">
                  <c:v>132.85400000000001</c:v>
                </c:pt>
                <c:pt idx="1668">
                  <c:v>128.08699999999999</c:v>
                </c:pt>
                <c:pt idx="1669">
                  <c:v>123.47799999999999</c:v>
                </c:pt>
                <c:pt idx="1670">
                  <c:v>119.264</c:v>
                </c:pt>
                <c:pt idx="1671">
                  <c:v>115.65</c:v>
                </c:pt>
                <c:pt idx="1672">
                  <c:v>112.78</c:v>
                </c:pt>
                <c:pt idx="1673">
                  <c:v>110.721</c:v>
                </c:pt>
                <c:pt idx="1674">
                  <c:v>109.46899999999999</c:v>
                </c:pt>
                <c:pt idx="1675">
                  <c:v>108.95</c:v>
                </c:pt>
                <c:pt idx="1676">
                  <c:v>109.04900000000001</c:v>
                </c:pt>
                <c:pt idx="1677">
                  <c:v>109.626</c:v>
                </c:pt>
                <c:pt idx="1678">
                  <c:v>110.54300000000001</c:v>
                </c:pt>
                <c:pt idx="1679">
                  <c:v>111.68</c:v>
                </c:pt>
                <c:pt idx="1680">
                  <c:v>112.938</c:v>
                </c:pt>
                <c:pt idx="1681">
                  <c:v>114.248</c:v>
                </c:pt>
                <c:pt idx="1682">
                  <c:v>115.559</c:v>
                </c:pt>
                <c:pt idx="1683">
                  <c:v>116.83499999999999</c:v>
                </c:pt>
                <c:pt idx="1684">
                  <c:v>118.04300000000001</c:v>
                </c:pt>
                <c:pt idx="1685">
                  <c:v>119.148</c:v>
                </c:pt>
                <c:pt idx="1686">
                  <c:v>120.108</c:v>
                </c:pt>
                <c:pt idx="1687">
                  <c:v>120.874</c:v>
                </c:pt>
                <c:pt idx="1688">
                  <c:v>121.396</c:v>
                </c:pt>
                <c:pt idx="1689">
                  <c:v>121.629</c:v>
                </c:pt>
                <c:pt idx="1690">
                  <c:v>121.542</c:v>
                </c:pt>
                <c:pt idx="1691">
                  <c:v>121.124</c:v>
                </c:pt>
                <c:pt idx="1692">
                  <c:v>120.393</c:v>
                </c:pt>
                <c:pt idx="1693">
                  <c:v>119.402</c:v>
                </c:pt>
                <c:pt idx="1694">
                  <c:v>118.236</c:v>
                </c:pt>
                <c:pt idx="1695">
                  <c:v>117.008</c:v>
                </c:pt>
                <c:pt idx="1696">
                  <c:v>115.858</c:v>
                </c:pt>
                <c:pt idx="1697">
                  <c:v>114.937</c:v>
                </c:pt>
                <c:pt idx="1698">
                  <c:v>114.395</c:v>
                </c:pt>
                <c:pt idx="1699">
                  <c:v>114.366</c:v>
                </c:pt>
                <c:pt idx="1700">
                  <c:v>114.94499999999999</c:v>
                </c:pt>
                <c:pt idx="1701">
                  <c:v>116.173</c:v>
                </c:pt>
                <c:pt idx="1702">
                  <c:v>118.021</c:v>
                </c:pt>
                <c:pt idx="1703">
                  <c:v>120.38</c:v>
                </c:pt>
                <c:pt idx="1704">
                  <c:v>123.066</c:v>
                </c:pt>
                <c:pt idx="1705">
                  <c:v>125.831</c:v>
                </c:pt>
                <c:pt idx="1706">
                  <c:v>128.39500000000001</c:v>
                </c:pt>
                <c:pt idx="1707">
                  <c:v>130.47800000000001</c:v>
                </c:pt>
                <c:pt idx="1708">
                  <c:v>131.83099999999999</c:v>
                </c:pt>
                <c:pt idx="1709">
                  <c:v>132.274</c:v>
                </c:pt>
                <c:pt idx="1710">
                  <c:v>131.71299999999999</c:v>
                </c:pt>
                <c:pt idx="1711">
                  <c:v>130.15199999999999</c:v>
                </c:pt>
                <c:pt idx="1712">
                  <c:v>127.687</c:v>
                </c:pt>
                <c:pt idx="1713">
                  <c:v>124.496</c:v>
                </c:pt>
                <c:pt idx="1714">
                  <c:v>120.81399999999999</c:v>
                </c:pt>
                <c:pt idx="1715">
                  <c:v>116.91</c:v>
                </c:pt>
                <c:pt idx="1716">
                  <c:v>113.056</c:v>
                </c:pt>
                <c:pt idx="1717">
                  <c:v>109.497</c:v>
                </c:pt>
                <c:pt idx="1718">
                  <c:v>106.435</c:v>
                </c:pt>
                <c:pt idx="1719">
                  <c:v>104.00700000000001</c:v>
                </c:pt>
                <c:pt idx="1720">
                  <c:v>102.28400000000001</c:v>
                </c:pt>
                <c:pt idx="1721">
                  <c:v>101.271</c:v>
                </c:pt>
                <c:pt idx="1722">
                  <c:v>100.922</c:v>
                </c:pt>
                <c:pt idx="1723">
                  <c:v>101.157</c:v>
                </c:pt>
                <c:pt idx="1724">
                  <c:v>101.871</c:v>
                </c:pt>
                <c:pt idx="1725">
                  <c:v>102.956</c:v>
                </c:pt>
                <c:pt idx="1726">
                  <c:v>104.301</c:v>
                </c:pt>
                <c:pt idx="1727">
                  <c:v>105.80200000000001</c:v>
                </c:pt>
                <c:pt idx="1728">
                  <c:v>107.36799999999999</c:v>
                </c:pt>
                <c:pt idx="1729">
                  <c:v>108.92100000000001</c:v>
                </c:pt>
                <c:pt idx="1730">
                  <c:v>110.411</c:v>
                </c:pt>
                <c:pt idx="1731">
                  <c:v>111.818</c:v>
                </c:pt>
                <c:pt idx="1732">
                  <c:v>113.164</c:v>
                </c:pt>
                <c:pt idx="1733">
                  <c:v>114.511</c:v>
                </c:pt>
                <c:pt idx="1734">
                  <c:v>115.962</c:v>
                </c:pt>
                <c:pt idx="1735">
                  <c:v>117.64400000000001</c:v>
                </c:pt>
                <c:pt idx="1736">
                  <c:v>119.693</c:v>
                </c:pt>
                <c:pt idx="1737">
                  <c:v>122.236</c:v>
                </c:pt>
                <c:pt idx="1738">
                  <c:v>125.36799999999999</c:v>
                </c:pt>
                <c:pt idx="1739">
                  <c:v>129.142</c:v>
                </c:pt>
                <c:pt idx="1740">
                  <c:v>133.55799999999999</c:v>
                </c:pt>
                <c:pt idx="1741">
                  <c:v>138.559</c:v>
                </c:pt>
                <c:pt idx="1742">
                  <c:v>144.04</c:v>
                </c:pt>
                <c:pt idx="1743">
                  <c:v>149.85499999999999</c:v>
                </c:pt>
                <c:pt idx="1744">
                  <c:v>155.83000000000001</c:v>
                </c:pt>
                <c:pt idx="1745">
                  <c:v>161.78700000000001</c:v>
                </c:pt>
                <c:pt idx="1746">
                  <c:v>167.553</c:v>
                </c:pt>
                <c:pt idx="1747">
                  <c:v>172.983</c:v>
                </c:pt>
                <c:pt idx="1748">
                  <c:v>177.96199999999999</c:v>
                </c:pt>
                <c:pt idx="1749">
                  <c:v>182.41499999999999</c:v>
                </c:pt>
                <c:pt idx="1750">
                  <c:v>186.303</c:v>
                </c:pt>
                <c:pt idx="1751">
                  <c:v>189.61600000000001</c:v>
                </c:pt>
                <c:pt idx="1752">
                  <c:v>192.37200000000001</c:v>
                </c:pt>
                <c:pt idx="1753">
                  <c:v>194.61600000000001</c:v>
                </c:pt>
                <c:pt idx="1754">
                  <c:v>196.41</c:v>
                </c:pt>
                <c:pt idx="1755">
                  <c:v>197.84200000000001</c:v>
                </c:pt>
                <c:pt idx="1756">
                  <c:v>199.01300000000001</c:v>
                </c:pt>
                <c:pt idx="1757">
                  <c:v>200.036</c:v>
                </c:pt>
                <c:pt idx="1758">
                  <c:v>201.01599999999999</c:v>
                </c:pt>
                <c:pt idx="1759">
                  <c:v>202.03899999999999</c:v>
                </c:pt>
                <c:pt idx="1760">
                  <c:v>203.15700000000001</c:v>
                </c:pt>
                <c:pt idx="1761">
                  <c:v>204.37899999999999</c:v>
                </c:pt>
                <c:pt idx="1762">
                  <c:v>205.67500000000001</c:v>
                </c:pt>
                <c:pt idx="1763">
                  <c:v>206.98</c:v>
                </c:pt>
                <c:pt idx="1764">
                  <c:v>208.215</c:v>
                </c:pt>
                <c:pt idx="1765">
                  <c:v>209.298</c:v>
                </c:pt>
                <c:pt idx="1766">
                  <c:v>210.16800000000001</c:v>
                </c:pt>
                <c:pt idx="1767">
                  <c:v>210.785</c:v>
                </c:pt>
                <c:pt idx="1768">
                  <c:v>211.13900000000001</c:v>
                </c:pt>
                <c:pt idx="1769">
                  <c:v>211.24799999999999</c:v>
                </c:pt>
                <c:pt idx="1770">
                  <c:v>211.14599999999999</c:v>
                </c:pt>
                <c:pt idx="1771">
                  <c:v>210.87700000000001</c:v>
                </c:pt>
                <c:pt idx="1772">
                  <c:v>210.49100000000001</c:v>
                </c:pt>
                <c:pt idx="1773">
                  <c:v>210.03399999999999</c:v>
                </c:pt>
                <c:pt idx="1774">
                  <c:v>209.54400000000001</c:v>
                </c:pt>
                <c:pt idx="1775">
                  <c:v>209.05199999999999</c:v>
                </c:pt>
                <c:pt idx="1776">
                  <c:v>208.58099999999999</c:v>
                </c:pt>
                <c:pt idx="1777">
                  <c:v>208.142</c:v>
                </c:pt>
                <c:pt idx="1778">
                  <c:v>207.739</c:v>
                </c:pt>
                <c:pt idx="1779">
                  <c:v>207.369</c:v>
                </c:pt>
                <c:pt idx="1780">
                  <c:v>207.02799999999999</c:v>
                </c:pt>
                <c:pt idx="1781">
                  <c:v>206.70699999999999</c:v>
                </c:pt>
                <c:pt idx="1782">
                  <c:v>206.404</c:v>
                </c:pt>
                <c:pt idx="1783">
                  <c:v>206.119</c:v>
                </c:pt>
                <c:pt idx="1784">
                  <c:v>205.857</c:v>
                </c:pt>
                <c:pt idx="1785">
                  <c:v>205.625</c:v>
                </c:pt>
                <c:pt idx="1786">
                  <c:v>205.428</c:v>
                </c:pt>
                <c:pt idx="1787">
                  <c:v>205.26599999999999</c:v>
                </c:pt>
                <c:pt idx="1788">
                  <c:v>205.12899999999999</c:v>
                </c:pt>
                <c:pt idx="1789">
                  <c:v>204.999</c:v>
                </c:pt>
                <c:pt idx="1790">
                  <c:v>204.84700000000001</c:v>
                </c:pt>
                <c:pt idx="1791">
                  <c:v>204.642</c:v>
                </c:pt>
                <c:pt idx="1792">
                  <c:v>204.35499999999999</c:v>
                </c:pt>
                <c:pt idx="1793">
                  <c:v>203.96299999999999</c:v>
                </c:pt>
                <c:pt idx="1794">
                  <c:v>203.453</c:v>
                </c:pt>
                <c:pt idx="1795">
                  <c:v>202.828</c:v>
                </c:pt>
                <c:pt idx="1796">
                  <c:v>202.10300000000001</c:v>
                </c:pt>
                <c:pt idx="1797">
                  <c:v>201.3</c:v>
                </c:pt>
                <c:pt idx="1798">
                  <c:v>200.45</c:v>
                </c:pt>
                <c:pt idx="1799">
                  <c:v>199.578</c:v>
                </c:pt>
                <c:pt idx="1800">
                  <c:v>198.702</c:v>
                </c:pt>
                <c:pt idx="1801">
                  <c:v>197.83099999999999</c:v>
                </c:pt>
                <c:pt idx="1802">
                  <c:v>196.96100000000001</c:v>
                </c:pt>
                <c:pt idx="1803">
                  <c:v>196.077</c:v>
                </c:pt>
                <c:pt idx="1804">
                  <c:v>195.16300000000001</c:v>
                </c:pt>
                <c:pt idx="1805">
                  <c:v>194.209</c:v>
                </c:pt>
                <c:pt idx="1806">
                  <c:v>193.214</c:v>
                </c:pt>
                <c:pt idx="1807">
                  <c:v>192.19200000000001</c:v>
                </c:pt>
                <c:pt idx="1808">
                  <c:v>191.17</c:v>
                </c:pt>
                <c:pt idx="1809">
                  <c:v>190.178</c:v>
                </c:pt>
                <c:pt idx="1810">
                  <c:v>189.24199999999999</c:v>
                </c:pt>
                <c:pt idx="1811">
                  <c:v>188.37299999999999</c:v>
                </c:pt>
                <c:pt idx="1812">
                  <c:v>187.56</c:v>
                </c:pt>
                <c:pt idx="1813">
                  <c:v>186.77199999999999</c:v>
                </c:pt>
                <c:pt idx="1814">
                  <c:v>185.971</c:v>
                </c:pt>
                <c:pt idx="1815">
                  <c:v>185.125</c:v>
                </c:pt>
                <c:pt idx="1816">
                  <c:v>184.227</c:v>
                </c:pt>
                <c:pt idx="1817">
                  <c:v>183.30500000000001</c:v>
                </c:pt>
                <c:pt idx="1818">
                  <c:v>182.42699999999999</c:v>
                </c:pt>
                <c:pt idx="1819">
                  <c:v>181.691</c:v>
                </c:pt>
                <c:pt idx="1820">
                  <c:v>181.20400000000001</c:v>
                </c:pt>
                <c:pt idx="1821">
                  <c:v>181.05500000000001</c:v>
                </c:pt>
                <c:pt idx="1822">
                  <c:v>181.291</c:v>
                </c:pt>
                <c:pt idx="1823">
                  <c:v>181.90199999999999</c:v>
                </c:pt>
                <c:pt idx="1824">
                  <c:v>182.81299999999999</c:v>
                </c:pt>
                <c:pt idx="1825">
                  <c:v>183.89599999999999</c:v>
                </c:pt>
                <c:pt idx="1826">
                  <c:v>184.99299999999999</c:v>
                </c:pt>
                <c:pt idx="1827">
                  <c:v>185.94300000000001</c:v>
                </c:pt>
                <c:pt idx="1828">
                  <c:v>186.614</c:v>
                </c:pt>
                <c:pt idx="1829">
                  <c:v>186.92500000000001</c:v>
                </c:pt>
                <c:pt idx="1830">
                  <c:v>186.86099999999999</c:v>
                </c:pt>
                <c:pt idx="1831">
                  <c:v>186.477</c:v>
                </c:pt>
                <c:pt idx="1832">
                  <c:v>185.88499999999999</c:v>
                </c:pt>
                <c:pt idx="1833">
                  <c:v>185.23099999999999</c:v>
                </c:pt>
                <c:pt idx="1834">
                  <c:v>184.67</c:v>
                </c:pt>
                <c:pt idx="1835">
                  <c:v>184.333</c:v>
                </c:pt>
                <c:pt idx="1836">
                  <c:v>184.30699999999999</c:v>
                </c:pt>
                <c:pt idx="1837">
                  <c:v>184.62100000000001</c:v>
                </c:pt>
                <c:pt idx="1838">
                  <c:v>185.244</c:v>
                </c:pt>
                <c:pt idx="1839">
                  <c:v>186.09399999999999</c:v>
                </c:pt>
                <c:pt idx="1840">
                  <c:v>187.06100000000001</c:v>
                </c:pt>
                <c:pt idx="1841">
                  <c:v>188.024</c:v>
                </c:pt>
                <c:pt idx="1842">
                  <c:v>188.875</c:v>
                </c:pt>
                <c:pt idx="1843">
                  <c:v>189.53</c:v>
                </c:pt>
                <c:pt idx="1844">
                  <c:v>189.93700000000001</c:v>
                </c:pt>
                <c:pt idx="1845">
                  <c:v>190.072</c:v>
                </c:pt>
                <c:pt idx="1846">
                  <c:v>189.93700000000001</c:v>
                </c:pt>
                <c:pt idx="1847">
                  <c:v>189.542</c:v>
                </c:pt>
                <c:pt idx="1848">
                  <c:v>188.90199999999999</c:v>
                </c:pt>
                <c:pt idx="1849">
                  <c:v>188.02799999999999</c:v>
                </c:pt>
                <c:pt idx="1850">
                  <c:v>186.92400000000001</c:v>
                </c:pt>
                <c:pt idx="1851">
                  <c:v>185.59299999999999</c:v>
                </c:pt>
                <c:pt idx="1852">
                  <c:v>184.042</c:v>
                </c:pt>
                <c:pt idx="1853">
                  <c:v>182.29300000000001</c:v>
                </c:pt>
                <c:pt idx="1854">
                  <c:v>180.39500000000001</c:v>
                </c:pt>
                <c:pt idx="1855">
                  <c:v>178.42599999999999</c:v>
                </c:pt>
                <c:pt idx="1856">
                  <c:v>176.494</c:v>
                </c:pt>
                <c:pt idx="1857">
                  <c:v>174.727</c:v>
                </c:pt>
                <c:pt idx="1858">
                  <c:v>173.26</c:v>
                </c:pt>
                <c:pt idx="1859">
                  <c:v>172.208</c:v>
                </c:pt>
                <c:pt idx="1860">
                  <c:v>171.649</c:v>
                </c:pt>
                <c:pt idx="1861">
                  <c:v>171.607</c:v>
                </c:pt>
                <c:pt idx="1862">
                  <c:v>172.04400000000001</c:v>
                </c:pt>
                <c:pt idx="1863">
                  <c:v>172.86699999999999</c:v>
                </c:pt>
                <c:pt idx="1864">
                  <c:v>173.941</c:v>
                </c:pt>
                <c:pt idx="1865">
                  <c:v>175.11199999999999</c:v>
                </c:pt>
                <c:pt idx="1866">
                  <c:v>176.226</c:v>
                </c:pt>
                <c:pt idx="1867">
                  <c:v>177.154</c:v>
                </c:pt>
                <c:pt idx="1868">
                  <c:v>177.80099999999999</c:v>
                </c:pt>
                <c:pt idx="1869">
                  <c:v>178.11199999999999</c:v>
                </c:pt>
                <c:pt idx="1870">
                  <c:v>178.06899999999999</c:v>
                </c:pt>
                <c:pt idx="1871">
                  <c:v>177.68299999999999</c:v>
                </c:pt>
                <c:pt idx="1872">
                  <c:v>176.98699999999999</c:v>
                </c:pt>
                <c:pt idx="1873">
                  <c:v>176.023</c:v>
                </c:pt>
                <c:pt idx="1874">
                  <c:v>174.84100000000001</c:v>
                </c:pt>
                <c:pt idx="1875">
                  <c:v>173.494</c:v>
                </c:pt>
                <c:pt idx="1876">
                  <c:v>172.03800000000001</c:v>
                </c:pt>
                <c:pt idx="1877">
                  <c:v>170.53700000000001</c:v>
                </c:pt>
                <c:pt idx="1878">
                  <c:v>169.059</c:v>
                </c:pt>
                <c:pt idx="1879">
                  <c:v>167.678</c:v>
                </c:pt>
                <c:pt idx="1880">
                  <c:v>166.47200000000001</c:v>
                </c:pt>
                <c:pt idx="1881">
                  <c:v>165.511</c:v>
                </c:pt>
                <c:pt idx="1882">
                  <c:v>164.857</c:v>
                </c:pt>
                <c:pt idx="1883">
                  <c:v>164.54900000000001</c:v>
                </c:pt>
                <c:pt idx="1884">
                  <c:v>164.60300000000001</c:v>
                </c:pt>
                <c:pt idx="1885">
                  <c:v>165.006</c:v>
                </c:pt>
                <c:pt idx="1886">
                  <c:v>165.71899999999999</c:v>
                </c:pt>
                <c:pt idx="1887">
                  <c:v>166.67699999999999</c:v>
                </c:pt>
                <c:pt idx="1888">
                  <c:v>167.80099999999999</c:v>
                </c:pt>
                <c:pt idx="1889">
                  <c:v>168.999</c:v>
                </c:pt>
                <c:pt idx="1890">
                  <c:v>170.18199999999999</c:v>
                </c:pt>
                <c:pt idx="1891">
                  <c:v>171.26599999999999</c:v>
                </c:pt>
                <c:pt idx="1892">
                  <c:v>172.178</c:v>
                </c:pt>
                <c:pt idx="1893">
                  <c:v>172.864</c:v>
                </c:pt>
                <c:pt idx="1894">
                  <c:v>173.28399999999999</c:v>
                </c:pt>
                <c:pt idx="1895">
                  <c:v>173.411</c:v>
                </c:pt>
                <c:pt idx="1896">
                  <c:v>173.23400000000001</c:v>
                </c:pt>
                <c:pt idx="1897">
                  <c:v>172.74799999999999</c:v>
                </c:pt>
                <c:pt idx="1898">
                  <c:v>171.95599999999999</c:v>
                </c:pt>
                <c:pt idx="1899">
                  <c:v>170.87200000000001</c:v>
                </c:pt>
                <c:pt idx="1900">
                  <c:v>169.51900000000001</c:v>
                </c:pt>
                <c:pt idx="1901">
                  <c:v>167.94200000000001</c:v>
                </c:pt>
                <c:pt idx="1902">
                  <c:v>166.20400000000001</c:v>
                </c:pt>
                <c:pt idx="1903">
                  <c:v>164.4</c:v>
                </c:pt>
                <c:pt idx="1904">
                  <c:v>162.64099999999999</c:v>
                </c:pt>
                <c:pt idx="1905">
                  <c:v>161.053</c:v>
                </c:pt>
                <c:pt idx="1906">
                  <c:v>159.75399999999999</c:v>
                </c:pt>
                <c:pt idx="1907">
                  <c:v>158.833</c:v>
                </c:pt>
                <c:pt idx="1908">
                  <c:v>158.328</c:v>
                </c:pt>
                <c:pt idx="1909">
                  <c:v>158.21700000000001</c:v>
                </c:pt>
                <c:pt idx="1910">
                  <c:v>158.40899999999999</c:v>
                </c:pt>
                <c:pt idx="1911">
                  <c:v>158.75800000000001</c:v>
                </c:pt>
                <c:pt idx="1912">
                  <c:v>159.089</c:v>
                </c:pt>
                <c:pt idx="1913">
                  <c:v>159.22</c:v>
                </c:pt>
                <c:pt idx="1914">
                  <c:v>159</c:v>
                </c:pt>
                <c:pt idx="1915">
                  <c:v>158.33500000000001</c:v>
                </c:pt>
                <c:pt idx="1916">
                  <c:v>157.19999999999999</c:v>
                </c:pt>
                <c:pt idx="1917">
                  <c:v>155.65</c:v>
                </c:pt>
                <c:pt idx="1918">
                  <c:v>153.80699999999999</c:v>
                </c:pt>
                <c:pt idx="1919">
                  <c:v>151.84700000000001</c:v>
                </c:pt>
                <c:pt idx="1920">
                  <c:v>149.96799999999999</c:v>
                </c:pt>
                <c:pt idx="1921">
                  <c:v>148.36099999999999</c:v>
                </c:pt>
                <c:pt idx="1922">
                  <c:v>147.18</c:v>
                </c:pt>
                <c:pt idx="1923">
                  <c:v>146.51900000000001</c:v>
                </c:pt>
                <c:pt idx="1924">
                  <c:v>146.39400000000001</c:v>
                </c:pt>
                <c:pt idx="1925">
                  <c:v>146.75399999999999</c:v>
                </c:pt>
                <c:pt idx="1926">
                  <c:v>147.489</c:v>
                </c:pt>
                <c:pt idx="1927">
                  <c:v>148.46</c:v>
                </c:pt>
                <c:pt idx="1928">
                  <c:v>149.52600000000001</c:v>
                </c:pt>
                <c:pt idx="1929">
                  <c:v>150.57</c:v>
                </c:pt>
                <c:pt idx="1930">
                  <c:v>151.50899999999999</c:v>
                </c:pt>
                <c:pt idx="1931">
                  <c:v>152.297</c:v>
                </c:pt>
                <c:pt idx="1932">
                  <c:v>152.91399999999999</c:v>
                </c:pt>
                <c:pt idx="1933">
                  <c:v>153.35400000000001</c:v>
                </c:pt>
                <c:pt idx="1934">
                  <c:v>153.60900000000001</c:v>
                </c:pt>
                <c:pt idx="1935">
                  <c:v>153.667</c:v>
                </c:pt>
                <c:pt idx="1936">
                  <c:v>153.51499999999999</c:v>
                </c:pt>
                <c:pt idx="1937">
                  <c:v>153.15100000000001</c:v>
                </c:pt>
                <c:pt idx="1938">
                  <c:v>152.59899999999999</c:v>
                </c:pt>
                <c:pt idx="1939">
                  <c:v>151.916</c:v>
                </c:pt>
                <c:pt idx="1940">
                  <c:v>151.19300000000001</c:v>
                </c:pt>
                <c:pt idx="1941">
                  <c:v>150.54499999999999</c:v>
                </c:pt>
                <c:pt idx="1942">
                  <c:v>150.09</c:v>
                </c:pt>
                <c:pt idx="1943">
                  <c:v>149.923</c:v>
                </c:pt>
                <c:pt idx="1944">
                  <c:v>150.09800000000001</c:v>
                </c:pt>
                <c:pt idx="1945">
                  <c:v>150.61699999999999</c:v>
                </c:pt>
                <c:pt idx="1946">
                  <c:v>151.42699999999999</c:v>
                </c:pt>
                <c:pt idx="1947">
                  <c:v>152.435</c:v>
                </c:pt>
                <c:pt idx="1948">
                  <c:v>153.52199999999999</c:v>
                </c:pt>
                <c:pt idx="1949">
                  <c:v>154.56800000000001</c:v>
                </c:pt>
                <c:pt idx="1950">
                  <c:v>155.46799999999999</c:v>
                </c:pt>
                <c:pt idx="1951">
                  <c:v>156.14099999999999</c:v>
                </c:pt>
                <c:pt idx="1952">
                  <c:v>156.536</c:v>
                </c:pt>
                <c:pt idx="1953">
                  <c:v>156.631</c:v>
                </c:pt>
                <c:pt idx="1954">
                  <c:v>156.43</c:v>
                </c:pt>
                <c:pt idx="1955">
                  <c:v>155.96100000000001</c:v>
                </c:pt>
                <c:pt idx="1956">
                  <c:v>155.274</c:v>
                </c:pt>
                <c:pt idx="1957">
                  <c:v>154.44</c:v>
                </c:pt>
                <c:pt idx="1958">
                  <c:v>153.548</c:v>
                </c:pt>
                <c:pt idx="1959">
                  <c:v>152.696</c:v>
                </c:pt>
                <c:pt idx="1960">
                  <c:v>151.983</c:v>
                </c:pt>
                <c:pt idx="1961">
                  <c:v>151.49600000000001</c:v>
                </c:pt>
                <c:pt idx="1962">
                  <c:v>151.292</c:v>
                </c:pt>
                <c:pt idx="1963">
                  <c:v>151.39699999999999</c:v>
                </c:pt>
                <c:pt idx="1964">
                  <c:v>151.79300000000001</c:v>
                </c:pt>
                <c:pt idx="1965">
                  <c:v>152.429</c:v>
                </c:pt>
                <c:pt idx="1966">
                  <c:v>153.22900000000001</c:v>
                </c:pt>
                <c:pt idx="1967">
                  <c:v>154.101</c:v>
                </c:pt>
                <c:pt idx="1968">
                  <c:v>154.95099999999999</c:v>
                </c:pt>
                <c:pt idx="1969">
                  <c:v>155.69200000000001</c:v>
                </c:pt>
                <c:pt idx="1970">
                  <c:v>156.24799999999999</c:v>
                </c:pt>
                <c:pt idx="1971">
                  <c:v>156.54900000000001</c:v>
                </c:pt>
                <c:pt idx="1972">
                  <c:v>156.53800000000001</c:v>
                </c:pt>
                <c:pt idx="1973">
                  <c:v>156.15799999999999</c:v>
                </c:pt>
                <c:pt idx="1974">
                  <c:v>155.36500000000001</c:v>
                </c:pt>
                <c:pt idx="1975">
                  <c:v>154.12299999999999</c:v>
                </c:pt>
                <c:pt idx="1976">
                  <c:v>152.422</c:v>
                </c:pt>
                <c:pt idx="1977">
                  <c:v>150.285</c:v>
                </c:pt>
                <c:pt idx="1978">
                  <c:v>147.78299999999999</c:v>
                </c:pt>
                <c:pt idx="1979">
                  <c:v>145.036</c:v>
                </c:pt>
                <c:pt idx="1980">
                  <c:v>142.21</c:v>
                </c:pt>
                <c:pt idx="1981">
                  <c:v>139.495</c:v>
                </c:pt>
                <c:pt idx="1982">
                  <c:v>137.08600000000001</c:v>
                </c:pt>
                <c:pt idx="1983">
                  <c:v>135.14500000000001</c:v>
                </c:pt>
                <c:pt idx="1984">
                  <c:v>133.77000000000001</c:v>
                </c:pt>
                <c:pt idx="1985">
                  <c:v>132.98099999999999</c:v>
                </c:pt>
                <c:pt idx="1986">
                  <c:v>132.708</c:v>
                </c:pt>
                <c:pt idx="1987">
                  <c:v>132.81299999999999</c:v>
                </c:pt>
                <c:pt idx="1988">
                  <c:v>133.113</c:v>
                </c:pt>
                <c:pt idx="1989">
                  <c:v>133.42500000000001</c:v>
                </c:pt>
                <c:pt idx="1990">
                  <c:v>133.59899999999999</c:v>
                </c:pt>
                <c:pt idx="1991">
                  <c:v>133.54300000000001</c:v>
                </c:pt>
                <c:pt idx="1992">
                  <c:v>133.24</c:v>
                </c:pt>
                <c:pt idx="1993">
                  <c:v>132.732</c:v>
                </c:pt>
                <c:pt idx="1994">
                  <c:v>132.09700000000001</c:v>
                </c:pt>
                <c:pt idx="1995">
                  <c:v>131.42500000000001</c:v>
                </c:pt>
                <c:pt idx="1996">
                  <c:v>130.785</c:v>
                </c:pt>
                <c:pt idx="1997">
                  <c:v>130.208</c:v>
                </c:pt>
                <c:pt idx="1998">
                  <c:v>129.69300000000001</c:v>
                </c:pt>
                <c:pt idx="1999">
                  <c:v>129.21199999999999</c:v>
                </c:pt>
                <c:pt idx="2000">
                  <c:v>128.73599999999999</c:v>
                </c:pt>
                <c:pt idx="2001">
                  <c:v>128.255</c:v>
                </c:pt>
                <c:pt idx="2002">
                  <c:v>127.79300000000001</c:v>
                </c:pt>
                <c:pt idx="2003">
                  <c:v>127.40300000000001</c:v>
                </c:pt>
                <c:pt idx="2004">
                  <c:v>127.16200000000001</c:v>
                </c:pt>
                <c:pt idx="2005">
                  <c:v>127.143</c:v>
                </c:pt>
                <c:pt idx="2006">
                  <c:v>127.40300000000001</c:v>
                </c:pt>
                <c:pt idx="2007">
                  <c:v>127.961</c:v>
                </c:pt>
                <c:pt idx="2008">
                  <c:v>128.79900000000001</c:v>
                </c:pt>
                <c:pt idx="2009">
                  <c:v>129.87</c:v>
                </c:pt>
                <c:pt idx="2010">
                  <c:v>131.10599999999999</c:v>
                </c:pt>
                <c:pt idx="2011">
                  <c:v>132.43700000000001</c:v>
                </c:pt>
                <c:pt idx="2012">
                  <c:v>133.79900000000001</c:v>
                </c:pt>
                <c:pt idx="2013">
                  <c:v>135.13300000000001</c:v>
                </c:pt>
                <c:pt idx="2014">
                  <c:v>136.38300000000001</c:v>
                </c:pt>
                <c:pt idx="2015">
                  <c:v>137.488</c:v>
                </c:pt>
                <c:pt idx="2016">
                  <c:v>138.37700000000001</c:v>
                </c:pt>
                <c:pt idx="2017">
                  <c:v>138.97</c:v>
                </c:pt>
                <c:pt idx="2018">
                  <c:v>139.18199999999999</c:v>
                </c:pt>
                <c:pt idx="2019">
                  <c:v>138.93899999999999</c:v>
                </c:pt>
                <c:pt idx="2020">
                  <c:v>138.19300000000001</c:v>
                </c:pt>
                <c:pt idx="2021">
                  <c:v>136.93600000000001</c:v>
                </c:pt>
                <c:pt idx="2022">
                  <c:v>135.20500000000001</c:v>
                </c:pt>
                <c:pt idx="2023">
                  <c:v>133.08600000000001</c:v>
                </c:pt>
                <c:pt idx="2024">
                  <c:v>130.69999999999999</c:v>
                </c:pt>
                <c:pt idx="2025">
                  <c:v>128.18799999999999</c:v>
                </c:pt>
                <c:pt idx="2026">
                  <c:v>125.682</c:v>
                </c:pt>
                <c:pt idx="2027">
                  <c:v>123.288</c:v>
                </c:pt>
                <c:pt idx="2028">
                  <c:v>121.06399999999999</c:v>
                </c:pt>
                <c:pt idx="2029">
                  <c:v>119.021</c:v>
                </c:pt>
                <c:pt idx="2030">
                  <c:v>117.121</c:v>
                </c:pt>
                <c:pt idx="2031">
                  <c:v>115.30500000000001</c:v>
                </c:pt>
                <c:pt idx="2032">
                  <c:v>113.508</c:v>
                </c:pt>
                <c:pt idx="2033">
                  <c:v>111.687</c:v>
                </c:pt>
                <c:pt idx="2034">
                  <c:v>109.83199999999999</c:v>
                </c:pt>
                <c:pt idx="2035">
                  <c:v>107.97499999999999</c:v>
                </c:pt>
                <c:pt idx="2036">
                  <c:v>106.178</c:v>
                </c:pt>
                <c:pt idx="2037">
                  <c:v>104.518</c:v>
                </c:pt>
                <c:pt idx="2038">
                  <c:v>103.074</c:v>
                </c:pt>
                <c:pt idx="2039">
                  <c:v>101.90600000000001</c:v>
                </c:pt>
                <c:pt idx="2040">
                  <c:v>101.048</c:v>
                </c:pt>
                <c:pt idx="2041">
                  <c:v>100.504</c:v>
                </c:pt>
                <c:pt idx="2042">
                  <c:v>100.249</c:v>
                </c:pt>
                <c:pt idx="2043">
                  <c:v>100.23099999999999</c:v>
                </c:pt>
                <c:pt idx="2044">
                  <c:v>100.374</c:v>
                </c:pt>
                <c:pt idx="2045">
                  <c:v>100.587</c:v>
                </c:pt>
                <c:pt idx="2046">
                  <c:v>100.774</c:v>
                </c:pt>
                <c:pt idx="2047">
                  <c:v>100.843</c:v>
                </c:pt>
                <c:pt idx="2048">
                  <c:v>100.721</c:v>
                </c:pt>
                <c:pt idx="2049">
                  <c:v>100.36499999999999</c:v>
                </c:pt>
                <c:pt idx="2050">
                  <c:v>99.765799999999999</c:v>
                </c:pt>
                <c:pt idx="2051">
                  <c:v>98.949700000000007</c:v>
                </c:pt>
                <c:pt idx="2052">
                  <c:v>97.963800000000006</c:v>
                </c:pt>
                <c:pt idx="2053">
                  <c:v>96.863</c:v>
                </c:pt>
                <c:pt idx="2054">
                  <c:v>95.694500000000005</c:v>
                </c:pt>
                <c:pt idx="2055">
                  <c:v>94.488299999999995</c:v>
                </c:pt>
                <c:pt idx="2056">
                  <c:v>93.256299999999996</c:v>
                </c:pt>
                <c:pt idx="2057">
                  <c:v>91.999200000000002</c:v>
                </c:pt>
                <c:pt idx="2058">
                  <c:v>90.718299999999999</c:v>
                </c:pt>
                <c:pt idx="2059">
                  <c:v>89.426299999999998</c:v>
                </c:pt>
                <c:pt idx="2060">
                  <c:v>88.1524</c:v>
                </c:pt>
                <c:pt idx="2061">
                  <c:v>86.938100000000006</c:v>
                </c:pt>
                <c:pt idx="2062">
                  <c:v>85.824799999999996</c:v>
                </c:pt>
                <c:pt idx="2063">
                  <c:v>84.837800000000001</c:v>
                </c:pt>
                <c:pt idx="2064">
                  <c:v>83.971000000000004</c:v>
                </c:pt>
                <c:pt idx="2065">
                  <c:v>83.179500000000004</c:v>
                </c:pt>
                <c:pt idx="2066">
                  <c:v>82.382599999999996</c:v>
                </c:pt>
                <c:pt idx="2067">
                  <c:v>81.4773</c:v>
                </c:pt>
                <c:pt idx="2068">
                  <c:v>80.359300000000005</c:v>
                </c:pt>
                <c:pt idx="2069">
                  <c:v>78.944599999999994</c:v>
                </c:pt>
                <c:pt idx="2070">
                  <c:v>77.188199999999995</c:v>
                </c:pt>
                <c:pt idx="2071">
                  <c:v>75.092699999999994</c:v>
                </c:pt>
                <c:pt idx="2072">
                  <c:v>72.708299999999994</c:v>
                </c:pt>
                <c:pt idx="2073">
                  <c:v>70.124200000000002</c:v>
                </c:pt>
                <c:pt idx="2074">
                  <c:v>67.454899999999995</c:v>
                </c:pt>
                <c:pt idx="2075">
                  <c:v>64.825000000000003</c:v>
                </c:pt>
                <c:pt idx="2076">
                  <c:v>62.357199999999999</c:v>
                </c:pt>
                <c:pt idx="2077">
                  <c:v>60.162300000000002</c:v>
                </c:pt>
                <c:pt idx="2078">
                  <c:v>58.333599999999997</c:v>
                </c:pt>
                <c:pt idx="2079">
                  <c:v>56.942799999999998</c:v>
                </c:pt>
                <c:pt idx="2080">
                  <c:v>56.037199999999999</c:v>
                </c:pt>
                <c:pt idx="2081">
                  <c:v>55.6372</c:v>
                </c:pt>
                <c:pt idx="2082">
                  <c:v>55.734499999999997</c:v>
                </c:pt>
                <c:pt idx="2083">
                  <c:v>56.291899999999998</c:v>
                </c:pt>
                <c:pt idx="2084">
                  <c:v>57.245600000000003</c:v>
                </c:pt>
                <c:pt idx="2085">
                  <c:v>58.509599999999999</c:v>
                </c:pt>
                <c:pt idx="2086">
                  <c:v>59.982900000000001</c:v>
                </c:pt>
                <c:pt idx="2087">
                  <c:v>61.557600000000001</c:v>
                </c:pt>
                <c:pt idx="2088">
                  <c:v>63.127200000000002</c:v>
                </c:pt>
                <c:pt idx="2089">
                  <c:v>64.593999999999994</c:v>
                </c:pt>
                <c:pt idx="2090">
                  <c:v>65.875399999999999</c:v>
                </c:pt>
                <c:pt idx="2091">
                  <c:v>66.909300000000002</c:v>
                </c:pt>
                <c:pt idx="2092">
                  <c:v>67.658600000000007</c:v>
                </c:pt>
                <c:pt idx="2093">
                  <c:v>68.115300000000005</c:v>
                </c:pt>
                <c:pt idx="2094">
                  <c:v>68.3018</c:v>
                </c:pt>
                <c:pt idx="2095">
                  <c:v>68.270600000000002</c:v>
                </c:pt>
                <c:pt idx="2096">
                  <c:v>68.098399999999998</c:v>
                </c:pt>
                <c:pt idx="2097">
                  <c:v>67.876199999999997</c:v>
                </c:pt>
                <c:pt idx="2098">
                  <c:v>67.694400000000002</c:v>
                </c:pt>
                <c:pt idx="2099">
                  <c:v>67.626300000000001</c:v>
                </c:pt>
                <c:pt idx="2100">
                  <c:v>67.712100000000007</c:v>
                </c:pt>
                <c:pt idx="2101">
                  <c:v>67.950299999999999</c:v>
                </c:pt>
                <c:pt idx="2102">
                  <c:v>68.2971</c:v>
                </c:pt>
                <c:pt idx="2103">
                  <c:v>68.677499999999995</c:v>
                </c:pt>
                <c:pt idx="2104">
                  <c:v>69.003299999999996</c:v>
                </c:pt>
                <c:pt idx="2105">
                  <c:v>69.195999999999998</c:v>
                </c:pt>
                <c:pt idx="2106">
                  <c:v>69.205200000000005</c:v>
                </c:pt>
                <c:pt idx="2107">
                  <c:v>69.0184</c:v>
                </c:pt>
                <c:pt idx="2108">
                  <c:v>68.659800000000004</c:v>
                </c:pt>
                <c:pt idx="2109">
                  <c:v>68.177300000000002</c:v>
                </c:pt>
                <c:pt idx="2110">
                  <c:v>67.623800000000003</c:v>
                </c:pt>
                <c:pt idx="2111">
                  <c:v>67.039000000000001</c:v>
                </c:pt>
                <c:pt idx="2112">
                  <c:v>66.436400000000006</c:v>
                </c:pt>
                <c:pt idx="2113">
                  <c:v>65.800200000000004</c:v>
                </c:pt>
                <c:pt idx="2114">
                  <c:v>65.091899999999995</c:v>
                </c:pt>
                <c:pt idx="2115">
                  <c:v>64.263099999999994</c:v>
                </c:pt>
                <c:pt idx="2116">
                  <c:v>63.270499999999998</c:v>
                </c:pt>
                <c:pt idx="2117">
                  <c:v>62.088099999999997</c:v>
                </c:pt>
                <c:pt idx="2118">
                  <c:v>60.712000000000003</c:v>
                </c:pt>
                <c:pt idx="2119">
                  <c:v>59.1586</c:v>
                </c:pt>
                <c:pt idx="2120">
                  <c:v>57.456400000000002</c:v>
                </c:pt>
                <c:pt idx="2121">
                  <c:v>55.6342</c:v>
                </c:pt>
                <c:pt idx="2122">
                  <c:v>53.7121</c:v>
                </c:pt>
                <c:pt idx="2123">
                  <c:v>51.695300000000003</c:v>
                </c:pt>
                <c:pt idx="2124">
                  <c:v>49.5764</c:v>
                </c:pt>
                <c:pt idx="2125">
                  <c:v>47.343200000000003</c:v>
                </c:pt>
                <c:pt idx="2126">
                  <c:v>44.991100000000003</c:v>
                </c:pt>
                <c:pt idx="2127">
                  <c:v>42.537100000000002</c:v>
                </c:pt>
                <c:pt idx="2128">
                  <c:v>40.029299999999999</c:v>
                </c:pt>
                <c:pt idx="2129">
                  <c:v>37.552</c:v>
                </c:pt>
                <c:pt idx="2130">
                  <c:v>35.221499999999999</c:v>
                </c:pt>
                <c:pt idx="2131">
                  <c:v>33.176699999999997</c:v>
                </c:pt>
                <c:pt idx="2132">
                  <c:v>31.563600000000001</c:v>
                </c:pt>
                <c:pt idx="2133">
                  <c:v>30.5183</c:v>
                </c:pt>
                <c:pt idx="2134">
                  <c:v>30.1496</c:v>
                </c:pt>
                <c:pt idx="2135">
                  <c:v>30.5242</c:v>
                </c:pt>
                <c:pt idx="2136">
                  <c:v>31.656099999999999</c:v>
                </c:pt>
                <c:pt idx="2137">
                  <c:v>33.499099999999999</c:v>
                </c:pt>
                <c:pt idx="2138">
                  <c:v>35.9465</c:v>
                </c:pt>
                <c:pt idx="2139">
                  <c:v>38.836100000000002</c:v>
                </c:pt>
                <c:pt idx="2140">
                  <c:v>41.963200000000001</c:v>
                </c:pt>
                <c:pt idx="2141">
                  <c:v>45.100999999999999</c:v>
                </c:pt>
                <c:pt idx="2142">
                  <c:v>48.0259</c:v>
                </c:pt>
                <c:pt idx="2143">
                  <c:v>50.545000000000002</c:v>
                </c:pt>
                <c:pt idx="2144">
                  <c:v>52.52</c:v>
                </c:pt>
                <c:pt idx="2145">
                  <c:v>53.882199999999997</c:v>
                </c:pt>
                <c:pt idx="2146">
                  <c:v>54.6355</c:v>
                </c:pt>
                <c:pt idx="2147">
                  <c:v>54.8459</c:v>
                </c:pt>
                <c:pt idx="2148">
                  <c:v>54.622100000000003</c:v>
                </c:pt>
                <c:pt idx="2149">
                  <c:v>54.090499999999999</c:v>
                </c:pt>
                <c:pt idx="2150">
                  <c:v>53.373600000000003</c:v>
                </c:pt>
                <c:pt idx="2151">
                  <c:v>52.5764</c:v>
                </c:pt>
                <c:pt idx="2152">
                  <c:v>51.782200000000003</c:v>
                </c:pt>
                <c:pt idx="2153">
                  <c:v>51.058199999999999</c:v>
                </c:pt>
                <c:pt idx="2154">
                  <c:v>50.465699999999998</c:v>
                </c:pt>
                <c:pt idx="2155">
                  <c:v>50.069899999999997</c:v>
                </c:pt>
                <c:pt idx="2156">
                  <c:v>49.944499999999998</c:v>
                </c:pt>
                <c:pt idx="2157">
                  <c:v>50.169199999999996</c:v>
                </c:pt>
                <c:pt idx="2158">
                  <c:v>50.820999999999998</c:v>
                </c:pt>
                <c:pt idx="2159">
                  <c:v>51.960299999999997</c:v>
                </c:pt>
                <c:pt idx="2160">
                  <c:v>53.616599999999998</c:v>
                </c:pt>
                <c:pt idx="2161">
                  <c:v>55.777799999999999</c:v>
                </c:pt>
                <c:pt idx="2162">
                  <c:v>58.383899999999997</c:v>
                </c:pt>
                <c:pt idx="2163">
                  <c:v>61.3279</c:v>
                </c:pt>
                <c:pt idx="2164">
                  <c:v>64.463399999999993</c:v>
                </c:pt>
                <c:pt idx="2165">
                  <c:v>67.617999999999995</c:v>
                </c:pt>
                <c:pt idx="2166">
                  <c:v>70.611000000000004</c:v>
                </c:pt>
                <c:pt idx="2167">
                  <c:v>73.273799999999994</c:v>
                </c:pt>
                <c:pt idx="2168">
                  <c:v>75.468999999999994</c:v>
                </c:pt>
                <c:pt idx="2169">
                  <c:v>77.106099999999998</c:v>
                </c:pt>
                <c:pt idx="2170">
                  <c:v>78.149299999999997</c:v>
                </c:pt>
                <c:pt idx="2171">
                  <c:v>78.617599999999996</c:v>
                </c:pt>
                <c:pt idx="2172">
                  <c:v>78.574700000000007</c:v>
                </c:pt>
                <c:pt idx="2173">
                  <c:v>78.113</c:v>
                </c:pt>
                <c:pt idx="2174">
                  <c:v>77.3352</c:v>
                </c:pt>
                <c:pt idx="2175">
                  <c:v>76.337400000000002</c:v>
                </c:pt>
                <c:pt idx="2176">
                  <c:v>75.196799999999996</c:v>
                </c:pt>
                <c:pt idx="2177">
                  <c:v>73.965699999999998</c:v>
                </c:pt>
                <c:pt idx="2178">
                  <c:v>72.67</c:v>
                </c:pt>
                <c:pt idx="2179">
                  <c:v>71.3108</c:v>
                </c:pt>
                <c:pt idx="2180">
                  <c:v>69.866100000000003</c:v>
                </c:pt>
                <c:pt idx="2181">
                  <c:v>68.295299999999997</c:v>
                </c:pt>
                <c:pt idx="2182">
                  <c:v>66.544600000000003</c:v>
                </c:pt>
                <c:pt idx="2183">
                  <c:v>64.5578</c:v>
                </c:pt>
                <c:pt idx="2184">
                  <c:v>62.290599999999998</c:v>
                </c:pt>
                <c:pt idx="2185">
                  <c:v>59.728499999999997</c:v>
                </c:pt>
                <c:pt idx="2186">
                  <c:v>56.902700000000003</c:v>
                </c:pt>
                <c:pt idx="2187">
                  <c:v>53.899700000000003</c:v>
                </c:pt>
                <c:pt idx="2188">
                  <c:v>50.860900000000001</c:v>
                </c:pt>
                <c:pt idx="2189">
                  <c:v>47.969299999999997</c:v>
                </c:pt>
                <c:pt idx="2190">
                  <c:v>45.427700000000002</c:v>
                </c:pt>
                <c:pt idx="2191">
                  <c:v>43.430500000000002</c:v>
                </c:pt>
                <c:pt idx="2192">
                  <c:v>42.1357</c:v>
                </c:pt>
                <c:pt idx="2193">
                  <c:v>41.642000000000003</c:v>
                </c:pt>
                <c:pt idx="2194">
                  <c:v>41.972999999999999</c:v>
                </c:pt>
                <c:pt idx="2195">
                  <c:v>43.072099999999999</c:v>
                </c:pt>
                <c:pt idx="2196">
                  <c:v>44.805900000000001</c:v>
                </c:pt>
                <c:pt idx="2197">
                  <c:v>46.977499999999999</c:v>
                </c:pt>
                <c:pt idx="2198">
                  <c:v>49.3489</c:v>
                </c:pt>
                <c:pt idx="2199">
                  <c:v>51.668399999999998</c:v>
                </c:pt>
                <c:pt idx="2200">
                  <c:v>53.703299999999999</c:v>
                </c:pt>
                <c:pt idx="2201">
                  <c:v>55.270400000000002</c:v>
                </c:pt>
                <c:pt idx="2202">
                  <c:v>56.261099999999999</c:v>
                </c:pt>
                <c:pt idx="2203">
                  <c:v>56.653799999999997</c:v>
                </c:pt>
                <c:pt idx="2204">
                  <c:v>56.513199999999998</c:v>
                </c:pt>
                <c:pt idx="2205">
                  <c:v>55.973199999999999</c:v>
                </c:pt>
                <c:pt idx="2206">
                  <c:v>55.208500000000001</c:v>
                </c:pt>
                <c:pt idx="2207">
                  <c:v>54.400300000000001</c:v>
                </c:pt>
                <c:pt idx="2208">
                  <c:v>53.703600000000002</c:v>
                </c:pt>
                <c:pt idx="2209">
                  <c:v>53.221699999999998</c:v>
                </c:pt>
                <c:pt idx="2210">
                  <c:v>52.994599999999998</c:v>
                </c:pt>
                <c:pt idx="2211">
                  <c:v>53.000700000000002</c:v>
                </c:pt>
                <c:pt idx="2212">
                  <c:v>53.171100000000003</c:v>
                </c:pt>
                <c:pt idx="2213">
                  <c:v>53.412199999999999</c:v>
                </c:pt>
                <c:pt idx="2214">
                  <c:v>53.629600000000003</c:v>
                </c:pt>
                <c:pt idx="2215">
                  <c:v>53.747700000000002</c:v>
                </c:pt>
                <c:pt idx="2216">
                  <c:v>53.7209</c:v>
                </c:pt>
                <c:pt idx="2217">
                  <c:v>53.533499999999997</c:v>
                </c:pt>
                <c:pt idx="2218">
                  <c:v>53.190800000000003</c:v>
                </c:pt>
                <c:pt idx="2219">
                  <c:v>52.704999999999998</c:v>
                </c:pt>
                <c:pt idx="2220">
                  <c:v>52.082299999999996</c:v>
                </c:pt>
                <c:pt idx="2221">
                  <c:v>51.316099999999999</c:v>
                </c:pt>
                <c:pt idx="2222">
                  <c:v>50.3904</c:v>
                </c:pt>
                <c:pt idx="2223">
                  <c:v>49.290799999999997</c:v>
                </c:pt>
                <c:pt idx="2224">
                  <c:v>48.022399999999998</c:v>
                </c:pt>
                <c:pt idx="2225">
                  <c:v>46.624400000000001</c:v>
                </c:pt>
                <c:pt idx="2226">
                  <c:v>45.179000000000002</c:v>
                </c:pt>
                <c:pt idx="2227">
                  <c:v>43.806800000000003</c:v>
                </c:pt>
                <c:pt idx="2228">
                  <c:v>42.650700000000001</c:v>
                </c:pt>
                <c:pt idx="2229">
                  <c:v>41.849400000000003</c:v>
                </c:pt>
                <c:pt idx="2230">
                  <c:v>41.508000000000003</c:v>
                </c:pt>
                <c:pt idx="2231">
                  <c:v>41.673400000000001</c:v>
                </c:pt>
                <c:pt idx="2232">
                  <c:v>42.320700000000002</c:v>
                </c:pt>
                <c:pt idx="2233">
                  <c:v>43.354199999999999</c:v>
                </c:pt>
                <c:pt idx="2234">
                  <c:v>44.623800000000003</c:v>
                </c:pt>
                <c:pt idx="2235">
                  <c:v>45.952399999999997</c:v>
                </c:pt>
                <c:pt idx="2236">
                  <c:v>47.165999999999997</c:v>
                </c:pt>
                <c:pt idx="2237">
                  <c:v>48.121000000000002</c:v>
                </c:pt>
                <c:pt idx="2238">
                  <c:v>48.7211</c:v>
                </c:pt>
                <c:pt idx="2239">
                  <c:v>48.921900000000001</c:v>
                </c:pt>
                <c:pt idx="2240">
                  <c:v>48.724499999999999</c:v>
                </c:pt>
                <c:pt idx="2241">
                  <c:v>48.162399999999998</c:v>
                </c:pt>
                <c:pt idx="2242">
                  <c:v>47.287599999999998</c:v>
                </c:pt>
                <c:pt idx="2243">
                  <c:v>46.160499999999999</c:v>
                </c:pt>
                <c:pt idx="2244">
                  <c:v>44.846600000000002</c:v>
                </c:pt>
                <c:pt idx="2245">
                  <c:v>43.417499999999997</c:v>
                </c:pt>
                <c:pt idx="2246">
                  <c:v>41.954099999999997</c:v>
                </c:pt>
                <c:pt idx="2247">
                  <c:v>40.5473</c:v>
                </c:pt>
                <c:pt idx="2248">
                  <c:v>39.293900000000001</c:v>
                </c:pt>
                <c:pt idx="2249">
                  <c:v>38.287300000000002</c:v>
                </c:pt>
                <c:pt idx="2250">
                  <c:v>37.605800000000002</c:v>
                </c:pt>
                <c:pt idx="2251">
                  <c:v>37.301499999999997</c:v>
                </c:pt>
                <c:pt idx="2252">
                  <c:v>37.394399999999997</c:v>
                </c:pt>
                <c:pt idx="2253">
                  <c:v>37.872</c:v>
                </c:pt>
                <c:pt idx="2254">
                  <c:v>38.695300000000003</c:v>
                </c:pt>
                <c:pt idx="2255">
                  <c:v>39.807200000000002</c:v>
                </c:pt>
                <c:pt idx="2256">
                  <c:v>41.1402</c:v>
                </c:pt>
                <c:pt idx="2257">
                  <c:v>42.621899999999997</c:v>
                </c:pt>
                <c:pt idx="2258">
                  <c:v>44.175600000000003</c:v>
                </c:pt>
                <c:pt idx="2259">
                  <c:v>45.718899999999998</c:v>
                </c:pt>
                <c:pt idx="2260">
                  <c:v>47.1616</c:v>
                </c:pt>
                <c:pt idx="2261">
                  <c:v>48.406500000000001</c:v>
                </c:pt>
                <c:pt idx="2262">
                  <c:v>49.355499999999999</c:v>
                </c:pt>
                <c:pt idx="2263">
                  <c:v>49.919800000000002</c:v>
                </c:pt>
                <c:pt idx="2264">
                  <c:v>50.034999999999997</c:v>
                </c:pt>
                <c:pt idx="2265">
                  <c:v>49.674999999999997</c:v>
                </c:pt>
                <c:pt idx="2266">
                  <c:v>48.862299999999998</c:v>
                </c:pt>
                <c:pt idx="2267">
                  <c:v>47.671100000000003</c:v>
                </c:pt>
                <c:pt idx="2268">
                  <c:v>46.219499999999996</c:v>
                </c:pt>
                <c:pt idx="2269">
                  <c:v>44.653100000000002</c:v>
                </c:pt>
                <c:pt idx="2270">
                  <c:v>43.120899999999999</c:v>
                </c:pt>
                <c:pt idx="2271">
                  <c:v>41.749600000000001</c:v>
                </c:pt>
                <c:pt idx="2272">
                  <c:v>40.621400000000001</c:v>
                </c:pt>
                <c:pt idx="2273">
                  <c:v>39.761000000000003</c:v>
                </c:pt>
                <c:pt idx="2274">
                  <c:v>39.1342</c:v>
                </c:pt>
                <c:pt idx="2275">
                  <c:v>38.658999999999999</c:v>
                </c:pt>
                <c:pt idx="2276">
                  <c:v>38.226999999999997</c:v>
                </c:pt>
                <c:pt idx="2277">
                  <c:v>37.727699999999999</c:v>
                </c:pt>
                <c:pt idx="2278">
                  <c:v>37.073700000000002</c:v>
                </c:pt>
                <c:pt idx="2279">
                  <c:v>36.218400000000003</c:v>
                </c:pt>
                <c:pt idx="2280">
                  <c:v>35.163899999999998</c:v>
                </c:pt>
                <c:pt idx="2281">
                  <c:v>33.959600000000002</c:v>
                </c:pt>
                <c:pt idx="2282">
                  <c:v>32.690899999999999</c:v>
                </c:pt>
                <c:pt idx="2283">
                  <c:v>31.463100000000001</c:v>
                </c:pt>
                <c:pt idx="2284">
                  <c:v>30.383800000000001</c:v>
                </c:pt>
                <c:pt idx="2285">
                  <c:v>29.5474</c:v>
                </c:pt>
                <c:pt idx="2286">
                  <c:v>29.024000000000001</c:v>
                </c:pt>
                <c:pt idx="2287">
                  <c:v>28.852799999999998</c:v>
                </c:pt>
                <c:pt idx="2288">
                  <c:v>29.040199999999999</c:v>
                </c:pt>
                <c:pt idx="2289">
                  <c:v>29.5609</c:v>
                </c:pt>
                <c:pt idx="2290">
                  <c:v>30.360900000000001</c:v>
                </c:pt>
                <c:pt idx="2291">
                  <c:v>31.3642</c:v>
                </c:pt>
                <c:pt idx="2292">
                  <c:v>32.481000000000002</c:v>
                </c:pt>
                <c:pt idx="2293">
                  <c:v>33.619999999999997</c:v>
                </c:pt>
                <c:pt idx="2294">
                  <c:v>34.702199999999998</c:v>
                </c:pt>
                <c:pt idx="2295">
                  <c:v>35.674199999999999</c:v>
                </c:pt>
                <c:pt idx="2296">
                  <c:v>36.517699999999998</c:v>
                </c:pt>
                <c:pt idx="2297">
                  <c:v>37.251800000000003</c:v>
                </c:pt>
                <c:pt idx="2298">
                  <c:v>37.925400000000003</c:v>
                </c:pt>
                <c:pt idx="2299">
                  <c:v>38.602200000000003</c:v>
                </c:pt>
                <c:pt idx="2300">
                  <c:v>39.341000000000001</c:v>
                </c:pt>
                <c:pt idx="2301">
                  <c:v>40.1768</c:v>
                </c:pt>
                <c:pt idx="2302">
                  <c:v>41.109299999999998</c:v>
                </c:pt>
                <c:pt idx="2303">
                  <c:v>42.100499999999997</c:v>
                </c:pt>
                <c:pt idx="2304">
                  <c:v>43.083599999999997</c:v>
                </c:pt>
                <c:pt idx="2305">
                  <c:v>43.979399999999998</c:v>
                </c:pt>
                <c:pt idx="2306">
                  <c:v>44.713700000000003</c:v>
                </c:pt>
                <c:pt idx="2307">
                  <c:v>45.231699999999996</c:v>
                </c:pt>
                <c:pt idx="2308">
                  <c:v>45.503799999999998</c:v>
                </c:pt>
                <c:pt idx="2309">
                  <c:v>45.522599999999997</c:v>
                </c:pt>
                <c:pt idx="2310">
                  <c:v>45.293300000000002</c:v>
                </c:pt>
                <c:pt idx="2311">
                  <c:v>44.8217</c:v>
                </c:pt>
                <c:pt idx="2312">
                  <c:v>44.105699999999999</c:v>
                </c:pt>
                <c:pt idx="2313">
                  <c:v>43.133499999999998</c:v>
                </c:pt>
                <c:pt idx="2314">
                  <c:v>41.889800000000001</c:v>
                </c:pt>
                <c:pt idx="2315">
                  <c:v>40.367800000000003</c:v>
                </c:pt>
                <c:pt idx="2316">
                  <c:v>38.5822</c:v>
                </c:pt>
                <c:pt idx="2317">
                  <c:v>36.5794</c:v>
                </c:pt>
                <c:pt idx="2318">
                  <c:v>34.440399999999997</c:v>
                </c:pt>
                <c:pt idx="2319">
                  <c:v>32.274500000000003</c:v>
                </c:pt>
                <c:pt idx="2320">
                  <c:v>30.206</c:v>
                </c:pt>
                <c:pt idx="2321">
                  <c:v>28.3568</c:v>
                </c:pt>
                <c:pt idx="2322">
                  <c:v>26.829000000000001</c:v>
                </c:pt>
                <c:pt idx="2323">
                  <c:v>25.6919</c:v>
                </c:pt>
                <c:pt idx="2324">
                  <c:v>24.9757</c:v>
                </c:pt>
                <c:pt idx="2325">
                  <c:v>24.6736</c:v>
                </c:pt>
                <c:pt idx="2326">
                  <c:v>24.7483</c:v>
                </c:pt>
                <c:pt idx="2327">
                  <c:v>25.143000000000001</c:v>
                </c:pt>
                <c:pt idx="2328">
                  <c:v>25.791</c:v>
                </c:pt>
                <c:pt idx="2329">
                  <c:v>26.622399999999999</c:v>
                </c:pt>
                <c:pt idx="2330">
                  <c:v>27.567699999999999</c:v>
                </c:pt>
                <c:pt idx="2331">
                  <c:v>28.556699999999999</c:v>
                </c:pt>
                <c:pt idx="2332">
                  <c:v>29.5183</c:v>
                </c:pt>
                <c:pt idx="2333">
                  <c:v>30.380600000000001</c:v>
                </c:pt>
                <c:pt idx="2334">
                  <c:v>31.075900000000001</c:v>
                </c:pt>
                <c:pt idx="2335">
                  <c:v>31.548200000000001</c:v>
                </c:pt>
                <c:pt idx="2336">
                  <c:v>31.7623</c:v>
                </c:pt>
                <c:pt idx="2337">
                  <c:v>31.7117</c:v>
                </c:pt>
                <c:pt idx="2338">
                  <c:v>31.42</c:v>
                </c:pt>
                <c:pt idx="2339">
                  <c:v>30.937000000000001</c:v>
                </c:pt>
                <c:pt idx="2340">
                  <c:v>30.328299999999999</c:v>
                </c:pt>
                <c:pt idx="2341">
                  <c:v>29.661300000000001</c:v>
                </c:pt>
                <c:pt idx="2342">
                  <c:v>28.9924</c:v>
                </c:pt>
                <c:pt idx="2343">
                  <c:v>28.359100000000002</c:v>
                </c:pt>
                <c:pt idx="2344">
                  <c:v>27.7791</c:v>
                </c:pt>
                <c:pt idx="2345">
                  <c:v>27.256699999999999</c:v>
                </c:pt>
                <c:pt idx="2346">
                  <c:v>26.794</c:v>
                </c:pt>
                <c:pt idx="2347">
                  <c:v>26.403700000000001</c:v>
                </c:pt>
                <c:pt idx="2348">
                  <c:v>26.118200000000002</c:v>
                </c:pt>
                <c:pt idx="2349">
                  <c:v>25.992699999999999</c:v>
                </c:pt>
                <c:pt idx="2350">
                  <c:v>26.101199999999999</c:v>
                </c:pt>
                <c:pt idx="2351">
                  <c:v>26.523900000000001</c:v>
                </c:pt>
                <c:pt idx="2352">
                  <c:v>27.331499999999998</c:v>
                </c:pt>
                <c:pt idx="2353">
                  <c:v>28.568200000000001</c:v>
                </c:pt>
                <c:pt idx="2354">
                  <c:v>30.2377</c:v>
                </c:pt>
                <c:pt idx="2355">
                  <c:v>32.294499999999999</c:v>
                </c:pt>
                <c:pt idx="2356">
                  <c:v>34.643099999999997</c:v>
                </c:pt>
                <c:pt idx="2357">
                  <c:v>37.143999999999998</c:v>
                </c:pt>
                <c:pt idx="2358">
                  <c:v>39.625900000000001</c:v>
                </c:pt>
                <c:pt idx="2359">
                  <c:v>41.9024</c:v>
                </c:pt>
                <c:pt idx="2360">
                  <c:v>43.791499999999999</c:v>
                </c:pt>
                <c:pt idx="2361">
                  <c:v>45.135399999999997</c:v>
                </c:pt>
                <c:pt idx="2362">
                  <c:v>45.819600000000001</c:v>
                </c:pt>
                <c:pt idx="2363">
                  <c:v>45.787199999999999</c:v>
                </c:pt>
                <c:pt idx="2364">
                  <c:v>45.047800000000002</c:v>
                </c:pt>
                <c:pt idx="2365">
                  <c:v>43.677999999999997</c:v>
                </c:pt>
                <c:pt idx="2366">
                  <c:v>41.812100000000001</c:v>
                </c:pt>
                <c:pt idx="2367">
                  <c:v>39.624200000000002</c:v>
                </c:pt>
                <c:pt idx="2368">
                  <c:v>37.304200000000002</c:v>
                </c:pt>
                <c:pt idx="2369">
                  <c:v>35.030999999999999</c:v>
                </c:pt>
                <c:pt idx="2370">
                  <c:v>32.949100000000001</c:v>
                </c:pt>
                <c:pt idx="2371">
                  <c:v>31.151199999999999</c:v>
                </c:pt>
                <c:pt idx="2372">
                  <c:v>29.670999999999999</c:v>
                </c:pt>
                <c:pt idx="2373">
                  <c:v>28.486799999999999</c:v>
                </c:pt>
                <c:pt idx="2374">
                  <c:v>27.5334</c:v>
                </c:pt>
                <c:pt idx="2375">
                  <c:v>26.72</c:v>
                </c:pt>
                <c:pt idx="2376">
                  <c:v>25.950299999999999</c:v>
                </c:pt>
                <c:pt idx="2377">
                  <c:v>25.141200000000001</c:v>
                </c:pt>
                <c:pt idx="2378">
                  <c:v>24.236499999999999</c:v>
                </c:pt>
                <c:pt idx="2379">
                  <c:v>23.2163</c:v>
                </c:pt>
                <c:pt idx="2380">
                  <c:v>22.098299999999998</c:v>
                </c:pt>
                <c:pt idx="2381">
                  <c:v>20.934999999999999</c:v>
                </c:pt>
                <c:pt idx="2382">
                  <c:v>19.804099999999998</c:v>
                </c:pt>
                <c:pt idx="2383">
                  <c:v>18.7971</c:v>
                </c:pt>
                <c:pt idx="2384">
                  <c:v>18.003699999999998</c:v>
                </c:pt>
                <c:pt idx="2385">
                  <c:v>17.497900000000001</c:v>
                </c:pt>
                <c:pt idx="2386">
                  <c:v>17.3248</c:v>
                </c:pt>
                <c:pt idx="2387">
                  <c:v>17.491700000000002</c:v>
                </c:pt>
                <c:pt idx="2388">
                  <c:v>17.965199999999999</c:v>
                </c:pt>
                <c:pt idx="2389">
                  <c:v>18.6752</c:v>
                </c:pt>
                <c:pt idx="2390">
                  <c:v>19.524999999999999</c:v>
                </c:pt>
                <c:pt idx="2391">
                  <c:v>20.407599999999999</c:v>
                </c:pt>
                <c:pt idx="2392">
                  <c:v>21.223600000000001</c:v>
                </c:pt>
                <c:pt idx="2393">
                  <c:v>21.898199999999999</c:v>
                </c:pt>
                <c:pt idx="2394">
                  <c:v>22.3933</c:v>
                </c:pt>
                <c:pt idx="2395">
                  <c:v>22.710799999999999</c:v>
                </c:pt>
                <c:pt idx="2396">
                  <c:v>22.887</c:v>
                </c:pt>
                <c:pt idx="2397">
                  <c:v>22.979399999999998</c:v>
                </c:pt>
                <c:pt idx="2398">
                  <c:v>23.0474</c:v>
                </c:pt>
                <c:pt idx="2399">
                  <c:v>23.134799999999998</c:v>
                </c:pt>
                <c:pt idx="2400">
                  <c:v>23.255600000000001</c:v>
                </c:pt>
                <c:pt idx="2401">
                  <c:v>23.389600000000002</c:v>
                </c:pt>
                <c:pt idx="2402">
                  <c:v>23.487400000000001</c:v>
                </c:pt>
                <c:pt idx="2403">
                  <c:v>23.483899999999998</c:v>
                </c:pt>
                <c:pt idx="2404">
                  <c:v>23.317599999999999</c:v>
                </c:pt>
                <c:pt idx="2405">
                  <c:v>22.948699999999999</c:v>
                </c:pt>
                <c:pt idx="2406">
                  <c:v>22.3733</c:v>
                </c:pt>
                <c:pt idx="2407">
                  <c:v>21.629200000000001</c:v>
                </c:pt>
                <c:pt idx="2408">
                  <c:v>20.792300000000001</c:v>
                </c:pt>
                <c:pt idx="2409">
                  <c:v>19.965299999999999</c:v>
                </c:pt>
                <c:pt idx="2410">
                  <c:v>19.260300000000001</c:v>
                </c:pt>
                <c:pt idx="2411">
                  <c:v>18.781400000000001</c:v>
                </c:pt>
                <c:pt idx="2412">
                  <c:v>18.608499999999999</c:v>
                </c:pt>
                <c:pt idx="2413">
                  <c:v>18.7864</c:v>
                </c:pt>
                <c:pt idx="2414">
                  <c:v>19.320599999999999</c:v>
                </c:pt>
                <c:pt idx="2415">
                  <c:v>20.1784</c:v>
                </c:pt>
                <c:pt idx="2416">
                  <c:v>21.295999999999999</c:v>
                </c:pt>
                <c:pt idx="2417">
                  <c:v>22.588100000000001</c:v>
                </c:pt>
                <c:pt idx="2418">
                  <c:v>23.960100000000001</c:v>
                </c:pt>
                <c:pt idx="2419">
                  <c:v>25.319500000000001</c:v>
                </c:pt>
                <c:pt idx="2420">
                  <c:v>26.585899999999999</c:v>
                </c:pt>
                <c:pt idx="2421">
                  <c:v>27.697500000000002</c:v>
                </c:pt>
                <c:pt idx="2422">
                  <c:v>28.613299999999999</c:v>
                </c:pt>
                <c:pt idx="2423">
                  <c:v>29.310500000000001</c:v>
                </c:pt>
                <c:pt idx="2424">
                  <c:v>29.7788</c:v>
                </c:pt>
                <c:pt idx="2425">
                  <c:v>30.012899999999998</c:v>
                </c:pt>
                <c:pt idx="2426">
                  <c:v>30.0063</c:v>
                </c:pt>
                <c:pt idx="2427">
                  <c:v>29.7485</c:v>
                </c:pt>
                <c:pt idx="2428">
                  <c:v>29.227399999999999</c:v>
                </c:pt>
                <c:pt idx="2429">
                  <c:v>28.435099999999998</c:v>
                </c:pt>
                <c:pt idx="2430">
                  <c:v>27.377199999999998</c:v>
                </c:pt>
                <c:pt idx="2431">
                  <c:v>26.080400000000001</c:v>
                </c:pt>
                <c:pt idx="2432">
                  <c:v>24.597000000000001</c:v>
                </c:pt>
                <c:pt idx="2433">
                  <c:v>23.0031</c:v>
                </c:pt>
                <c:pt idx="2434">
                  <c:v>21.392099999999999</c:v>
                </c:pt>
                <c:pt idx="2435">
                  <c:v>19.8628</c:v>
                </c:pt>
                <c:pt idx="2436">
                  <c:v>18.506499999999999</c:v>
                </c:pt>
                <c:pt idx="2437">
                  <c:v>17.394200000000001</c:v>
                </c:pt>
                <c:pt idx="2438">
                  <c:v>16.567699999999999</c:v>
                </c:pt>
                <c:pt idx="2439">
                  <c:v>16.034400000000002</c:v>
                </c:pt>
                <c:pt idx="2440">
                  <c:v>15.767899999999999</c:v>
                </c:pt>
                <c:pt idx="2441">
                  <c:v>15.712999999999999</c:v>
                </c:pt>
                <c:pt idx="2442">
                  <c:v>15.795</c:v>
                </c:pt>
                <c:pt idx="2443">
                  <c:v>15.9313</c:v>
                </c:pt>
                <c:pt idx="2444">
                  <c:v>16.043600000000001</c:v>
                </c:pt>
                <c:pt idx="2445">
                  <c:v>16.069400000000002</c:v>
                </c:pt>
                <c:pt idx="2446">
                  <c:v>15.97</c:v>
                </c:pt>
                <c:pt idx="2447">
                  <c:v>15.734500000000001</c:v>
                </c:pt>
                <c:pt idx="2448">
                  <c:v>15.3789</c:v>
                </c:pt>
                <c:pt idx="2449">
                  <c:v>14.9406</c:v>
                </c:pt>
                <c:pt idx="2450">
                  <c:v>14.4696</c:v>
                </c:pt>
                <c:pt idx="2451">
                  <c:v>14.0191</c:v>
                </c:pt>
                <c:pt idx="2452">
                  <c:v>13.635199999999999</c:v>
                </c:pt>
                <c:pt idx="2453">
                  <c:v>13.350199999999999</c:v>
                </c:pt>
                <c:pt idx="2454">
                  <c:v>13.1775</c:v>
                </c:pt>
                <c:pt idx="2455">
                  <c:v>13.110200000000001</c:v>
                </c:pt>
                <c:pt idx="2456">
                  <c:v>13.123200000000001</c:v>
                </c:pt>
                <c:pt idx="2457">
                  <c:v>13.1777</c:v>
                </c:pt>
                <c:pt idx="2458">
                  <c:v>13.2277</c:v>
                </c:pt>
                <c:pt idx="2459">
                  <c:v>13.228199999999999</c:v>
                </c:pt>
                <c:pt idx="2460">
                  <c:v>13.1433</c:v>
                </c:pt>
                <c:pt idx="2461">
                  <c:v>12.9526</c:v>
                </c:pt>
                <c:pt idx="2462">
                  <c:v>12.655799999999999</c:v>
                </c:pt>
                <c:pt idx="2463">
                  <c:v>12.2735</c:v>
                </c:pt>
                <c:pt idx="2464">
                  <c:v>11.843500000000001</c:v>
                </c:pt>
                <c:pt idx="2465">
                  <c:v>11.4153</c:v>
                </c:pt>
                <c:pt idx="2466">
                  <c:v>11.040900000000001</c:v>
                </c:pt>
                <c:pt idx="2467">
                  <c:v>10.766400000000001</c:v>
                </c:pt>
                <c:pt idx="2468">
                  <c:v>10.6249</c:v>
                </c:pt>
                <c:pt idx="2469">
                  <c:v>10.6312</c:v>
                </c:pt>
                <c:pt idx="2470">
                  <c:v>10.780799999999999</c:v>
                </c:pt>
                <c:pt idx="2471">
                  <c:v>11.051399999999999</c:v>
                </c:pt>
                <c:pt idx="2472">
                  <c:v>11.4069</c:v>
                </c:pt>
                <c:pt idx="2473">
                  <c:v>11.8033</c:v>
                </c:pt>
                <c:pt idx="2474">
                  <c:v>12.1942</c:v>
                </c:pt>
                <c:pt idx="2475">
                  <c:v>12.5373</c:v>
                </c:pt>
                <c:pt idx="2476">
                  <c:v>12.7982</c:v>
                </c:pt>
                <c:pt idx="2477">
                  <c:v>12.954499999999999</c:v>
                </c:pt>
                <c:pt idx="2478">
                  <c:v>12.9976</c:v>
                </c:pt>
                <c:pt idx="2479">
                  <c:v>12.932399999999999</c:v>
                </c:pt>
                <c:pt idx="2480">
                  <c:v>12.7759</c:v>
                </c:pt>
                <c:pt idx="2481">
                  <c:v>12.553900000000001</c:v>
                </c:pt>
                <c:pt idx="2482">
                  <c:v>12.295999999999999</c:v>
                </c:pt>
                <c:pt idx="2483">
                  <c:v>12.031499999999999</c:v>
                </c:pt>
                <c:pt idx="2484">
                  <c:v>11.7841</c:v>
                </c:pt>
                <c:pt idx="2485">
                  <c:v>11.5692</c:v>
                </c:pt>
                <c:pt idx="2486">
                  <c:v>11.392799999999999</c:v>
                </c:pt>
                <c:pt idx="2487">
                  <c:v>11.2522</c:v>
                </c:pt>
                <c:pt idx="2488">
                  <c:v>11.1388</c:v>
                </c:pt>
                <c:pt idx="2489">
                  <c:v>11.0419</c:v>
                </c:pt>
                <c:pt idx="2490">
                  <c:v>10.952</c:v>
                </c:pt>
                <c:pt idx="2491">
                  <c:v>10.863799999999999</c:v>
                </c:pt>
                <c:pt idx="2492">
                  <c:v>10.778</c:v>
                </c:pt>
                <c:pt idx="2493">
                  <c:v>10.701499999999999</c:v>
                </c:pt>
                <c:pt idx="2494">
                  <c:v>10.645799999999999</c:v>
                </c:pt>
                <c:pt idx="2495">
                  <c:v>10.625299999999999</c:v>
                </c:pt>
                <c:pt idx="2496">
                  <c:v>10.654</c:v>
                </c:pt>
                <c:pt idx="2497">
                  <c:v>10.742599999999999</c:v>
                </c:pt>
                <c:pt idx="2498">
                  <c:v>10.895899999999999</c:v>
                </c:pt>
                <c:pt idx="2499">
                  <c:v>11.110200000000001</c:v>
                </c:pt>
                <c:pt idx="2500">
                  <c:v>11.372299999999999</c:v>
                </c:pt>
                <c:pt idx="2501">
                  <c:v>11.659700000000001</c:v>
                </c:pt>
                <c:pt idx="2502">
                  <c:v>11.943</c:v>
                </c:pt>
                <c:pt idx="2503">
                  <c:v>12.189299999999999</c:v>
                </c:pt>
                <c:pt idx="2504">
                  <c:v>12.367699999999999</c:v>
                </c:pt>
                <c:pt idx="2505">
                  <c:v>12.454499999999999</c:v>
                </c:pt>
                <c:pt idx="2506">
                  <c:v>12.4374</c:v>
                </c:pt>
                <c:pt idx="2507">
                  <c:v>12.317600000000001</c:v>
                </c:pt>
                <c:pt idx="2508">
                  <c:v>12.109</c:v>
                </c:pt>
                <c:pt idx="2509">
                  <c:v>11.834099999999999</c:v>
                </c:pt>
                <c:pt idx="2510">
                  <c:v>11.5189</c:v>
                </c:pt>
                <c:pt idx="2511">
                  <c:v>11.1869</c:v>
                </c:pt>
                <c:pt idx="2512">
                  <c:v>10.854699999999999</c:v>
                </c:pt>
                <c:pt idx="2513">
                  <c:v>10.530200000000001</c:v>
                </c:pt>
                <c:pt idx="2514">
                  <c:v>10.213200000000001</c:v>
                </c:pt>
                <c:pt idx="2515">
                  <c:v>9.8990600000000004</c:v>
                </c:pt>
                <c:pt idx="2516">
                  <c:v>9.5830000000000002</c:v>
                </c:pt>
                <c:pt idx="2517">
                  <c:v>9.2642500000000005</c:v>
                </c:pt>
                <c:pt idx="2518">
                  <c:v>8.9488500000000002</c:v>
                </c:pt>
                <c:pt idx="2519">
                  <c:v>8.6503999999999994</c:v>
                </c:pt>
                <c:pt idx="2520">
                  <c:v>8.3887599999999996</c:v>
                </c:pt>
                <c:pt idx="2521">
                  <c:v>8.1874599999999997</c:v>
                </c:pt>
                <c:pt idx="2522">
                  <c:v>8.0703800000000001</c:v>
                </c:pt>
                <c:pt idx="2523">
                  <c:v>8.0585299999999993</c:v>
                </c:pt>
                <c:pt idx="2524">
                  <c:v>8.1673799999999996</c:v>
                </c:pt>
                <c:pt idx="2525">
                  <c:v>8.4047999999999998</c:v>
                </c:pt>
                <c:pt idx="2526">
                  <c:v>8.7697000000000003</c:v>
                </c:pt>
                <c:pt idx="2527">
                  <c:v>9.2512600000000003</c:v>
                </c:pt>
                <c:pt idx="2528">
                  <c:v>9.8288100000000007</c:v>
                </c:pt>
                <c:pt idx="2529">
                  <c:v>10.4726</c:v>
                </c:pt>
                <c:pt idx="2530">
                  <c:v>11.145899999999999</c:v>
                </c:pt>
                <c:pt idx="2531">
                  <c:v>11.807700000000001</c:v>
                </c:pt>
                <c:pt idx="2532">
                  <c:v>12.417400000000001</c:v>
                </c:pt>
                <c:pt idx="2533">
                  <c:v>12.938800000000001</c:v>
                </c:pt>
                <c:pt idx="2534">
                  <c:v>13.3437</c:v>
                </c:pt>
                <c:pt idx="2535">
                  <c:v>13.614599999999999</c:v>
                </c:pt>
                <c:pt idx="2536">
                  <c:v>13.745200000000001</c:v>
                </c:pt>
                <c:pt idx="2537">
                  <c:v>13.738300000000001</c:v>
                </c:pt>
                <c:pt idx="2538">
                  <c:v>13.603999999999999</c:v>
                </c:pt>
                <c:pt idx="2539">
                  <c:v>13.3566</c:v>
                </c:pt>
                <c:pt idx="2540">
                  <c:v>13.012</c:v>
                </c:pt>
                <c:pt idx="2541">
                  <c:v>12.587300000000001</c:v>
                </c:pt>
                <c:pt idx="2542">
                  <c:v>12.0998</c:v>
                </c:pt>
                <c:pt idx="2543">
                  <c:v>11.568199999999999</c:v>
                </c:pt>
                <c:pt idx="2544">
                  <c:v>11.0122</c:v>
                </c:pt>
                <c:pt idx="2545">
                  <c:v>10.453799999999999</c:v>
                </c:pt>
                <c:pt idx="2546">
                  <c:v>9.9158399999999993</c:v>
                </c:pt>
                <c:pt idx="2547">
                  <c:v>9.4219600000000003</c:v>
                </c:pt>
                <c:pt idx="2548">
                  <c:v>8.9951399999999992</c:v>
                </c:pt>
                <c:pt idx="2549">
                  <c:v>8.6564999999999994</c:v>
                </c:pt>
                <c:pt idx="2550">
                  <c:v>8.4237900000000003</c:v>
                </c:pt>
                <c:pt idx="2551">
                  <c:v>8.3098200000000002</c:v>
                </c:pt>
                <c:pt idx="2552">
                  <c:v>8.3208400000000005</c:v>
                </c:pt>
                <c:pt idx="2553">
                  <c:v>8.4551599999999993</c:v>
                </c:pt>
                <c:pt idx="2554">
                  <c:v>8.7024600000000003</c:v>
                </c:pt>
                <c:pt idx="2555">
                  <c:v>9.0439799999999995</c:v>
                </c:pt>
                <c:pt idx="2556">
                  <c:v>9.4541000000000004</c:v>
                </c:pt>
                <c:pt idx="2557">
                  <c:v>9.9028299999999998</c:v>
                </c:pt>
                <c:pt idx="2558">
                  <c:v>10.359</c:v>
                </c:pt>
                <c:pt idx="2559">
                  <c:v>10.7935</c:v>
                </c:pt>
                <c:pt idx="2560">
                  <c:v>11.181699999999999</c:v>
                </c:pt>
                <c:pt idx="2561">
                  <c:v>11.5055</c:v>
                </c:pt>
                <c:pt idx="2562">
                  <c:v>11.754300000000001</c:v>
                </c:pt>
                <c:pt idx="2563">
                  <c:v>11.9253</c:v>
                </c:pt>
                <c:pt idx="2564">
                  <c:v>12.0235</c:v>
                </c:pt>
                <c:pt idx="2565">
                  <c:v>12.061400000000001</c:v>
                </c:pt>
                <c:pt idx="2566">
                  <c:v>12.057700000000001</c:v>
                </c:pt>
                <c:pt idx="2567">
                  <c:v>12.0349</c:v>
                </c:pt>
                <c:pt idx="2568">
                  <c:v>12.015700000000001</c:v>
                </c:pt>
                <c:pt idx="2569">
                  <c:v>12.0182</c:v>
                </c:pt>
                <c:pt idx="2570">
                  <c:v>12.052199999999999</c:v>
                </c:pt>
                <c:pt idx="2571">
                  <c:v>12.1167</c:v>
                </c:pt>
                <c:pt idx="2572">
                  <c:v>12.2004</c:v>
                </c:pt>
                <c:pt idx="2573">
                  <c:v>12.286199999999999</c:v>
                </c:pt>
                <c:pt idx="2574">
                  <c:v>12.358599999999999</c:v>
                </c:pt>
                <c:pt idx="2575">
                  <c:v>12.4122</c:v>
                </c:pt>
                <c:pt idx="2576">
                  <c:v>12.4594</c:v>
                </c:pt>
                <c:pt idx="2577">
                  <c:v>12.534000000000001</c:v>
                </c:pt>
                <c:pt idx="2578">
                  <c:v>12.6906</c:v>
                </c:pt>
                <c:pt idx="2579">
                  <c:v>12.9976</c:v>
                </c:pt>
                <c:pt idx="2580">
                  <c:v>13.5265</c:v>
                </c:pt>
                <c:pt idx="2581">
                  <c:v>14.339399999999999</c:v>
                </c:pt>
                <c:pt idx="2582">
                  <c:v>15.477</c:v>
                </c:pt>
                <c:pt idx="2583">
                  <c:v>16.950700000000001</c:v>
                </c:pt>
                <c:pt idx="2584">
                  <c:v>18.740100000000002</c:v>
                </c:pt>
                <c:pt idx="2585">
                  <c:v>20.7958</c:v>
                </c:pt>
                <c:pt idx="2586">
                  <c:v>23.0473</c:v>
                </c:pt>
                <c:pt idx="2587">
                  <c:v>25.412600000000001</c:v>
                </c:pt>
                <c:pt idx="2588">
                  <c:v>27.807500000000001</c:v>
                </c:pt>
                <c:pt idx="2589">
                  <c:v>30.151499999999999</c:v>
                </c:pt>
                <c:pt idx="2590">
                  <c:v>32.370699999999999</c:v>
                </c:pt>
                <c:pt idx="2591">
                  <c:v>34.395499999999998</c:v>
                </c:pt>
                <c:pt idx="2592">
                  <c:v>36.158099999999997</c:v>
                </c:pt>
                <c:pt idx="2593">
                  <c:v>37.590200000000003</c:v>
                </c:pt>
                <c:pt idx="2594">
                  <c:v>38.624000000000002</c:v>
                </c:pt>
                <c:pt idx="2595">
                  <c:v>39.197800000000001</c:v>
                </c:pt>
                <c:pt idx="2596">
                  <c:v>39.265099999999997</c:v>
                </c:pt>
                <c:pt idx="2597">
                  <c:v>38.805399999999999</c:v>
                </c:pt>
                <c:pt idx="2598">
                  <c:v>37.832799999999999</c:v>
                </c:pt>
                <c:pt idx="2599">
                  <c:v>36.400700000000001</c:v>
                </c:pt>
                <c:pt idx="2600">
                  <c:v>34.599499999999999</c:v>
                </c:pt>
                <c:pt idx="2601">
                  <c:v>32.547199999999997</c:v>
                </c:pt>
                <c:pt idx="2602">
                  <c:v>30.376999999999999</c:v>
                </c:pt>
                <c:pt idx="2603">
                  <c:v>28.220800000000001</c:v>
                </c:pt>
                <c:pt idx="2604">
                  <c:v>26.1967</c:v>
                </c:pt>
                <c:pt idx="2605">
                  <c:v>24.3995</c:v>
                </c:pt>
                <c:pt idx="2606">
                  <c:v>22.8964</c:v>
                </c:pt>
                <c:pt idx="2607">
                  <c:v>21.728400000000001</c:v>
                </c:pt>
                <c:pt idx="2608">
                  <c:v>20.913399999999999</c:v>
                </c:pt>
                <c:pt idx="2609">
                  <c:v>20.450299999999999</c:v>
                </c:pt>
                <c:pt idx="2610">
                  <c:v>20.321000000000002</c:v>
                </c:pt>
                <c:pt idx="2611">
                  <c:v>20.490100000000002</c:v>
                </c:pt>
                <c:pt idx="2612">
                  <c:v>20.903700000000001</c:v>
                </c:pt>
                <c:pt idx="2613">
                  <c:v>21.488399999999999</c:v>
                </c:pt>
                <c:pt idx="2614">
                  <c:v>22.154299999999999</c:v>
                </c:pt>
                <c:pt idx="2615">
                  <c:v>22.801600000000001</c:v>
                </c:pt>
                <c:pt idx="2616">
                  <c:v>23.332799999999999</c:v>
                </c:pt>
                <c:pt idx="2617">
                  <c:v>23.666399999999999</c:v>
                </c:pt>
                <c:pt idx="2618">
                  <c:v>23.749400000000001</c:v>
                </c:pt>
                <c:pt idx="2619">
                  <c:v>23.566099999999999</c:v>
                </c:pt>
                <c:pt idx="2620">
                  <c:v>23.138500000000001</c:v>
                </c:pt>
                <c:pt idx="2621">
                  <c:v>22.5197</c:v>
                </c:pt>
                <c:pt idx="2622">
                  <c:v>21.7806</c:v>
                </c:pt>
                <c:pt idx="2623">
                  <c:v>20.994299999999999</c:v>
                </c:pt>
                <c:pt idx="2624">
                  <c:v>20.222200000000001</c:v>
                </c:pt>
                <c:pt idx="2625">
                  <c:v>19.5046</c:v>
                </c:pt>
                <c:pt idx="2626">
                  <c:v>18.859500000000001</c:v>
                </c:pt>
                <c:pt idx="2627">
                  <c:v>18.286899999999999</c:v>
                </c:pt>
                <c:pt idx="2628">
                  <c:v>17.777799999999999</c:v>
                </c:pt>
                <c:pt idx="2629">
                  <c:v>17.324300000000001</c:v>
                </c:pt>
                <c:pt idx="2630">
                  <c:v>16.926400000000001</c:v>
                </c:pt>
                <c:pt idx="2631">
                  <c:v>16.5943</c:v>
                </c:pt>
                <c:pt idx="2632">
                  <c:v>16.3444</c:v>
                </c:pt>
                <c:pt idx="2633">
                  <c:v>16.1922</c:v>
                </c:pt>
                <c:pt idx="2634">
                  <c:v>16.1432</c:v>
                </c:pt>
                <c:pt idx="2635">
                  <c:v>16.184999999999999</c:v>
                </c:pt>
                <c:pt idx="2636">
                  <c:v>16.284800000000001</c:v>
                </c:pt>
                <c:pt idx="2637">
                  <c:v>16.391400000000001</c:v>
                </c:pt>
                <c:pt idx="2638">
                  <c:v>16.4435</c:v>
                </c:pt>
                <c:pt idx="2639">
                  <c:v>16.381399999999999</c:v>
                </c:pt>
                <c:pt idx="2640">
                  <c:v>16.159099999999999</c:v>
                </c:pt>
                <c:pt idx="2641">
                  <c:v>15.7547</c:v>
                </c:pt>
                <c:pt idx="2642">
                  <c:v>15.1753</c:v>
                </c:pt>
                <c:pt idx="2643">
                  <c:v>14.456300000000001</c:v>
                </c:pt>
                <c:pt idx="2644">
                  <c:v>13.654400000000001</c:v>
                </c:pt>
                <c:pt idx="2645">
                  <c:v>12.8363</c:v>
                </c:pt>
                <c:pt idx="2646">
                  <c:v>12.065799999999999</c:v>
                </c:pt>
                <c:pt idx="2647">
                  <c:v>11.3924</c:v>
                </c:pt>
                <c:pt idx="2648">
                  <c:v>10.8438</c:v>
                </c:pt>
                <c:pt idx="2649">
                  <c:v>10.4237</c:v>
                </c:pt>
                <c:pt idx="2650">
                  <c:v>10.114800000000001</c:v>
                </c:pt>
                <c:pt idx="2651">
                  <c:v>9.8866399999999999</c:v>
                </c:pt>
                <c:pt idx="2652">
                  <c:v>9.7048400000000008</c:v>
                </c:pt>
                <c:pt idx="2653">
                  <c:v>9.5401299999999996</c:v>
                </c:pt>
                <c:pt idx="2654">
                  <c:v>9.3749500000000001</c:v>
                </c:pt>
                <c:pt idx="2655">
                  <c:v>9.2064500000000002</c:v>
                </c:pt>
                <c:pt idx="2656">
                  <c:v>9.0456199999999995</c:v>
                </c:pt>
                <c:pt idx="2657">
                  <c:v>8.9137799999999991</c:v>
                </c:pt>
                <c:pt idx="2658">
                  <c:v>8.8374299999999995</c:v>
                </c:pt>
                <c:pt idx="2659">
                  <c:v>8.8432200000000005</c:v>
                </c:pt>
                <c:pt idx="2660">
                  <c:v>8.9536700000000007</c:v>
                </c:pt>
                <c:pt idx="2661">
                  <c:v>9.1840899999999994</c:v>
                </c:pt>
                <c:pt idx="2662">
                  <c:v>9.5404300000000006</c:v>
                </c:pt>
                <c:pt idx="2663">
                  <c:v>10.0174</c:v>
                </c:pt>
                <c:pt idx="2664">
                  <c:v>10.597200000000001</c:v>
                </c:pt>
                <c:pt idx="2665">
                  <c:v>11.2478</c:v>
                </c:pt>
                <c:pt idx="2666">
                  <c:v>11.9236</c:v>
                </c:pt>
                <c:pt idx="2667">
                  <c:v>12.567399999999999</c:v>
                </c:pt>
                <c:pt idx="2668">
                  <c:v>13.115600000000001</c:v>
                </c:pt>
                <c:pt idx="2669">
                  <c:v>13.5061</c:v>
                </c:pt>
                <c:pt idx="2670">
                  <c:v>13.6877</c:v>
                </c:pt>
                <c:pt idx="2671">
                  <c:v>13.629200000000001</c:v>
                </c:pt>
                <c:pt idx="2672">
                  <c:v>13.326700000000001</c:v>
                </c:pt>
                <c:pt idx="2673">
                  <c:v>12.805999999999999</c:v>
                </c:pt>
                <c:pt idx="2674">
                  <c:v>12.1198</c:v>
                </c:pt>
                <c:pt idx="2675">
                  <c:v>11.3413</c:v>
                </c:pt>
                <c:pt idx="2676">
                  <c:v>10.5527</c:v>
                </c:pt>
                <c:pt idx="2677">
                  <c:v>9.8344400000000007</c:v>
                </c:pt>
                <c:pt idx="2678">
                  <c:v>9.2536299999999994</c:v>
                </c:pt>
                <c:pt idx="2679">
                  <c:v>8.8564399999999992</c:v>
                </c:pt>
                <c:pt idx="2680">
                  <c:v>8.6635299999999997</c:v>
                </c:pt>
                <c:pt idx="2681">
                  <c:v>8.6696600000000004</c:v>
                </c:pt>
                <c:pt idx="2682">
                  <c:v>8.8464700000000001</c:v>
                </c:pt>
                <c:pt idx="2683">
                  <c:v>9.14785</c:v>
                </c:pt>
                <c:pt idx="2684">
                  <c:v>9.51661</c:v>
                </c:pt>
                <c:pt idx="2685">
                  <c:v>9.8916900000000005</c:v>
                </c:pt>
                <c:pt idx="2686">
                  <c:v>10.215</c:v>
                </c:pt>
                <c:pt idx="2687">
                  <c:v>10.4376</c:v>
                </c:pt>
                <c:pt idx="2688">
                  <c:v>10.5242</c:v>
                </c:pt>
                <c:pt idx="2689">
                  <c:v>10.4566</c:v>
                </c:pt>
                <c:pt idx="2690">
                  <c:v>10.2347</c:v>
                </c:pt>
                <c:pt idx="2691">
                  <c:v>9.8755299999999995</c:v>
                </c:pt>
                <c:pt idx="2692">
                  <c:v>9.4104100000000006</c:v>
                </c:pt>
                <c:pt idx="2693">
                  <c:v>8.8798300000000001</c:v>
                </c:pt>
                <c:pt idx="2694">
                  <c:v>8.3274699999999999</c:v>
                </c:pt>
                <c:pt idx="2695">
                  <c:v>7.79399</c:v>
                </c:pt>
                <c:pt idx="2696">
                  <c:v>7.3116199999999996</c:v>
                </c:pt>
                <c:pt idx="2697">
                  <c:v>6.9007899999999998</c:v>
                </c:pt>
                <c:pt idx="2698">
                  <c:v>6.5693700000000002</c:v>
                </c:pt>
                <c:pt idx="2699">
                  <c:v>6.3146199999999997</c:v>
                </c:pt>
                <c:pt idx="2700">
                  <c:v>6.1274899999999999</c:v>
                </c:pt>
                <c:pt idx="2701">
                  <c:v>5.9980799999999999</c:v>
                </c:pt>
                <c:pt idx="2702">
                  <c:v>5.9211099999999997</c:v>
                </c:pt>
                <c:pt idx="2703">
                  <c:v>5.8999300000000003</c:v>
                </c:pt>
                <c:pt idx="2704">
                  <c:v>5.9480899999999997</c:v>
                </c:pt>
                <c:pt idx="2705">
                  <c:v>6.0879500000000002</c:v>
                </c:pt>
                <c:pt idx="2706">
                  <c:v>6.3464099999999997</c:v>
                </c:pt>
                <c:pt idx="2707">
                  <c:v>6.7485299999999997</c:v>
                </c:pt>
                <c:pt idx="2708">
                  <c:v>7.3101799999999999</c:v>
                </c:pt>
                <c:pt idx="2709">
                  <c:v>8.0311500000000002</c:v>
                </c:pt>
                <c:pt idx="2710">
                  <c:v>8.8903400000000001</c:v>
                </c:pt>
                <c:pt idx="2711">
                  <c:v>9.8442699999999999</c:v>
                </c:pt>
                <c:pt idx="2712">
                  <c:v>10.829700000000001</c:v>
                </c:pt>
                <c:pt idx="2713">
                  <c:v>11.7705</c:v>
                </c:pt>
                <c:pt idx="2714">
                  <c:v>12.5883</c:v>
                </c:pt>
                <c:pt idx="2715">
                  <c:v>13.214499999999999</c:v>
                </c:pt>
                <c:pt idx="2716">
                  <c:v>13.601800000000001</c:v>
                </c:pt>
                <c:pt idx="2717">
                  <c:v>13.7324</c:v>
                </c:pt>
                <c:pt idx="2718">
                  <c:v>13.621</c:v>
                </c:pt>
                <c:pt idx="2719">
                  <c:v>13.3116</c:v>
                </c:pt>
                <c:pt idx="2720">
                  <c:v>12.867599999999999</c:v>
                </c:pt>
                <c:pt idx="2721">
                  <c:v>12.3591</c:v>
                </c:pt>
                <c:pt idx="2722">
                  <c:v>11.8491</c:v>
                </c:pt>
                <c:pt idx="2723">
                  <c:v>11.382199999999999</c:v>
                </c:pt>
                <c:pt idx="2724">
                  <c:v>10.978300000000001</c:v>
                </c:pt>
                <c:pt idx="2725">
                  <c:v>10.632899999999999</c:v>
                </c:pt>
                <c:pt idx="2726">
                  <c:v>10.323399999999999</c:v>
                </c:pt>
                <c:pt idx="2727">
                  <c:v>10.0182</c:v>
                </c:pt>
                <c:pt idx="2728">
                  <c:v>9.6877700000000004</c:v>
                </c:pt>
                <c:pt idx="2729">
                  <c:v>9.3136299999999999</c:v>
                </c:pt>
                <c:pt idx="2730">
                  <c:v>8.8929100000000005</c:v>
                </c:pt>
                <c:pt idx="2731">
                  <c:v>8.4387600000000003</c:v>
                </c:pt>
                <c:pt idx="2732">
                  <c:v>7.9763500000000001</c:v>
                </c:pt>
                <c:pt idx="2733">
                  <c:v>7.5365099999999998</c:v>
                </c:pt>
                <c:pt idx="2734">
                  <c:v>7.1487100000000003</c:v>
                </c:pt>
                <c:pt idx="2735">
                  <c:v>6.8355199999999998</c:v>
                </c:pt>
                <c:pt idx="2736">
                  <c:v>6.6095699999999997</c:v>
                </c:pt>
                <c:pt idx="2737">
                  <c:v>6.4732799999999999</c:v>
                </c:pt>
                <c:pt idx="2738">
                  <c:v>6.42082</c:v>
                </c:pt>
                <c:pt idx="2739">
                  <c:v>6.4411899999999997</c:v>
                </c:pt>
                <c:pt idx="2740">
                  <c:v>6.5210800000000004</c:v>
                </c:pt>
                <c:pt idx="2741">
                  <c:v>6.6468100000000003</c:v>
                </c:pt>
                <c:pt idx="2742">
                  <c:v>6.8048900000000003</c:v>
                </c:pt>
                <c:pt idx="2743">
                  <c:v>6.9814299999999996</c:v>
                </c:pt>
                <c:pt idx="2744">
                  <c:v>7.1612400000000003</c:v>
                </c:pt>
                <c:pt idx="2745">
                  <c:v>7.3273400000000004</c:v>
                </c:pt>
                <c:pt idx="2746">
                  <c:v>7.4614599999999998</c:v>
                </c:pt>
                <c:pt idx="2747">
                  <c:v>7.5456899999999996</c:v>
                </c:pt>
                <c:pt idx="2748">
                  <c:v>7.5649800000000003</c:v>
                </c:pt>
                <c:pt idx="2749">
                  <c:v>7.5097899999999997</c:v>
                </c:pt>
                <c:pt idx="2750">
                  <c:v>7.3782100000000002</c:v>
                </c:pt>
                <c:pt idx="2751">
                  <c:v>7.1768400000000003</c:v>
                </c:pt>
                <c:pt idx="2752">
                  <c:v>6.92042</c:v>
                </c:pt>
                <c:pt idx="2753">
                  <c:v>6.6300299999999996</c:v>
                </c:pt>
                <c:pt idx="2754">
                  <c:v>6.33047</c:v>
                </c:pt>
                <c:pt idx="2755">
                  <c:v>6.04711</c:v>
                </c:pt>
                <c:pt idx="2756">
                  <c:v>5.8028899999999997</c:v>
                </c:pt>
                <c:pt idx="2757">
                  <c:v>5.6158799999999998</c:v>
                </c:pt>
                <c:pt idx="2758">
                  <c:v>5.4977200000000002</c:v>
                </c:pt>
                <c:pt idx="2759">
                  <c:v>5.4531700000000001</c:v>
                </c:pt>
                <c:pt idx="2760">
                  <c:v>5.4806400000000002</c:v>
                </c:pt>
                <c:pt idx="2761">
                  <c:v>5.5735000000000001</c:v>
                </c:pt>
                <c:pt idx="2762">
                  <c:v>5.7216300000000002</c:v>
                </c:pt>
                <c:pt idx="2763">
                  <c:v>5.9127700000000001</c:v>
                </c:pt>
                <c:pt idx="2764">
                  <c:v>6.1333500000000001</c:v>
                </c:pt>
                <c:pt idx="2765">
                  <c:v>6.3685900000000002</c:v>
                </c:pt>
                <c:pt idx="2766">
                  <c:v>6.6023399999999999</c:v>
                </c:pt>
                <c:pt idx="2767">
                  <c:v>6.8170200000000003</c:v>
                </c:pt>
                <c:pt idx="2768">
                  <c:v>6.9942000000000002</c:v>
                </c:pt>
                <c:pt idx="2769">
                  <c:v>7.1162000000000001</c:v>
                </c:pt>
                <c:pt idx="2770">
                  <c:v>7.1684599999999996</c:v>
                </c:pt>
                <c:pt idx="2771">
                  <c:v>7.1422600000000003</c:v>
                </c:pt>
                <c:pt idx="2772">
                  <c:v>7.0369700000000002</c:v>
                </c:pt>
                <c:pt idx="2773">
                  <c:v>6.8609999999999998</c:v>
                </c:pt>
                <c:pt idx="2774">
                  <c:v>6.6311600000000004</c:v>
                </c:pt>
                <c:pt idx="2775">
                  <c:v>6.3702100000000002</c:v>
                </c:pt>
                <c:pt idx="2776">
                  <c:v>6.1033999999999997</c:v>
                </c:pt>
                <c:pt idx="2777">
                  <c:v>5.85459</c:v>
                </c:pt>
                <c:pt idx="2778">
                  <c:v>5.6430400000000001</c:v>
                </c:pt>
                <c:pt idx="2779">
                  <c:v>5.4814600000000002</c:v>
                </c:pt>
                <c:pt idx="2780">
                  <c:v>5.3754499999999998</c:v>
                </c:pt>
                <c:pt idx="2781">
                  <c:v>5.3243799999999997</c:v>
                </c:pt>
                <c:pt idx="2782">
                  <c:v>5.3229800000000003</c:v>
                </c:pt>
                <c:pt idx="2783">
                  <c:v>5.3631599999999997</c:v>
                </c:pt>
                <c:pt idx="2784">
                  <c:v>5.4356900000000001</c:v>
                </c:pt>
                <c:pt idx="2785">
                  <c:v>5.5314199999999998</c:v>
                </c:pt>
                <c:pt idx="2786">
                  <c:v>5.6421200000000002</c:v>
                </c:pt>
                <c:pt idx="2787">
                  <c:v>5.76119</c:v>
                </c:pt>
                <c:pt idx="2788">
                  <c:v>5.8842800000000004</c:v>
                </c:pt>
                <c:pt idx="2789">
                  <c:v>6.0098000000000003</c:v>
                </c:pt>
                <c:pt idx="2790">
                  <c:v>6.1391400000000003</c:v>
                </c:pt>
                <c:pt idx="2791">
                  <c:v>6.2762900000000004</c:v>
                </c:pt>
                <c:pt idx="2792">
                  <c:v>6.4266800000000002</c:v>
                </c:pt>
                <c:pt idx="2793">
                  <c:v>6.5953600000000003</c:v>
                </c:pt>
                <c:pt idx="2794">
                  <c:v>6.7847299999999997</c:v>
                </c:pt>
                <c:pt idx="2795">
                  <c:v>6.9924799999999996</c:v>
                </c:pt>
                <c:pt idx="2796">
                  <c:v>7.2102599999999999</c:v>
                </c:pt>
                <c:pt idx="2797">
                  <c:v>7.42354</c:v>
                </c:pt>
                <c:pt idx="2798">
                  <c:v>7.6129300000000004</c:v>
                </c:pt>
                <c:pt idx="2799">
                  <c:v>7.75657</c:v>
                </c:pt>
                <c:pt idx="2800">
                  <c:v>7.8334599999999996</c:v>
                </c:pt>
                <c:pt idx="2801">
                  <c:v>7.8268899999999997</c:v>
                </c:pt>
                <c:pt idx="2802">
                  <c:v>7.7275099999999997</c:v>
                </c:pt>
                <c:pt idx="2803">
                  <c:v>7.53545</c:v>
                </c:pt>
                <c:pt idx="2804">
                  <c:v>7.2611400000000001</c:v>
                </c:pt>
                <c:pt idx="2805">
                  <c:v>6.9247699999999996</c:v>
                </c:pt>
                <c:pt idx="2806">
                  <c:v>6.5542999999999996</c:v>
                </c:pt>
                <c:pt idx="2807">
                  <c:v>6.18262</c:v>
                </c:pt>
                <c:pt idx="2808">
                  <c:v>5.8440899999999996</c:v>
                </c:pt>
                <c:pt idx="2809">
                  <c:v>5.5711000000000004</c:v>
                </c:pt>
                <c:pt idx="2810">
                  <c:v>5.3909900000000004</c:v>
                </c:pt>
                <c:pt idx="2811">
                  <c:v>5.3238099999999999</c:v>
                </c:pt>
                <c:pt idx="2812">
                  <c:v>5.3810099999999998</c:v>
                </c:pt>
                <c:pt idx="2813">
                  <c:v>5.56508</c:v>
                </c:pt>
                <c:pt idx="2814">
                  <c:v>5.8702300000000003</c:v>
                </c:pt>
                <c:pt idx="2815">
                  <c:v>6.28376</c:v>
                </c:pt>
                <c:pt idx="2816">
                  <c:v>6.7878499999999997</c:v>
                </c:pt>
                <c:pt idx="2817">
                  <c:v>7.36137</c:v>
                </c:pt>
                <c:pt idx="2818">
                  <c:v>7.9813599999999996</c:v>
                </c:pt>
                <c:pt idx="2819">
                  <c:v>8.6238299999999999</c:v>
                </c:pt>
                <c:pt idx="2820">
                  <c:v>9.2638599999999993</c:v>
                </c:pt>
                <c:pt idx="2821">
                  <c:v>9.8753299999999999</c:v>
                </c:pt>
                <c:pt idx="2822">
                  <c:v>10.4307</c:v>
                </c:pt>
                <c:pt idx="2823">
                  <c:v>10.901300000000001</c:v>
                </c:pt>
                <c:pt idx="2824">
                  <c:v>11.2591</c:v>
                </c:pt>
                <c:pt idx="2825">
                  <c:v>11.4787</c:v>
                </c:pt>
                <c:pt idx="2826">
                  <c:v>11.540800000000001</c:v>
                </c:pt>
                <c:pt idx="2827">
                  <c:v>11.4353</c:v>
                </c:pt>
                <c:pt idx="2828">
                  <c:v>11.163600000000001</c:v>
                </c:pt>
                <c:pt idx="2829">
                  <c:v>10.7395</c:v>
                </c:pt>
                <c:pt idx="2830">
                  <c:v>10.1881</c:v>
                </c:pt>
                <c:pt idx="2831">
                  <c:v>9.5436999999999994</c:v>
                </c:pt>
                <c:pt idx="2832">
                  <c:v>8.8456200000000003</c:v>
                </c:pt>
                <c:pt idx="2833">
                  <c:v>8.1344700000000003</c:v>
                </c:pt>
                <c:pt idx="2834">
                  <c:v>7.4482799999999996</c:v>
                </c:pt>
                <c:pt idx="2835">
                  <c:v>6.8194100000000004</c:v>
                </c:pt>
                <c:pt idx="2836">
                  <c:v>6.2724799999999998</c:v>
                </c:pt>
                <c:pt idx="2837">
                  <c:v>5.8232900000000001</c:v>
                </c:pt>
                <c:pt idx="2838">
                  <c:v>5.47851</c:v>
                </c:pt>
                <c:pt idx="2839">
                  <c:v>5.2361899999999997</c:v>
                </c:pt>
                <c:pt idx="2840">
                  <c:v>5.0868399999999996</c:v>
                </c:pt>
                <c:pt idx="2841">
                  <c:v>5.0151700000000003</c:v>
                </c:pt>
                <c:pt idx="2842">
                  <c:v>5.0022799999999998</c:v>
                </c:pt>
                <c:pt idx="2843">
                  <c:v>5.0282999999999998</c:v>
                </c:pt>
                <c:pt idx="2844">
                  <c:v>5.0748699999999998</c:v>
                </c:pt>
                <c:pt idx="2845">
                  <c:v>5.1271699999999996</c:v>
                </c:pt>
                <c:pt idx="2846">
                  <c:v>5.17509</c:v>
                </c:pt>
                <c:pt idx="2847">
                  <c:v>5.2132699999999996</c:v>
                </c:pt>
                <c:pt idx="2848">
                  <c:v>5.2402199999999999</c:v>
                </c:pt>
                <c:pt idx="2849">
                  <c:v>5.2567000000000004</c:v>
                </c:pt>
                <c:pt idx="2850">
                  <c:v>5.26403</c:v>
                </c:pt>
                <c:pt idx="2851">
                  <c:v>5.2627800000000002</c:v>
                </c:pt>
                <c:pt idx="2852">
                  <c:v>5.2519999999999998</c:v>
                </c:pt>
                <c:pt idx="2853">
                  <c:v>5.2293700000000003</c:v>
                </c:pt>
                <c:pt idx="2854">
                  <c:v>5.1919000000000004</c:v>
                </c:pt>
                <c:pt idx="2855">
                  <c:v>5.1371000000000002</c:v>
                </c:pt>
                <c:pt idx="2856">
                  <c:v>5.0642199999999997</c:v>
                </c:pt>
                <c:pt idx="2857">
                  <c:v>4.97532</c:v>
                </c:pt>
                <c:pt idx="2858">
                  <c:v>4.8760199999999996</c:v>
                </c:pt>
                <c:pt idx="2859">
                  <c:v>4.7755900000000002</c:v>
                </c:pt>
                <c:pt idx="2860">
                  <c:v>4.6865699999999997</c:v>
                </c:pt>
                <c:pt idx="2861">
                  <c:v>4.6236800000000002</c:v>
                </c:pt>
                <c:pt idx="2862">
                  <c:v>4.6023100000000001</c:v>
                </c:pt>
                <c:pt idx="2863">
                  <c:v>4.63652</c:v>
                </c:pt>
                <c:pt idx="2864">
                  <c:v>4.7369599999999998</c:v>
                </c:pt>
                <c:pt idx="2865">
                  <c:v>4.9089099999999997</c:v>
                </c:pt>
                <c:pt idx="2866">
                  <c:v>5.1507399999999999</c:v>
                </c:pt>
                <c:pt idx="2867">
                  <c:v>5.4531700000000001</c:v>
                </c:pt>
                <c:pt idx="2868">
                  <c:v>5.7995700000000001</c:v>
                </c:pt>
                <c:pt idx="2869">
                  <c:v>6.1676000000000002</c:v>
                </c:pt>
                <c:pt idx="2870">
                  <c:v>6.53193</c:v>
                </c:pt>
                <c:pt idx="2871">
                  <c:v>6.8677000000000001</c:v>
                </c:pt>
                <c:pt idx="2872">
                  <c:v>7.1542199999999996</c:v>
                </c:pt>
                <c:pt idx="2873">
                  <c:v>7.37784</c:v>
                </c:pt>
                <c:pt idx="2874">
                  <c:v>7.53362</c:v>
                </c:pt>
                <c:pt idx="2875">
                  <c:v>7.6252000000000004</c:v>
                </c:pt>
                <c:pt idx="2876">
                  <c:v>7.6632999999999996</c:v>
                </c:pt>
                <c:pt idx="2877">
                  <c:v>7.6631299999999998</c:v>
                </c:pt>
                <c:pt idx="2878">
                  <c:v>7.6417999999999999</c:v>
                </c:pt>
                <c:pt idx="2879">
                  <c:v>7.6161300000000001</c:v>
                </c:pt>
                <c:pt idx="2880">
                  <c:v>7.6013500000000001</c:v>
                </c:pt>
                <c:pt idx="2881">
                  <c:v>7.6104500000000002</c:v>
                </c:pt>
                <c:pt idx="2882">
                  <c:v>7.6536900000000001</c:v>
                </c:pt>
                <c:pt idx="2883">
                  <c:v>7.7377900000000004</c:v>
                </c:pt>
                <c:pt idx="2884">
                  <c:v>7.86463</c:v>
                </c:pt>
                <c:pt idx="2885">
                  <c:v>8.0295500000000004</c:v>
                </c:pt>
                <c:pt idx="2886">
                  <c:v>8.2199399999999994</c:v>
                </c:pt>
                <c:pt idx="2887">
                  <c:v>8.4150799999999997</c:v>
                </c:pt>
                <c:pt idx="2888">
                  <c:v>8.5876000000000001</c:v>
                </c:pt>
                <c:pt idx="2889">
                  <c:v>8.7068600000000007</c:v>
                </c:pt>
                <c:pt idx="2890">
                  <c:v>8.7437400000000007</c:v>
                </c:pt>
                <c:pt idx="2891">
                  <c:v>8.6756700000000002</c:v>
                </c:pt>
                <c:pt idx="2892">
                  <c:v>8.4910099999999993</c:v>
                </c:pt>
                <c:pt idx="2893">
                  <c:v>8.1914400000000001</c:v>
                </c:pt>
                <c:pt idx="2894">
                  <c:v>7.7921899999999997</c:v>
                </c:pt>
                <c:pt idx="2895">
                  <c:v>7.3198999999999996</c:v>
                </c:pt>
                <c:pt idx="2896">
                  <c:v>6.8090000000000002</c:v>
                </c:pt>
                <c:pt idx="2897">
                  <c:v>6.29732</c:v>
                </c:pt>
                <c:pt idx="2898">
                  <c:v>5.8217299999999996</c:v>
                </c:pt>
                <c:pt idx="2899">
                  <c:v>5.4145500000000002</c:v>
                </c:pt>
                <c:pt idx="2900">
                  <c:v>5.1008599999999999</c:v>
                </c:pt>
                <c:pt idx="2901">
                  <c:v>4.8967499999999999</c:v>
                </c:pt>
                <c:pt idx="2902">
                  <c:v>4.8084499999999997</c:v>
                </c:pt>
                <c:pt idx="2903">
                  <c:v>4.8322099999999999</c:v>
                </c:pt>
                <c:pt idx="2904">
                  <c:v>4.9548800000000002</c:v>
                </c:pt>
                <c:pt idx="2905">
                  <c:v>5.1552800000000003</c:v>
                </c:pt>
                <c:pt idx="2906">
                  <c:v>5.4063999999999997</c:v>
                </c:pt>
                <c:pt idx="2907">
                  <c:v>5.6783599999999996</c:v>
                </c:pt>
                <c:pt idx="2908">
                  <c:v>5.94191</c:v>
                </c:pt>
                <c:pt idx="2909">
                  <c:v>6.17218</c:v>
                </c:pt>
                <c:pt idx="2910">
                  <c:v>6.3519199999999998</c:v>
                </c:pt>
                <c:pt idx="2911">
                  <c:v>6.4739199999999997</c:v>
                </c:pt>
                <c:pt idx="2912">
                  <c:v>6.5419</c:v>
                </c:pt>
                <c:pt idx="2913">
                  <c:v>6.5698999999999996</c:v>
                </c:pt>
                <c:pt idx="2914">
                  <c:v>6.5800599999999996</c:v>
                </c:pt>
                <c:pt idx="2915">
                  <c:v>6.5992499999999996</c:v>
                </c:pt>
                <c:pt idx="2916">
                  <c:v>6.6550599999999998</c:v>
                </c:pt>
                <c:pt idx="2917">
                  <c:v>6.7716399999999997</c:v>
                </c:pt>
                <c:pt idx="2918">
                  <c:v>6.9659300000000002</c:v>
                </c:pt>
                <c:pt idx="2919">
                  <c:v>7.2445000000000004</c:v>
                </c:pt>
                <c:pt idx="2920">
                  <c:v>7.6014200000000001</c:v>
                </c:pt>
                <c:pt idx="2921">
                  <c:v>8.0173699999999997</c:v>
                </c:pt>
                <c:pt idx="2922">
                  <c:v>8.4604099999999995</c:v>
                </c:pt>
                <c:pt idx="2923">
                  <c:v>8.8886299999999991</c:v>
                </c:pt>
                <c:pt idx="2924">
                  <c:v>9.2549299999999999</c:v>
                </c:pt>
                <c:pt idx="2925">
                  <c:v>9.5132600000000007</c:v>
                </c:pt>
                <c:pt idx="2926">
                  <c:v>9.6257599999999996</c:v>
                </c:pt>
                <c:pt idx="2927">
                  <c:v>9.5692400000000006</c:v>
                </c:pt>
                <c:pt idx="2928">
                  <c:v>9.3397500000000004</c:v>
                </c:pt>
                <c:pt idx="2929">
                  <c:v>8.9539399999999993</c:v>
                </c:pt>
                <c:pt idx="2930">
                  <c:v>8.4469899999999996</c:v>
                </c:pt>
                <c:pt idx="2931">
                  <c:v>7.8672500000000003</c:v>
                </c:pt>
                <c:pt idx="2932">
                  <c:v>7.2687999999999997</c:v>
                </c:pt>
                <c:pt idx="2933">
                  <c:v>6.7035099999999996</c:v>
                </c:pt>
                <c:pt idx="2934">
                  <c:v>6.2139699999999998</c:v>
                </c:pt>
                <c:pt idx="2935">
                  <c:v>5.8287199999999997</c:v>
                </c:pt>
                <c:pt idx="2936">
                  <c:v>5.5602</c:v>
                </c:pt>
                <c:pt idx="2937">
                  <c:v>5.4054900000000004</c:v>
                </c:pt>
                <c:pt idx="2938">
                  <c:v>5.34938</c:v>
                </c:pt>
                <c:pt idx="2939">
                  <c:v>5.3687800000000001</c:v>
                </c:pt>
                <c:pt idx="2940">
                  <c:v>5.4378399999999996</c:v>
                </c:pt>
                <c:pt idx="2941">
                  <c:v>5.5326700000000004</c:v>
                </c:pt>
                <c:pt idx="2942">
                  <c:v>5.6351500000000003</c:v>
                </c:pt>
                <c:pt idx="2943">
                  <c:v>5.7352999999999996</c:v>
                </c:pt>
                <c:pt idx="2944">
                  <c:v>5.8319900000000002</c:v>
                </c:pt>
                <c:pt idx="2945">
                  <c:v>5.9318200000000001</c:v>
                </c:pt>
                <c:pt idx="2946">
                  <c:v>6.0466899999999999</c:v>
                </c:pt>
                <c:pt idx="2947">
                  <c:v>6.1901999999999999</c:v>
                </c:pt>
                <c:pt idx="2948">
                  <c:v>6.37392</c:v>
                </c:pt>
                <c:pt idx="2949">
                  <c:v>6.6039500000000002</c:v>
                </c:pt>
                <c:pt idx="2950">
                  <c:v>6.87866</c:v>
                </c:pt>
                <c:pt idx="2951">
                  <c:v>7.1879999999999997</c:v>
                </c:pt>
                <c:pt idx="2952">
                  <c:v>7.5144099999999998</c:v>
                </c:pt>
                <c:pt idx="2953">
                  <c:v>7.8352000000000004</c:v>
                </c:pt>
                <c:pt idx="2954">
                  <c:v>8.1259700000000006</c:v>
                </c:pt>
                <c:pt idx="2955">
                  <c:v>8.3644700000000007</c:v>
                </c:pt>
                <c:pt idx="2956">
                  <c:v>8.5342599999999997</c:v>
                </c:pt>
                <c:pt idx="2957">
                  <c:v>8.6277899999999992</c:v>
                </c:pt>
                <c:pt idx="2958">
                  <c:v>8.6484100000000002</c:v>
                </c:pt>
                <c:pt idx="2959">
                  <c:v>8.6110000000000007</c:v>
                </c:pt>
                <c:pt idx="2960">
                  <c:v>8.5410900000000005</c:v>
                </c:pt>
                <c:pt idx="2961">
                  <c:v>8.4723199999999999</c:v>
                </c:pt>
                <c:pt idx="2962">
                  <c:v>8.4425000000000008</c:v>
                </c:pt>
                <c:pt idx="2963">
                  <c:v>8.4884799999999991</c:v>
                </c:pt>
                <c:pt idx="2964">
                  <c:v>8.6407699999999998</c:v>
                </c:pt>
                <c:pt idx="2965">
                  <c:v>8.9186899999999998</c:v>
                </c:pt>
                <c:pt idx="2966">
                  <c:v>9.3272099999999991</c:v>
                </c:pt>
                <c:pt idx="2967">
                  <c:v>9.8562200000000004</c:v>
                </c:pt>
                <c:pt idx="2968">
                  <c:v>10.4825</c:v>
                </c:pt>
                <c:pt idx="2969">
                  <c:v>11.1739</c:v>
                </c:pt>
                <c:pt idx="2970">
                  <c:v>11.8949</c:v>
                </c:pt>
                <c:pt idx="2971">
                  <c:v>12.6114</c:v>
                </c:pt>
                <c:pt idx="2972">
                  <c:v>13.2941</c:v>
                </c:pt>
                <c:pt idx="2973">
                  <c:v>13.919</c:v>
                </c:pt>
                <c:pt idx="2974">
                  <c:v>14.4659</c:v>
                </c:pt>
                <c:pt idx="2975">
                  <c:v>14.9152</c:v>
                </c:pt>
                <c:pt idx="2976">
                  <c:v>15.2453</c:v>
                </c:pt>
                <c:pt idx="2977">
                  <c:v>15.431699999999999</c:v>
                </c:pt>
                <c:pt idx="2978">
                  <c:v>15.4489</c:v>
                </c:pt>
                <c:pt idx="2979">
                  <c:v>15.2752</c:v>
                </c:pt>
                <c:pt idx="2980">
                  <c:v>14.898400000000001</c:v>
                </c:pt>
                <c:pt idx="2981">
                  <c:v>14.3208</c:v>
                </c:pt>
                <c:pt idx="2982">
                  <c:v>13.5626</c:v>
                </c:pt>
                <c:pt idx="2983">
                  <c:v>12.6614</c:v>
                </c:pt>
                <c:pt idx="2984">
                  <c:v>11.6676</c:v>
                </c:pt>
                <c:pt idx="2985">
                  <c:v>10.6387</c:v>
                </c:pt>
                <c:pt idx="2986">
                  <c:v>9.6305599999999991</c:v>
                </c:pt>
                <c:pt idx="2987">
                  <c:v>8.6914800000000003</c:v>
                </c:pt>
                <c:pt idx="2988">
                  <c:v>7.8571900000000001</c:v>
                </c:pt>
                <c:pt idx="2989">
                  <c:v>7.1495199999999999</c:v>
                </c:pt>
                <c:pt idx="2990">
                  <c:v>6.5777200000000002</c:v>
                </c:pt>
                <c:pt idx="2991">
                  <c:v>6.1418100000000004</c:v>
                </c:pt>
                <c:pt idx="2992">
                  <c:v>5.8366899999999999</c:v>
                </c:pt>
                <c:pt idx="2993">
                  <c:v>5.6556100000000002</c:v>
                </c:pt>
                <c:pt idx="2994">
                  <c:v>5.59206</c:v>
                </c:pt>
                <c:pt idx="2995">
                  <c:v>5.6398799999999998</c:v>
                </c:pt>
                <c:pt idx="2996">
                  <c:v>5.7917399999999999</c:v>
                </c:pt>
                <c:pt idx="2997">
                  <c:v>6.0370900000000001</c:v>
                </c:pt>
                <c:pt idx="2998">
                  <c:v>6.3604500000000002</c:v>
                </c:pt>
                <c:pt idx="2999">
                  <c:v>6.7411199999999996</c:v>
                </c:pt>
                <c:pt idx="3000">
                  <c:v>7.1545899999999998</c:v>
                </c:pt>
                <c:pt idx="3001">
                  <c:v>7.5755400000000002</c:v>
                </c:pt>
                <c:pt idx="3002">
                  <c:v>7.98149</c:v>
                </c:pt>
                <c:pt idx="3003">
                  <c:v>8.3560400000000001</c:v>
                </c:pt>
                <c:pt idx="3004">
                  <c:v>8.69055</c:v>
                </c:pt>
                <c:pt idx="3005">
                  <c:v>8.9835700000000003</c:v>
                </c:pt>
                <c:pt idx="3006">
                  <c:v>9.2381100000000007</c:v>
                </c:pt>
                <c:pt idx="3007">
                  <c:v>9.4574300000000004</c:v>
                </c:pt>
                <c:pt idx="3008">
                  <c:v>9.6407299999999996</c:v>
                </c:pt>
                <c:pt idx="3009">
                  <c:v>9.7802500000000006</c:v>
                </c:pt>
                <c:pt idx="3010">
                  <c:v>9.8607700000000005</c:v>
                </c:pt>
                <c:pt idx="3011">
                  <c:v>9.8622300000000003</c:v>
                </c:pt>
                <c:pt idx="3012">
                  <c:v>9.7647399999999998</c:v>
                </c:pt>
                <c:pt idx="3013">
                  <c:v>9.5548999999999999</c:v>
                </c:pt>
                <c:pt idx="3014">
                  <c:v>9.2315500000000004</c:v>
                </c:pt>
                <c:pt idx="3015">
                  <c:v>8.8095400000000001</c:v>
                </c:pt>
                <c:pt idx="3016">
                  <c:v>8.3202700000000007</c:v>
                </c:pt>
                <c:pt idx="3017">
                  <c:v>7.8089500000000003</c:v>
                </c:pt>
                <c:pt idx="3018">
                  <c:v>7.3291599999999999</c:v>
                </c:pt>
                <c:pt idx="3019">
                  <c:v>6.9359900000000003</c:v>
                </c:pt>
                <c:pt idx="3020">
                  <c:v>6.6791600000000004</c:v>
                </c:pt>
                <c:pt idx="3021">
                  <c:v>6.5972099999999996</c:v>
                </c:pt>
                <c:pt idx="3022">
                  <c:v>6.7136100000000001</c:v>
                </c:pt>
                <c:pt idx="3023">
                  <c:v>7.0348600000000001</c:v>
                </c:pt>
                <c:pt idx="3024">
                  <c:v>7.5505500000000003</c:v>
                </c:pt>
                <c:pt idx="3025">
                  <c:v>8.2349499999999995</c:v>
                </c:pt>
                <c:pt idx="3026">
                  <c:v>9.0499200000000002</c:v>
                </c:pt>
                <c:pt idx="3027">
                  <c:v>9.9487699999999997</c:v>
                </c:pt>
                <c:pt idx="3028">
                  <c:v>10.880699999999999</c:v>
                </c:pt>
                <c:pt idx="3029">
                  <c:v>11.7957</c:v>
                </c:pt>
                <c:pt idx="3030">
                  <c:v>12.648199999999999</c:v>
                </c:pt>
                <c:pt idx="3031">
                  <c:v>13.401300000000001</c:v>
                </c:pt>
                <c:pt idx="3032">
                  <c:v>14.0275</c:v>
                </c:pt>
                <c:pt idx="3033">
                  <c:v>14.5098</c:v>
                </c:pt>
                <c:pt idx="3034">
                  <c:v>14.8407</c:v>
                </c:pt>
                <c:pt idx="3035">
                  <c:v>15.020799999999999</c:v>
                </c:pt>
                <c:pt idx="3036">
                  <c:v>15.0578</c:v>
                </c:pt>
                <c:pt idx="3037">
                  <c:v>14.9659</c:v>
                </c:pt>
                <c:pt idx="3038">
                  <c:v>14.7659</c:v>
                </c:pt>
                <c:pt idx="3039">
                  <c:v>14.484500000000001</c:v>
                </c:pt>
                <c:pt idx="3040">
                  <c:v>14.153600000000001</c:v>
                </c:pt>
                <c:pt idx="3041">
                  <c:v>13.807600000000001</c:v>
                </c:pt>
                <c:pt idx="3042">
                  <c:v>13.48</c:v>
                </c:pt>
                <c:pt idx="3043">
                  <c:v>13.197900000000001</c:v>
                </c:pt>
                <c:pt idx="3044">
                  <c:v>12.9771</c:v>
                </c:pt>
                <c:pt idx="3045">
                  <c:v>12.8186</c:v>
                </c:pt>
                <c:pt idx="3046">
                  <c:v>12.707000000000001</c:v>
                </c:pt>
                <c:pt idx="3047">
                  <c:v>12.612</c:v>
                </c:pt>
                <c:pt idx="3048">
                  <c:v>12.4933</c:v>
                </c:pt>
                <c:pt idx="3049">
                  <c:v>12.307499999999999</c:v>
                </c:pt>
                <c:pt idx="3050">
                  <c:v>12.0168</c:v>
                </c:pt>
                <c:pt idx="3051">
                  <c:v>11.5968</c:v>
                </c:pt>
                <c:pt idx="3052">
                  <c:v>11.0426</c:v>
                </c:pt>
                <c:pt idx="3053">
                  <c:v>10.371600000000001</c:v>
                </c:pt>
                <c:pt idx="3054">
                  <c:v>9.6229899999999997</c:v>
                </c:pt>
                <c:pt idx="3055">
                  <c:v>8.8534699999999997</c:v>
                </c:pt>
                <c:pt idx="3056">
                  <c:v>8.1304300000000005</c:v>
                </c:pt>
                <c:pt idx="3057">
                  <c:v>7.5236700000000001</c:v>
                </c:pt>
                <c:pt idx="3058">
                  <c:v>7.0969199999999999</c:v>
                </c:pt>
                <c:pt idx="3059">
                  <c:v>6.9002999999999997</c:v>
                </c:pt>
                <c:pt idx="3060">
                  <c:v>6.9645200000000003</c:v>
                </c:pt>
                <c:pt idx="3061">
                  <c:v>7.2973699999999999</c:v>
                </c:pt>
                <c:pt idx="3062">
                  <c:v>7.8826400000000003</c:v>
                </c:pt>
                <c:pt idx="3063">
                  <c:v>8.6816899999999997</c:v>
                </c:pt>
                <c:pt idx="3064">
                  <c:v>9.6374499999999994</c:v>
                </c:pt>
                <c:pt idx="3065">
                  <c:v>10.6807</c:v>
                </c:pt>
                <c:pt idx="3066">
                  <c:v>11.7376</c:v>
                </c:pt>
                <c:pt idx="3067">
                  <c:v>12.7387</c:v>
                </c:pt>
                <c:pt idx="3068">
                  <c:v>13.626200000000001</c:v>
                </c:pt>
                <c:pt idx="3069">
                  <c:v>14.3599</c:v>
                </c:pt>
                <c:pt idx="3070">
                  <c:v>14.921099999999999</c:v>
                </c:pt>
                <c:pt idx="3071">
                  <c:v>15.3111</c:v>
                </c:pt>
                <c:pt idx="3072">
                  <c:v>15.5481</c:v>
                </c:pt>
                <c:pt idx="3073">
                  <c:v>15.6608</c:v>
                </c:pt>
                <c:pt idx="3074">
                  <c:v>15.6805</c:v>
                </c:pt>
                <c:pt idx="3075">
                  <c:v>15.634399999999999</c:v>
                </c:pt>
                <c:pt idx="3076">
                  <c:v>15.540100000000001</c:v>
                </c:pt>
                <c:pt idx="3077">
                  <c:v>15.4034</c:v>
                </c:pt>
                <c:pt idx="3078">
                  <c:v>15.2188</c:v>
                </c:pt>
                <c:pt idx="3079">
                  <c:v>14.9739</c:v>
                </c:pt>
                <c:pt idx="3080">
                  <c:v>14.654299999999999</c:v>
                </c:pt>
                <c:pt idx="3081">
                  <c:v>14.249499999999999</c:v>
                </c:pt>
                <c:pt idx="3082">
                  <c:v>13.7575</c:v>
                </c:pt>
                <c:pt idx="3083">
                  <c:v>13.186999999999999</c:v>
                </c:pt>
                <c:pt idx="3084">
                  <c:v>12.5562</c:v>
                </c:pt>
                <c:pt idx="3085">
                  <c:v>11.8904</c:v>
                </c:pt>
                <c:pt idx="3086">
                  <c:v>11.2173</c:v>
                </c:pt>
                <c:pt idx="3087">
                  <c:v>10.5631</c:v>
                </c:pt>
                <c:pt idx="3088">
                  <c:v>9.9493500000000008</c:v>
                </c:pt>
                <c:pt idx="3089">
                  <c:v>9.3921899999999994</c:v>
                </c:pt>
                <c:pt idx="3090">
                  <c:v>8.9026200000000006</c:v>
                </c:pt>
                <c:pt idx="3091">
                  <c:v>8.4876500000000004</c:v>
                </c:pt>
                <c:pt idx="3092">
                  <c:v>8.15137</c:v>
                </c:pt>
                <c:pt idx="3093">
                  <c:v>7.8952600000000004</c:v>
                </c:pt>
                <c:pt idx="3094">
                  <c:v>7.7180900000000001</c:v>
                </c:pt>
                <c:pt idx="3095">
                  <c:v>7.61571</c:v>
                </c:pt>
                <c:pt idx="3096">
                  <c:v>7.5815900000000003</c:v>
                </c:pt>
                <c:pt idx="3097">
                  <c:v>7.6084899999999998</c:v>
                </c:pt>
                <c:pt idx="3098">
                  <c:v>7.6908799999999999</c:v>
                </c:pt>
                <c:pt idx="3099">
                  <c:v>7.8275399999999999</c:v>
                </c:pt>
                <c:pt idx="3100">
                  <c:v>8.0230099999999993</c:v>
                </c:pt>
                <c:pt idx="3101">
                  <c:v>8.2870200000000001</c:v>
                </c:pt>
                <c:pt idx="3102">
                  <c:v>8.6316400000000009</c:v>
                </c:pt>
                <c:pt idx="3103">
                  <c:v>9.0665200000000006</c:v>
                </c:pt>
                <c:pt idx="3104">
                  <c:v>9.5935100000000002</c:v>
                </c:pt>
                <c:pt idx="3105">
                  <c:v>10.202199999999999</c:v>
                </c:pt>
                <c:pt idx="3106">
                  <c:v>10.867699999999999</c:v>
                </c:pt>
                <c:pt idx="3107">
                  <c:v>11.5519</c:v>
                </c:pt>
                <c:pt idx="3108">
                  <c:v>12.2074</c:v>
                </c:pt>
                <c:pt idx="3109">
                  <c:v>12.784000000000001</c:v>
                </c:pt>
                <c:pt idx="3110">
                  <c:v>13.2363</c:v>
                </c:pt>
                <c:pt idx="3111">
                  <c:v>13.5296</c:v>
                </c:pt>
                <c:pt idx="3112">
                  <c:v>13.645200000000001</c:v>
                </c:pt>
                <c:pt idx="3113">
                  <c:v>13.581099999999999</c:v>
                </c:pt>
                <c:pt idx="3114">
                  <c:v>13.351100000000001</c:v>
                </c:pt>
                <c:pt idx="3115">
                  <c:v>12.9809</c:v>
                </c:pt>
                <c:pt idx="3116">
                  <c:v>12.5029</c:v>
                </c:pt>
                <c:pt idx="3117">
                  <c:v>11.9519</c:v>
                </c:pt>
                <c:pt idx="3118">
                  <c:v>11.3613</c:v>
                </c:pt>
                <c:pt idx="3119">
                  <c:v>10.761200000000001</c:v>
                </c:pt>
                <c:pt idx="3120">
                  <c:v>10.1783</c:v>
                </c:pt>
                <c:pt idx="3121">
                  <c:v>9.6373800000000003</c:v>
                </c:pt>
                <c:pt idx="3122">
                  <c:v>9.1622000000000003</c:v>
                </c:pt>
                <c:pt idx="3123">
                  <c:v>8.7757799999999992</c:v>
                </c:pt>
                <c:pt idx="3124">
                  <c:v>8.4991900000000005</c:v>
                </c:pt>
                <c:pt idx="3125">
                  <c:v>8.3485399999999998</c:v>
                </c:pt>
                <c:pt idx="3126">
                  <c:v>8.3311600000000006</c:v>
                </c:pt>
                <c:pt idx="3127">
                  <c:v>8.4417799999999996</c:v>
                </c:pt>
                <c:pt idx="3128">
                  <c:v>8.6602899999999998</c:v>
                </c:pt>
                <c:pt idx="3129">
                  <c:v>8.9519099999999998</c:v>
                </c:pt>
                <c:pt idx="3130">
                  <c:v>9.2703799999999994</c:v>
                </c:pt>
                <c:pt idx="3131">
                  <c:v>9.5637600000000003</c:v>
                </c:pt>
                <c:pt idx="3132">
                  <c:v>9.7819400000000005</c:v>
                </c:pt>
                <c:pt idx="3133">
                  <c:v>9.8842199999999991</c:v>
                </c:pt>
                <c:pt idx="3134">
                  <c:v>9.8455700000000004</c:v>
                </c:pt>
                <c:pt idx="3135">
                  <c:v>9.6601800000000004</c:v>
                </c:pt>
                <c:pt idx="3136">
                  <c:v>9.3416899999999998</c:v>
                </c:pt>
                <c:pt idx="3137">
                  <c:v>8.9201300000000003</c:v>
                </c:pt>
                <c:pt idx="3138">
                  <c:v>8.4363600000000005</c:v>
                </c:pt>
                <c:pt idx="3139">
                  <c:v>7.9353100000000003</c:v>
                </c:pt>
                <c:pt idx="3140">
                  <c:v>7.4595900000000004</c:v>
                </c:pt>
                <c:pt idx="3141">
                  <c:v>7.0446999999999997</c:v>
                </c:pt>
                <c:pt idx="3142">
                  <c:v>6.7166800000000002</c:v>
                </c:pt>
                <c:pt idx="3143">
                  <c:v>6.4923400000000004</c:v>
                </c:pt>
                <c:pt idx="3144">
                  <c:v>6.38131</c:v>
                </c:pt>
                <c:pt idx="3145">
                  <c:v>6.3888100000000003</c:v>
                </c:pt>
                <c:pt idx="3146">
                  <c:v>6.5179799999999997</c:v>
                </c:pt>
                <c:pt idx="3147">
                  <c:v>6.7707100000000002</c:v>
                </c:pt>
                <c:pt idx="3148">
                  <c:v>7.1468699999999998</c:v>
                </c:pt>
                <c:pt idx="3149">
                  <c:v>7.6422299999999996</c:v>
                </c:pt>
                <c:pt idx="3150">
                  <c:v>8.2460400000000007</c:v>
                </c:pt>
                <c:pt idx="3151">
                  <c:v>8.9392200000000006</c:v>
                </c:pt>
                <c:pt idx="3152">
                  <c:v>9.6941100000000002</c:v>
                </c:pt>
                <c:pt idx="3153">
                  <c:v>10.475899999999999</c:v>
                </c:pt>
                <c:pt idx="3154">
                  <c:v>11.2456</c:v>
                </c:pt>
                <c:pt idx="3155">
                  <c:v>11.964</c:v>
                </c:pt>
                <c:pt idx="3156">
                  <c:v>12.596</c:v>
                </c:pt>
                <c:pt idx="3157">
                  <c:v>13.1145</c:v>
                </c:pt>
                <c:pt idx="3158">
                  <c:v>13.5038</c:v>
                </c:pt>
                <c:pt idx="3159">
                  <c:v>13.7608</c:v>
                </c:pt>
                <c:pt idx="3160">
                  <c:v>13.8962</c:v>
                </c:pt>
                <c:pt idx="3161">
                  <c:v>13.932499999999999</c:v>
                </c:pt>
                <c:pt idx="3162">
                  <c:v>13.901199999999999</c:v>
                </c:pt>
                <c:pt idx="3163">
                  <c:v>13.837300000000001</c:v>
                </c:pt>
                <c:pt idx="3164">
                  <c:v>13.7736</c:v>
                </c:pt>
                <c:pt idx="3165">
                  <c:v>13.7348</c:v>
                </c:pt>
                <c:pt idx="3166">
                  <c:v>13.7326</c:v>
                </c:pt>
                <c:pt idx="3167">
                  <c:v>13.763</c:v>
                </c:pt>
                <c:pt idx="3168">
                  <c:v>13.8071</c:v>
                </c:pt>
                <c:pt idx="3169">
                  <c:v>13.8337</c:v>
                </c:pt>
                <c:pt idx="3170">
                  <c:v>13.8055</c:v>
                </c:pt>
                <c:pt idx="3171">
                  <c:v>13.685</c:v>
                </c:pt>
                <c:pt idx="3172">
                  <c:v>13.4414</c:v>
                </c:pt>
                <c:pt idx="3173">
                  <c:v>13.0557</c:v>
                </c:pt>
                <c:pt idx="3174">
                  <c:v>12.5244</c:v>
                </c:pt>
                <c:pt idx="3175">
                  <c:v>11.8605</c:v>
                </c:pt>
                <c:pt idx="3176">
                  <c:v>11.092499999999999</c:v>
                </c:pt>
                <c:pt idx="3177">
                  <c:v>10.2613</c:v>
                </c:pt>
                <c:pt idx="3178">
                  <c:v>9.4158100000000005</c:v>
                </c:pt>
                <c:pt idx="3179">
                  <c:v>8.6077999999999992</c:v>
                </c:pt>
                <c:pt idx="3180">
                  <c:v>7.8863599999999998</c:v>
                </c:pt>
                <c:pt idx="3181">
                  <c:v>7.2935100000000004</c:v>
                </c:pt>
                <c:pt idx="3182">
                  <c:v>6.8606600000000002</c:v>
                </c:pt>
                <c:pt idx="3183">
                  <c:v>6.6066799999999999</c:v>
                </c:pt>
                <c:pt idx="3184">
                  <c:v>6.53728</c:v>
                </c:pt>
                <c:pt idx="3185">
                  <c:v>6.6456999999999997</c:v>
                </c:pt>
                <c:pt idx="3186">
                  <c:v>6.91425</c:v>
                </c:pt>
                <c:pt idx="3187">
                  <c:v>7.3164100000000003</c:v>
                </c:pt>
                <c:pt idx="3188">
                  <c:v>7.81921</c:v>
                </c:pt>
                <c:pt idx="3189">
                  <c:v>8.3856999999999999</c:v>
                </c:pt>
                <c:pt idx="3190">
                  <c:v>8.9774499999999993</c:v>
                </c:pt>
                <c:pt idx="3191">
                  <c:v>9.5569000000000006</c:v>
                </c:pt>
                <c:pt idx="3192">
                  <c:v>10.089600000000001</c:v>
                </c:pt>
                <c:pt idx="3193">
                  <c:v>10.5465</c:v>
                </c:pt>
                <c:pt idx="3194">
                  <c:v>10.9057</c:v>
                </c:pt>
                <c:pt idx="3195">
                  <c:v>11.1541</c:v>
                </c:pt>
                <c:pt idx="3196">
                  <c:v>11.289199999999999</c:v>
                </c:pt>
                <c:pt idx="3197">
                  <c:v>11.3187</c:v>
                </c:pt>
                <c:pt idx="3198">
                  <c:v>11.260199999999999</c:v>
                </c:pt>
                <c:pt idx="3199">
                  <c:v>11.138999999999999</c:v>
                </c:pt>
                <c:pt idx="3200">
                  <c:v>10.984299999999999</c:v>
                </c:pt>
                <c:pt idx="3201">
                  <c:v>10.8254</c:v>
                </c:pt>
                <c:pt idx="3202">
                  <c:v>10.6866</c:v>
                </c:pt>
                <c:pt idx="3203">
                  <c:v>10.5848</c:v>
                </c:pt>
                <c:pt idx="3204">
                  <c:v>10.5273</c:v>
                </c:pt>
                <c:pt idx="3205">
                  <c:v>10.5124</c:v>
                </c:pt>
                <c:pt idx="3206">
                  <c:v>10.5313</c:v>
                </c:pt>
                <c:pt idx="3207">
                  <c:v>10.571</c:v>
                </c:pt>
                <c:pt idx="3208">
                  <c:v>10.6168</c:v>
                </c:pt>
                <c:pt idx="3209">
                  <c:v>10.654400000000001</c:v>
                </c:pt>
                <c:pt idx="3210">
                  <c:v>10.67</c:v>
                </c:pt>
                <c:pt idx="3211">
                  <c:v>10.651400000000001</c:v>
                </c:pt>
                <c:pt idx="3212">
                  <c:v>10.5875</c:v>
                </c:pt>
                <c:pt idx="3213">
                  <c:v>10.47</c:v>
                </c:pt>
                <c:pt idx="3214">
                  <c:v>10.295199999999999</c:v>
                </c:pt>
                <c:pt idx="3215">
                  <c:v>10.067</c:v>
                </c:pt>
                <c:pt idx="3216">
                  <c:v>9.7993500000000004</c:v>
                </c:pt>
                <c:pt idx="3217">
                  <c:v>9.5174099999999999</c:v>
                </c:pt>
                <c:pt idx="3218">
                  <c:v>9.2560000000000002</c:v>
                </c:pt>
                <c:pt idx="3219">
                  <c:v>9.0554299999999994</c:v>
                </c:pt>
                <c:pt idx="3220">
                  <c:v>8.9551200000000009</c:v>
                </c:pt>
                <c:pt idx="3221">
                  <c:v>8.9863999999999997</c:v>
                </c:pt>
                <c:pt idx="3222">
                  <c:v>9.1661800000000007</c:v>
                </c:pt>
                <c:pt idx="3223">
                  <c:v>9.4930000000000003</c:v>
                </c:pt>
                <c:pt idx="3224">
                  <c:v>9.9465599999999998</c:v>
                </c:pt>
                <c:pt idx="3225">
                  <c:v>10.4907</c:v>
                </c:pt>
                <c:pt idx="3226">
                  <c:v>11.079000000000001</c:v>
                </c:pt>
                <c:pt idx="3227">
                  <c:v>11.6624</c:v>
                </c:pt>
                <c:pt idx="3228">
                  <c:v>12.1965</c:v>
                </c:pt>
                <c:pt idx="3229">
                  <c:v>12.6473</c:v>
                </c:pt>
                <c:pt idx="3230">
                  <c:v>12.995100000000001</c:v>
                </c:pt>
                <c:pt idx="3231">
                  <c:v>13.2361</c:v>
                </c:pt>
                <c:pt idx="3232">
                  <c:v>13.379899999999999</c:v>
                </c:pt>
                <c:pt idx="3233">
                  <c:v>13.447100000000001</c:v>
                </c:pt>
                <c:pt idx="3234">
                  <c:v>13.4635</c:v>
                </c:pt>
                <c:pt idx="3235">
                  <c:v>13.4557</c:v>
                </c:pt>
                <c:pt idx="3236">
                  <c:v>13.446</c:v>
                </c:pt>
                <c:pt idx="3237">
                  <c:v>13.4499</c:v>
                </c:pt>
                <c:pt idx="3238">
                  <c:v>13.4739</c:v>
                </c:pt>
                <c:pt idx="3239">
                  <c:v>13.5166</c:v>
                </c:pt>
                <c:pt idx="3240">
                  <c:v>13.57</c:v>
                </c:pt>
                <c:pt idx="3241">
                  <c:v>13.621600000000001</c:v>
                </c:pt>
                <c:pt idx="3242">
                  <c:v>13.6577</c:v>
                </c:pt>
                <c:pt idx="3243">
                  <c:v>13.664199999999999</c:v>
                </c:pt>
                <c:pt idx="3244">
                  <c:v>13.6281</c:v>
                </c:pt>
                <c:pt idx="3245">
                  <c:v>13.5379</c:v>
                </c:pt>
                <c:pt idx="3246">
                  <c:v>13.3835</c:v>
                </c:pt>
                <c:pt idx="3247">
                  <c:v>13.1561</c:v>
                </c:pt>
                <c:pt idx="3248">
                  <c:v>12.8492</c:v>
                </c:pt>
                <c:pt idx="3249">
                  <c:v>12.4597</c:v>
                </c:pt>
                <c:pt idx="3250">
                  <c:v>11.988799999999999</c:v>
                </c:pt>
                <c:pt idx="3251">
                  <c:v>11.444100000000001</c:v>
                </c:pt>
                <c:pt idx="3252">
                  <c:v>10.8393</c:v>
                </c:pt>
                <c:pt idx="3253">
                  <c:v>10.194900000000001</c:v>
                </c:pt>
                <c:pt idx="3254">
                  <c:v>9.5361799999999999</c:v>
                </c:pt>
                <c:pt idx="3255">
                  <c:v>8.8920300000000001</c:v>
                </c:pt>
                <c:pt idx="3256">
                  <c:v>8.2923399999999994</c:v>
                </c:pt>
                <c:pt idx="3257">
                  <c:v>7.7660299999999998</c:v>
                </c:pt>
                <c:pt idx="3258">
                  <c:v>7.3391799999999998</c:v>
                </c:pt>
                <c:pt idx="3259">
                  <c:v>7.0332299999999996</c:v>
                </c:pt>
                <c:pt idx="3260">
                  <c:v>6.8632999999999997</c:v>
                </c:pt>
                <c:pt idx="3261">
                  <c:v>6.8363500000000004</c:v>
                </c:pt>
                <c:pt idx="3262">
                  <c:v>6.9496000000000002</c:v>
                </c:pt>
                <c:pt idx="3263">
                  <c:v>7.1894999999999998</c:v>
                </c:pt>
                <c:pt idx="3264">
                  <c:v>7.5319399999999996</c:v>
                </c:pt>
                <c:pt idx="3265">
                  <c:v>7.9443999999999999</c:v>
                </c:pt>
                <c:pt idx="3266">
                  <c:v>8.38978</c:v>
                </c:pt>
                <c:pt idx="3267">
                  <c:v>8.8317800000000002</c:v>
                </c:pt>
                <c:pt idx="3268">
                  <c:v>9.2404299999999999</c:v>
                </c:pt>
                <c:pt idx="3269">
                  <c:v>9.5965600000000002</c:v>
                </c:pt>
                <c:pt idx="3270">
                  <c:v>9.8940999999999999</c:v>
                </c:pt>
                <c:pt idx="3271">
                  <c:v>10.1393</c:v>
                </c:pt>
                <c:pt idx="3272">
                  <c:v>10.347300000000001</c:v>
                </c:pt>
                <c:pt idx="3273">
                  <c:v>10.536899999999999</c:v>
                </c:pt>
                <c:pt idx="3274">
                  <c:v>10.724600000000001</c:v>
                </c:pt>
                <c:pt idx="3275">
                  <c:v>10.9201</c:v>
                </c:pt>
                <c:pt idx="3276">
                  <c:v>11.123900000000001</c:v>
                </c:pt>
                <c:pt idx="3277">
                  <c:v>11.326599999999999</c:v>
                </c:pt>
                <c:pt idx="3278">
                  <c:v>11.5121</c:v>
                </c:pt>
                <c:pt idx="3279">
                  <c:v>11.6609</c:v>
                </c:pt>
                <c:pt idx="3280">
                  <c:v>11.754799999999999</c:v>
                </c:pt>
                <c:pt idx="3281">
                  <c:v>11.7813</c:v>
                </c:pt>
                <c:pt idx="3282">
                  <c:v>11.735900000000001</c:v>
                </c:pt>
                <c:pt idx="3283">
                  <c:v>11.624000000000001</c:v>
                </c:pt>
                <c:pt idx="3284">
                  <c:v>11.4604</c:v>
                </c:pt>
                <c:pt idx="3285">
                  <c:v>11.2666</c:v>
                </c:pt>
                <c:pt idx="3286">
                  <c:v>11.068300000000001</c:v>
                </c:pt>
                <c:pt idx="3287">
                  <c:v>10.8903</c:v>
                </c:pt>
                <c:pt idx="3288">
                  <c:v>10.7525</c:v>
                </c:pt>
                <c:pt idx="3289">
                  <c:v>10.6662</c:v>
                </c:pt>
                <c:pt idx="3290">
                  <c:v>10.631399999999999</c:v>
                </c:pt>
                <c:pt idx="3291">
                  <c:v>10.6364</c:v>
                </c:pt>
                <c:pt idx="3292">
                  <c:v>10.6595</c:v>
                </c:pt>
                <c:pt idx="3293">
                  <c:v>10.672000000000001</c:v>
                </c:pt>
                <c:pt idx="3294">
                  <c:v>10.643700000000001</c:v>
                </c:pt>
                <c:pt idx="3295">
                  <c:v>10.547700000000001</c:v>
                </c:pt>
                <c:pt idx="3296">
                  <c:v>10.3658</c:v>
                </c:pt>
                <c:pt idx="3297">
                  <c:v>10.0923</c:v>
                </c:pt>
                <c:pt idx="3298">
                  <c:v>9.7356200000000008</c:v>
                </c:pt>
                <c:pt idx="3299">
                  <c:v>9.3182399999999994</c:v>
                </c:pt>
                <c:pt idx="3300">
                  <c:v>8.87364</c:v>
                </c:pt>
                <c:pt idx="3301">
                  <c:v>8.4416700000000002</c:v>
                </c:pt>
                <c:pt idx="3302">
                  <c:v>8.0626200000000008</c:v>
                </c:pt>
                <c:pt idx="3303">
                  <c:v>7.7710900000000001</c:v>
                </c:pt>
                <c:pt idx="3304">
                  <c:v>7.59091</c:v>
                </c:pt>
                <c:pt idx="3305">
                  <c:v>7.5319399999999996</c:v>
                </c:pt>
                <c:pt idx="3306">
                  <c:v>7.5894000000000004</c:v>
                </c:pt>
                <c:pt idx="3307">
                  <c:v>7.7457399999999996</c:v>
                </c:pt>
                <c:pt idx="3308">
                  <c:v>7.9746600000000001</c:v>
                </c:pt>
                <c:pt idx="3309">
                  <c:v>8.2461199999999995</c:v>
                </c:pt>
                <c:pt idx="3310">
                  <c:v>8.5314599999999992</c:v>
                </c:pt>
                <c:pt idx="3311">
                  <c:v>8.80748</c:v>
                </c:pt>
                <c:pt idx="3312">
                  <c:v>9.0589600000000008</c:v>
                </c:pt>
                <c:pt idx="3313">
                  <c:v>9.2794000000000008</c:v>
                </c:pt>
                <c:pt idx="3314">
                  <c:v>9.4700600000000001</c:v>
                </c:pt>
                <c:pt idx="3315">
                  <c:v>9.6379800000000007</c:v>
                </c:pt>
                <c:pt idx="3316">
                  <c:v>9.7933400000000006</c:v>
                </c:pt>
                <c:pt idx="3317">
                  <c:v>9.9466400000000004</c:v>
                </c:pt>
                <c:pt idx="3318">
                  <c:v>10.106299999999999</c:v>
                </c:pt>
                <c:pt idx="3319">
                  <c:v>10.2767</c:v>
                </c:pt>
                <c:pt idx="3320">
                  <c:v>10.4573</c:v>
                </c:pt>
                <c:pt idx="3321">
                  <c:v>10.642799999999999</c:v>
                </c:pt>
                <c:pt idx="3322">
                  <c:v>10.823700000000001</c:v>
                </c:pt>
                <c:pt idx="3323">
                  <c:v>10.9886</c:v>
                </c:pt>
                <c:pt idx="3324">
                  <c:v>11.125999999999999</c:v>
                </c:pt>
                <c:pt idx="3325">
                  <c:v>11.226699999999999</c:v>
                </c:pt>
                <c:pt idx="3326">
                  <c:v>11.285299999999999</c:v>
                </c:pt>
                <c:pt idx="3327">
                  <c:v>11.300599999999999</c:v>
                </c:pt>
                <c:pt idx="3328">
                  <c:v>11.2752</c:v>
                </c:pt>
                <c:pt idx="3329">
                  <c:v>11.2143</c:v>
                </c:pt>
                <c:pt idx="3330">
                  <c:v>11.123799999999999</c:v>
                </c:pt>
                <c:pt idx="3331">
                  <c:v>11.008800000000001</c:v>
                </c:pt>
                <c:pt idx="3332">
                  <c:v>10.8719</c:v>
                </c:pt>
                <c:pt idx="3333">
                  <c:v>10.712999999999999</c:v>
                </c:pt>
                <c:pt idx="3334">
                  <c:v>10.5298</c:v>
                </c:pt>
                <c:pt idx="3335">
                  <c:v>10.3192</c:v>
                </c:pt>
                <c:pt idx="3336">
                  <c:v>10.078900000000001</c:v>
                </c:pt>
                <c:pt idx="3337">
                  <c:v>9.8094099999999997</c:v>
                </c:pt>
                <c:pt idx="3338">
                  <c:v>9.5158400000000007</c:v>
                </c:pt>
                <c:pt idx="3339">
                  <c:v>9.2083600000000008</c:v>
                </c:pt>
                <c:pt idx="3340">
                  <c:v>8.9021500000000007</c:v>
                </c:pt>
                <c:pt idx="3341">
                  <c:v>8.6160899999999998</c:v>
                </c:pt>
                <c:pt idx="3342">
                  <c:v>8.3705800000000004</c:v>
                </c:pt>
                <c:pt idx="3343">
                  <c:v>8.1849699999999999</c:v>
                </c:pt>
                <c:pt idx="3344">
                  <c:v>8.0748599999999993</c:v>
                </c:pt>
                <c:pt idx="3345">
                  <c:v>8.0500799999999995</c:v>
                </c:pt>
                <c:pt idx="3346">
                  <c:v>8.1133199999999999</c:v>
                </c:pt>
                <c:pt idx="3347">
                  <c:v>8.2599599999999995</c:v>
                </c:pt>
                <c:pt idx="3348">
                  <c:v>8.47879</c:v>
                </c:pt>
                <c:pt idx="3349">
                  <c:v>8.7535600000000002</c:v>
                </c:pt>
                <c:pt idx="3350">
                  <c:v>9.06494</c:v>
                </c:pt>
                <c:pt idx="3351">
                  <c:v>9.3926599999999993</c:v>
                </c:pt>
                <c:pt idx="3352">
                  <c:v>9.7174600000000009</c:v>
                </c:pt>
                <c:pt idx="3353">
                  <c:v>10.0227</c:v>
                </c:pt>
                <c:pt idx="3354">
                  <c:v>10.295400000000001</c:v>
                </c:pt>
                <c:pt idx="3355">
                  <c:v>10.527200000000001</c:v>
                </c:pt>
                <c:pt idx="3356">
                  <c:v>10.713800000000001</c:v>
                </c:pt>
                <c:pt idx="3357">
                  <c:v>10.8553</c:v>
                </c:pt>
                <c:pt idx="3358">
                  <c:v>10.954800000000001</c:v>
                </c:pt>
                <c:pt idx="3359">
                  <c:v>11.017799999999999</c:v>
                </c:pt>
                <c:pt idx="3360">
                  <c:v>11.0501</c:v>
                </c:pt>
                <c:pt idx="3361">
                  <c:v>11.0573</c:v>
                </c:pt>
                <c:pt idx="3362">
                  <c:v>11.042999999999999</c:v>
                </c:pt>
                <c:pt idx="3363">
                  <c:v>11.0085</c:v>
                </c:pt>
                <c:pt idx="3364">
                  <c:v>10.9527</c:v>
                </c:pt>
                <c:pt idx="3365">
                  <c:v>10.8726</c:v>
                </c:pt>
                <c:pt idx="3366">
                  <c:v>10.764200000000001</c:v>
                </c:pt>
                <c:pt idx="3367">
                  <c:v>10.6243</c:v>
                </c:pt>
                <c:pt idx="3368">
                  <c:v>10.4512</c:v>
                </c:pt>
                <c:pt idx="3369">
                  <c:v>10.2462</c:v>
                </c:pt>
                <c:pt idx="3370">
                  <c:v>10.013500000000001</c:v>
                </c:pt>
                <c:pt idx="3371">
                  <c:v>9.7593899999999998</c:v>
                </c:pt>
                <c:pt idx="3372">
                  <c:v>9.4918800000000001</c:v>
                </c:pt>
                <c:pt idx="3373">
                  <c:v>9.21889</c:v>
                </c:pt>
                <c:pt idx="3374">
                  <c:v>8.9476399999999998</c:v>
                </c:pt>
                <c:pt idx="3375">
                  <c:v>8.6844000000000001</c:v>
                </c:pt>
                <c:pt idx="3376">
                  <c:v>8.4350199999999997</c:v>
                </c:pt>
                <c:pt idx="3377">
                  <c:v>8.2059800000000003</c:v>
                </c:pt>
                <c:pt idx="3378">
                  <c:v>8.0053199999999993</c:v>
                </c:pt>
                <c:pt idx="3379">
                  <c:v>7.8429000000000002</c:v>
                </c:pt>
                <c:pt idx="3380">
                  <c:v>7.7295100000000003</c:v>
                </c:pt>
                <c:pt idx="3381">
                  <c:v>7.6748500000000002</c:v>
                </c:pt>
                <c:pt idx="3382">
                  <c:v>7.6847899999999996</c:v>
                </c:pt>
                <c:pt idx="3383">
                  <c:v>7.75875</c:v>
                </c:pt>
                <c:pt idx="3384">
                  <c:v>7.8881100000000002</c:v>
                </c:pt>
                <c:pt idx="3385">
                  <c:v>8.0563099999999999</c:v>
                </c:pt>
                <c:pt idx="3386">
                  <c:v>8.2406900000000007</c:v>
                </c:pt>
                <c:pt idx="3387">
                  <c:v>8.4160199999999996</c:v>
                </c:pt>
                <c:pt idx="3388">
                  <c:v>8.5585799999999992</c:v>
                </c:pt>
                <c:pt idx="3389">
                  <c:v>8.6502099999999995</c:v>
                </c:pt>
                <c:pt idx="3390">
                  <c:v>8.6811299999999996</c:v>
                </c:pt>
                <c:pt idx="3391">
                  <c:v>8.6510899999999999</c:v>
                </c:pt>
                <c:pt idx="3392">
                  <c:v>8.5687099999999994</c:v>
                </c:pt>
                <c:pt idx="3393">
                  <c:v>8.4491700000000005</c:v>
                </c:pt>
                <c:pt idx="3394">
                  <c:v>8.3108299999999993</c:v>
                </c:pt>
                <c:pt idx="3395">
                  <c:v>8.1717099999999991</c:v>
                </c:pt>
                <c:pt idx="3396">
                  <c:v>8.0464300000000009</c:v>
                </c:pt>
                <c:pt idx="3397">
                  <c:v>7.9444100000000004</c:v>
                </c:pt>
                <c:pt idx="3398">
                  <c:v>7.8694499999999996</c:v>
                </c:pt>
                <c:pt idx="3399">
                  <c:v>7.8207800000000001</c:v>
                </c:pt>
                <c:pt idx="3400">
                  <c:v>7.7950200000000001</c:v>
                </c:pt>
                <c:pt idx="3401">
                  <c:v>7.7882899999999999</c:v>
                </c:pt>
                <c:pt idx="3402">
                  <c:v>7.7979500000000002</c:v>
                </c:pt>
                <c:pt idx="3403">
                  <c:v>7.8232900000000001</c:v>
                </c:pt>
                <c:pt idx="3404">
                  <c:v>7.8650900000000004</c:v>
                </c:pt>
                <c:pt idx="3405">
                  <c:v>7.9243199999999998</c:v>
                </c:pt>
                <c:pt idx="3406">
                  <c:v>8.0004200000000001</c:v>
                </c:pt>
                <c:pt idx="3407">
                  <c:v>8.0898500000000002</c:v>
                </c:pt>
                <c:pt idx="3408">
                  <c:v>8.1852900000000002</c:v>
                </c:pt>
                <c:pt idx="3409">
                  <c:v>8.2759800000000006</c:v>
                </c:pt>
                <c:pt idx="3410">
                  <c:v>8.3489000000000004</c:v>
                </c:pt>
                <c:pt idx="3411">
                  <c:v>8.3907100000000003</c:v>
                </c:pt>
                <c:pt idx="3412">
                  <c:v>8.3899600000000003</c:v>
                </c:pt>
                <c:pt idx="3413">
                  <c:v>8.3391699999999993</c:v>
                </c:pt>
                <c:pt idx="3414">
                  <c:v>8.2363099999999996</c:v>
                </c:pt>
                <c:pt idx="3415">
                  <c:v>8.0855800000000002</c:v>
                </c:pt>
                <c:pt idx="3416">
                  <c:v>7.89717</c:v>
                </c:pt>
                <c:pt idx="3417">
                  <c:v>7.68621</c:v>
                </c:pt>
                <c:pt idx="3418">
                  <c:v>7.4708600000000001</c:v>
                </c:pt>
                <c:pt idx="3419">
                  <c:v>7.2699400000000001</c:v>
                </c:pt>
                <c:pt idx="3420">
                  <c:v>7.1003800000000004</c:v>
                </c:pt>
                <c:pt idx="3421">
                  <c:v>6.9749400000000001</c:v>
                </c:pt>
                <c:pt idx="3422">
                  <c:v>6.9004599999999998</c:v>
                </c:pt>
                <c:pt idx="3423">
                  <c:v>6.8771500000000003</c:v>
                </c:pt>
                <c:pt idx="3424">
                  <c:v>6.8989099999999999</c:v>
                </c:pt>
                <c:pt idx="3425">
                  <c:v>6.9546700000000001</c:v>
                </c:pt>
                <c:pt idx="3426">
                  <c:v>7.0304399999999996</c:v>
                </c:pt>
                <c:pt idx="3427">
                  <c:v>7.1117400000000002</c:v>
                </c:pt>
                <c:pt idx="3428">
                  <c:v>7.1858199999999997</c:v>
                </c:pt>
                <c:pt idx="3429">
                  <c:v>7.2432800000000004</c:v>
                </c:pt>
                <c:pt idx="3430">
                  <c:v>7.2789299999999999</c:v>
                </c:pt>
                <c:pt idx="3431">
                  <c:v>7.2917800000000002</c:v>
                </c:pt>
                <c:pt idx="3432">
                  <c:v>7.2842000000000002</c:v>
                </c:pt>
                <c:pt idx="3433">
                  <c:v>7.2608199999999998</c:v>
                </c:pt>
                <c:pt idx="3434">
                  <c:v>7.2270899999999996</c:v>
                </c:pt>
                <c:pt idx="3435">
                  <c:v>7.1882000000000001</c:v>
                </c:pt>
                <c:pt idx="3436">
                  <c:v>7.1481899999999996</c:v>
                </c:pt>
                <c:pt idx="3437">
                  <c:v>7.10961</c:v>
                </c:pt>
                <c:pt idx="3438">
                  <c:v>7.0735400000000004</c:v>
                </c:pt>
                <c:pt idx="3439">
                  <c:v>7.0399799999999999</c:v>
                </c:pt>
                <c:pt idx="3440">
                  <c:v>7.0084299999999997</c:v>
                </c:pt>
                <c:pt idx="3441">
                  <c:v>6.9784699999999997</c:v>
                </c:pt>
                <c:pt idx="3442">
                  <c:v>6.9504200000000003</c:v>
                </c:pt>
                <c:pt idx="3443">
                  <c:v>6.9256799999999998</c:v>
                </c:pt>
                <c:pt idx="3444">
                  <c:v>6.9069399999999996</c:v>
                </c:pt>
                <c:pt idx="3445">
                  <c:v>6.8980499999999996</c:v>
                </c:pt>
                <c:pt idx="3446">
                  <c:v>6.9035399999999996</c:v>
                </c:pt>
                <c:pt idx="3447">
                  <c:v>6.9279099999999998</c:v>
                </c:pt>
                <c:pt idx="3448">
                  <c:v>6.9746499999999996</c:v>
                </c:pt>
                <c:pt idx="3449">
                  <c:v>7.0453400000000004</c:v>
                </c:pt>
                <c:pt idx="3450">
                  <c:v>7.1387799999999997</c:v>
                </c:pt>
                <c:pt idx="3451">
                  <c:v>7.2505600000000001</c:v>
                </c:pt>
                <c:pt idx="3452">
                  <c:v>7.3731200000000001</c:v>
                </c:pt>
                <c:pt idx="3453">
                  <c:v>7.4962900000000001</c:v>
                </c:pt>
                <c:pt idx="3454">
                  <c:v>7.60846</c:v>
                </c:pt>
                <c:pt idx="3455">
                  <c:v>7.6980700000000004</c:v>
                </c:pt>
                <c:pt idx="3456">
                  <c:v>7.7553000000000001</c:v>
                </c:pt>
                <c:pt idx="3457">
                  <c:v>7.7736999999999998</c:v>
                </c:pt>
                <c:pt idx="3458">
                  <c:v>7.7513399999999999</c:v>
                </c:pt>
                <c:pt idx="3459">
                  <c:v>7.6913600000000004</c:v>
                </c:pt>
                <c:pt idx="3460">
                  <c:v>7.60161</c:v>
                </c:pt>
                <c:pt idx="3461">
                  <c:v>7.49343</c:v>
                </c:pt>
                <c:pt idx="3462">
                  <c:v>7.3797600000000001</c:v>
                </c:pt>
                <c:pt idx="3463">
                  <c:v>7.2729100000000004</c:v>
                </c:pt>
                <c:pt idx="3464">
                  <c:v>7.1824899999999996</c:v>
                </c:pt>
                <c:pt idx="3465">
                  <c:v>7.1139700000000001</c:v>
                </c:pt>
                <c:pt idx="3466">
                  <c:v>7.0681399999999996</c:v>
                </c:pt>
                <c:pt idx="3467">
                  <c:v>7.0415700000000001</c:v>
                </c:pt>
                <c:pt idx="3468">
                  <c:v>7.0278700000000001</c:v>
                </c:pt>
                <c:pt idx="3469">
                  <c:v>7.0193000000000003</c:v>
                </c:pt>
                <c:pt idx="3470">
                  <c:v>7.0084600000000004</c:v>
                </c:pt>
                <c:pt idx="3471">
                  <c:v>6.9896500000000001</c:v>
                </c:pt>
                <c:pt idx="3472">
                  <c:v>6.9596299999999998</c:v>
                </c:pt>
                <c:pt idx="3473">
                  <c:v>6.9179599999999999</c:v>
                </c:pt>
                <c:pt idx="3474">
                  <c:v>6.8668199999999997</c:v>
                </c:pt>
                <c:pt idx="3475">
                  <c:v>6.8106</c:v>
                </c:pt>
                <c:pt idx="3476">
                  <c:v>6.7552099999999999</c:v>
                </c:pt>
                <c:pt idx="3477">
                  <c:v>6.7073499999999999</c:v>
                </c:pt>
                <c:pt idx="3478">
                  <c:v>6.6736399999999998</c:v>
                </c:pt>
                <c:pt idx="3479">
                  <c:v>6.6597900000000001</c:v>
                </c:pt>
                <c:pt idx="3480">
                  <c:v>6.6698500000000003</c:v>
                </c:pt>
                <c:pt idx="3481">
                  <c:v>6.7057099999999998</c:v>
                </c:pt>
                <c:pt idx="3482">
                  <c:v>6.7667900000000003</c:v>
                </c:pt>
                <c:pt idx="3483">
                  <c:v>6.8501899999999996</c:v>
                </c:pt>
                <c:pt idx="3484">
                  <c:v>6.9510199999999998</c:v>
                </c:pt>
                <c:pt idx="3485">
                  <c:v>7.0628299999999999</c:v>
                </c:pt>
                <c:pt idx="3486">
                  <c:v>7.1780999999999997</c:v>
                </c:pt>
                <c:pt idx="3487">
                  <c:v>7.28864</c:v>
                </c:pt>
                <c:pt idx="3488">
                  <c:v>7.3859500000000002</c:v>
                </c:pt>
                <c:pt idx="3489">
                  <c:v>7.4616499999999997</c:v>
                </c:pt>
                <c:pt idx="3490">
                  <c:v>7.5080900000000002</c:v>
                </c:pt>
                <c:pt idx="3491">
                  <c:v>7.5192899999999998</c:v>
                </c:pt>
                <c:pt idx="3492">
                  <c:v>7.492</c:v>
                </c:pt>
                <c:pt idx="3493">
                  <c:v>7.4268099999999997</c:v>
                </c:pt>
                <c:pt idx="3494">
                  <c:v>7.3289200000000001</c:v>
                </c:pt>
                <c:pt idx="3495">
                  <c:v>7.2081600000000003</c:v>
                </c:pt>
                <c:pt idx="3496">
                  <c:v>7.0782800000000003</c:v>
                </c:pt>
                <c:pt idx="3497">
                  <c:v>6.9552300000000002</c:v>
                </c:pt>
                <c:pt idx="3498">
                  <c:v>6.8548299999999998</c:v>
                </c:pt>
                <c:pt idx="3499">
                  <c:v>6.7903099999999998</c:v>
                </c:pt>
                <c:pt idx="3500">
                  <c:v>6.7701399999999996</c:v>
                </c:pt>
                <c:pt idx="3501">
                  <c:v>6.7967500000000003</c:v>
                </c:pt>
                <c:pt idx="3502">
                  <c:v>6.8662900000000002</c:v>
                </c:pt>
                <c:pt idx="3503">
                  <c:v>6.9696100000000003</c:v>
                </c:pt>
                <c:pt idx="3504">
                  <c:v>7.0939699999999997</c:v>
                </c:pt>
                <c:pt idx="3505">
                  <c:v>7.2253499999999997</c:v>
                </c:pt>
                <c:pt idx="3506">
                  <c:v>7.3505399999999996</c:v>
                </c:pt>
                <c:pt idx="3507">
                  <c:v>7.4589400000000001</c:v>
                </c:pt>
                <c:pt idx="3508">
                  <c:v>7.54366</c:v>
                </c:pt>
                <c:pt idx="3509">
                  <c:v>7.6017900000000003</c:v>
                </c:pt>
                <c:pt idx="3510">
                  <c:v>7.6340700000000004</c:v>
                </c:pt>
                <c:pt idx="3511">
                  <c:v>7.6439500000000002</c:v>
                </c:pt>
                <c:pt idx="3512">
                  <c:v>7.6364700000000001</c:v>
                </c:pt>
                <c:pt idx="3513">
                  <c:v>7.6169700000000002</c:v>
                </c:pt>
                <c:pt idx="3514">
                  <c:v>7.5901100000000001</c:v>
                </c:pt>
                <c:pt idx="3515">
                  <c:v>7.5590900000000003</c:v>
                </c:pt>
                <c:pt idx="3516">
                  <c:v>7.5255299999999998</c:v>
                </c:pt>
                <c:pt idx="3517">
                  <c:v>7.4896700000000003</c:v>
                </c:pt>
                <c:pt idx="3518">
                  <c:v>7.4509999999999996</c:v>
                </c:pt>
                <c:pt idx="3519">
                  <c:v>7.4091300000000002</c:v>
                </c:pt>
                <c:pt idx="3520">
                  <c:v>7.3645100000000001</c:v>
                </c:pt>
                <c:pt idx="3521">
                  <c:v>7.3189399999999996</c:v>
                </c:pt>
                <c:pt idx="3522">
                  <c:v>7.2755299999999998</c:v>
                </c:pt>
                <c:pt idx="3523">
                  <c:v>7.2381900000000003</c:v>
                </c:pt>
                <c:pt idx="3524">
                  <c:v>7.2107599999999996</c:v>
                </c:pt>
                <c:pt idx="3525">
                  <c:v>7.1959600000000004</c:v>
                </c:pt>
                <c:pt idx="3526">
                  <c:v>7.1945199999999998</c:v>
                </c:pt>
                <c:pt idx="3527">
                  <c:v>7.2046799999999998</c:v>
                </c:pt>
                <c:pt idx="3528">
                  <c:v>7.2222499999999998</c:v>
                </c:pt>
                <c:pt idx="3529">
                  <c:v>7.2411899999999996</c:v>
                </c:pt>
                <c:pt idx="3530">
                  <c:v>7.2545599999999997</c:v>
                </c:pt>
                <c:pt idx="3531">
                  <c:v>7.25563</c:v>
                </c:pt>
                <c:pt idx="3532">
                  <c:v>7.2389999999999999</c:v>
                </c:pt>
                <c:pt idx="3533">
                  <c:v>7.2014800000000001</c:v>
                </c:pt>
                <c:pt idx="3534">
                  <c:v>7.1426499999999997</c:v>
                </c:pt>
                <c:pt idx="3535">
                  <c:v>7.0650899999999996</c:v>
                </c:pt>
                <c:pt idx="3536">
                  <c:v>6.9741799999999996</c:v>
                </c:pt>
                <c:pt idx="3537">
                  <c:v>6.8774899999999999</c:v>
                </c:pt>
                <c:pt idx="3538">
                  <c:v>6.7838099999999999</c:v>
                </c:pt>
                <c:pt idx="3539">
                  <c:v>6.7019000000000002</c:v>
                </c:pt>
                <c:pt idx="3540">
                  <c:v>6.6391400000000003</c:v>
                </c:pt>
                <c:pt idx="3541">
                  <c:v>6.6003699999999998</c:v>
                </c:pt>
                <c:pt idx="3542">
                  <c:v>6.5871000000000004</c:v>
                </c:pt>
                <c:pt idx="3543">
                  <c:v>6.5974000000000004</c:v>
                </c:pt>
                <c:pt idx="3544">
                  <c:v>6.62636</c:v>
                </c:pt>
                <c:pt idx="3545">
                  <c:v>6.6671199999999997</c:v>
                </c:pt>
                <c:pt idx="3546">
                  <c:v>6.7121700000000004</c:v>
                </c:pt>
                <c:pt idx="3547">
                  <c:v>6.7546400000000002</c:v>
                </c:pt>
                <c:pt idx="3548">
                  <c:v>6.7892000000000001</c:v>
                </c:pt>
                <c:pt idx="3549">
                  <c:v>6.8125299999999998</c:v>
                </c:pt>
                <c:pt idx="3550">
                  <c:v>6.8231700000000002</c:v>
                </c:pt>
                <c:pt idx="3551">
                  <c:v>6.8210899999999999</c:v>
                </c:pt>
                <c:pt idx="3552">
                  <c:v>6.80694</c:v>
                </c:pt>
                <c:pt idx="3553">
                  <c:v>6.7813800000000004</c:v>
                </c:pt>
                <c:pt idx="3554">
                  <c:v>6.74472</c:v>
                </c:pt>
                <c:pt idx="3555">
                  <c:v>6.6967299999999996</c:v>
                </c:pt>
                <c:pt idx="3556">
                  <c:v>6.63687</c:v>
                </c:pt>
                <c:pt idx="3557">
                  <c:v>6.5646800000000001</c:v>
                </c:pt>
                <c:pt idx="3558">
                  <c:v>6.48027</c:v>
                </c:pt>
                <c:pt idx="3559">
                  <c:v>6.3846600000000002</c:v>
                </c:pt>
                <c:pt idx="3560">
                  <c:v>6.27996</c:v>
                </c:pt>
                <c:pt idx="3561">
                  <c:v>6.16927</c:v>
                </c:pt>
                <c:pt idx="3562">
                  <c:v>6.05626</c:v>
                </c:pt>
                <c:pt idx="3563">
                  <c:v>5.9446300000000001</c:v>
                </c:pt>
                <c:pt idx="3564">
                  <c:v>5.8373699999999999</c:v>
                </c:pt>
                <c:pt idx="3565">
                  <c:v>5.7362000000000002</c:v>
                </c:pt>
                <c:pt idx="3566">
                  <c:v>5.6411600000000002</c:v>
                </c:pt>
                <c:pt idx="3567">
                  <c:v>5.5505100000000001</c:v>
                </c:pt>
                <c:pt idx="3568">
                  <c:v>5.4610599999999998</c:v>
                </c:pt>
                <c:pt idx="3569">
                  <c:v>5.3687699999999996</c:v>
                </c:pt>
                <c:pt idx="3570">
                  <c:v>5.2695600000000002</c:v>
                </c:pt>
                <c:pt idx="3571">
                  <c:v>5.1601900000000001</c:v>
                </c:pt>
                <c:pt idx="3572">
                  <c:v>5.0390600000000001</c:v>
                </c:pt>
                <c:pt idx="3573">
                  <c:v>4.9066000000000001</c:v>
                </c:pt>
                <c:pt idx="3574">
                  <c:v>4.7653699999999999</c:v>
                </c:pt>
                <c:pt idx="3575">
                  <c:v>4.6196900000000003</c:v>
                </c:pt>
                <c:pt idx="3576">
                  <c:v>4.4749100000000004</c:v>
                </c:pt>
                <c:pt idx="3577">
                  <c:v>4.33657</c:v>
                </c:pt>
                <c:pt idx="3578">
                  <c:v>4.2094100000000001</c:v>
                </c:pt>
                <c:pt idx="3579">
                  <c:v>4.0967599999999997</c:v>
                </c:pt>
                <c:pt idx="3580">
                  <c:v>4.0000499999999999</c:v>
                </c:pt>
                <c:pt idx="3581">
                  <c:v>3.9187799999999999</c:v>
                </c:pt>
                <c:pt idx="3582">
                  <c:v>3.8507899999999999</c:v>
                </c:pt>
                <c:pt idx="3583">
                  <c:v>3.7926500000000001</c:v>
                </c:pt>
                <c:pt idx="3584">
                  <c:v>3.7401200000000001</c:v>
                </c:pt>
                <c:pt idx="3585">
                  <c:v>3.6886199999999998</c:v>
                </c:pt>
                <c:pt idx="3586">
                  <c:v>3.6336499999999998</c:v>
                </c:pt>
                <c:pt idx="3587">
                  <c:v>3.5711599999999999</c:v>
                </c:pt>
                <c:pt idx="3588">
                  <c:v>3.4979399999999998</c:v>
                </c:pt>
                <c:pt idx="3589">
                  <c:v>3.4120699999999999</c:v>
                </c:pt>
                <c:pt idx="3590">
                  <c:v>3.3132700000000002</c:v>
                </c:pt>
                <c:pt idx="3591">
                  <c:v>3.2030699999999999</c:v>
                </c:pt>
                <c:pt idx="3592">
                  <c:v>3.0848100000000001</c:v>
                </c:pt>
                <c:pt idx="3593">
                  <c:v>2.9632399999999999</c:v>
                </c:pt>
                <c:pt idx="3594">
                  <c:v>2.8437999999999999</c:v>
                </c:pt>
                <c:pt idx="3595">
                  <c:v>2.7318600000000002</c:v>
                </c:pt>
                <c:pt idx="3596">
                  <c:v>2.6317900000000001</c:v>
                </c:pt>
                <c:pt idx="3597">
                  <c:v>2.5463399999999998</c:v>
                </c:pt>
                <c:pt idx="3598">
                  <c:v>2.47628</c:v>
                </c:pt>
                <c:pt idx="3599">
                  <c:v>2.42041</c:v>
                </c:pt>
                <c:pt idx="3600">
                  <c:v>2.3759100000000002</c:v>
                </c:pt>
                <c:pt idx="3601">
                  <c:v>2.3389899999999999</c:v>
                </c:pt>
                <c:pt idx="3602">
                  <c:v>2.3055300000000001</c:v>
                </c:pt>
                <c:pt idx="3603">
                  <c:v>2.2718400000000001</c:v>
                </c:pt>
                <c:pt idx="3604">
                  <c:v>2.2351299999999998</c:v>
                </c:pt>
                <c:pt idx="3605">
                  <c:v>2.1938499999999999</c:v>
                </c:pt>
                <c:pt idx="3606">
                  <c:v>2.1477200000000001</c:v>
                </c:pt>
                <c:pt idx="3607">
                  <c:v>2.0975799999999998</c:v>
                </c:pt>
                <c:pt idx="3608">
                  <c:v>2.0449999999999999</c:v>
                </c:pt>
                <c:pt idx="3609">
                  <c:v>1.9918800000000001</c:v>
                </c:pt>
                <c:pt idx="3610">
                  <c:v>1.9400500000000001</c:v>
                </c:pt>
                <c:pt idx="3611">
                  <c:v>1.8909100000000001</c:v>
                </c:pt>
                <c:pt idx="3612">
                  <c:v>1.84524</c:v>
                </c:pt>
                <c:pt idx="3613">
                  <c:v>1.80324</c:v>
                </c:pt>
                <c:pt idx="3614">
                  <c:v>1.7645500000000001</c:v>
                </c:pt>
                <c:pt idx="3615">
                  <c:v>1.7284999999999999</c:v>
                </c:pt>
                <c:pt idx="3616">
                  <c:v>1.6942999999999999</c:v>
                </c:pt>
                <c:pt idx="3617">
                  <c:v>1.6612800000000001</c:v>
                </c:pt>
                <c:pt idx="3618">
                  <c:v>1.62904</c:v>
                </c:pt>
                <c:pt idx="3619">
                  <c:v>1.5975200000000001</c:v>
                </c:pt>
                <c:pt idx="3620">
                  <c:v>1.56701</c:v>
                </c:pt>
                <c:pt idx="3621">
                  <c:v>1.5380499999999999</c:v>
                </c:pt>
                <c:pt idx="3622">
                  <c:v>1.5113300000000001</c:v>
                </c:pt>
                <c:pt idx="3623">
                  <c:v>1.4875499999999999</c:v>
                </c:pt>
                <c:pt idx="3624">
                  <c:v>1.46729</c:v>
                </c:pt>
                <c:pt idx="3625">
                  <c:v>1.45102</c:v>
                </c:pt>
                <c:pt idx="3626">
                  <c:v>1.4391</c:v>
                </c:pt>
                <c:pt idx="3627">
                  <c:v>1.4319500000000001</c:v>
                </c:pt>
                <c:pt idx="3628">
                  <c:v>1.43022</c:v>
                </c:pt>
                <c:pt idx="3629">
                  <c:v>1.4349000000000001</c:v>
                </c:pt>
                <c:pt idx="3630">
                  <c:v>1.44737</c:v>
                </c:pt>
                <c:pt idx="3631">
                  <c:v>1.4692400000000001</c:v>
                </c:pt>
                <c:pt idx="3632">
                  <c:v>1.50206</c:v>
                </c:pt>
                <c:pt idx="3633">
                  <c:v>1.54684</c:v>
                </c:pt>
                <c:pt idx="3634">
                  <c:v>1.60358</c:v>
                </c:pt>
                <c:pt idx="3635">
                  <c:v>1.6708400000000001</c:v>
                </c:pt>
                <c:pt idx="3636">
                  <c:v>1.74552</c:v>
                </c:pt>
                <c:pt idx="3637">
                  <c:v>1.8228899999999999</c:v>
                </c:pt>
                <c:pt idx="3638">
                  <c:v>1.8969</c:v>
                </c:pt>
                <c:pt idx="3639">
                  <c:v>1.96079</c:v>
                </c:pt>
                <c:pt idx="3640">
                  <c:v>2.0078399999999998</c:v>
                </c:pt>
                <c:pt idx="3641">
                  <c:v>2.0323000000000002</c:v>
                </c:pt>
                <c:pt idx="3642">
                  <c:v>2.03017</c:v>
                </c:pt>
                <c:pt idx="3643">
                  <c:v>1.9999199999999999</c:v>
                </c:pt>
                <c:pt idx="3644">
                  <c:v>1.94275</c:v>
                </c:pt>
                <c:pt idx="3645">
                  <c:v>1.86256</c:v>
                </c:pt>
                <c:pt idx="3646">
                  <c:v>1.76542</c:v>
                </c:pt>
                <c:pt idx="3647">
                  <c:v>1.6586700000000001</c:v>
                </c:pt>
                <c:pt idx="3648">
                  <c:v>1.5498799999999999</c:v>
                </c:pt>
                <c:pt idx="3649">
                  <c:v>1.44581</c:v>
                </c:pt>
                <c:pt idx="3650">
                  <c:v>1.3515699999999999</c:v>
                </c:pt>
                <c:pt idx="3651">
                  <c:v>1.2702199999999999</c:v>
                </c:pt>
                <c:pt idx="3652">
                  <c:v>1.2027399999999999</c:v>
                </c:pt>
                <c:pt idx="3653">
                  <c:v>1.14842</c:v>
                </c:pt>
                <c:pt idx="3654">
                  <c:v>1.1053900000000001</c:v>
                </c:pt>
                <c:pt idx="3655">
                  <c:v>1.0712699999999999</c:v>
                </c:pt>
                <c:pt idx="3656">
                  <c:v>1.0437799999999999</c:v>
                </c:pt>
                <c:pt idx="3657">
                  <c:v>1.0210399999999999</c:v>
                </c:pt>
                <c:pt idx="3658">
                  <c:v>1.00179</c:v>
                </c:pt>
                <c:pt idx="3659">
                  <c:v>0.98537799999999998</c:v>
                </c:pt>
                <c:pt idx="3660">
                  <c:v>0.97166600000000003</c:v>
                </c:pt>
                <c:pt idx="3661">
                  <c:v>0.96097200000000005</c:v>
                </c:pt>
                <c:pt idx="3662">
                  <c:v>0.95404800000000001</c:v>
                </c:pt>
                <c:pt idx="3663">
                  <c:v>0.95215499999999997</c:v>
                </c:pt>
                <c:pt idx="3664">
                  <c:v>0.95719600000000005</c:v>
                </c:pt>
                <c:pt idx="3665">
                  <c:v>0.971804</c:v>
                </c:pt>
                <c:pt idx="3666">
                  <c:v>0.99929599999999996</c:v>
                </c:pt>
                <c:pt idx="3667">
                  <c:v>1.0434000000000001</c:v>
                </c:pt>
                <c:pt idx="3668">
                  <c:v>1.10775</c:v>
                </c:pt>
                <c:pt idx="3669">
                  <c:v>1.19523</c:v>
                </c:pt>
                <c:pt idx="3670">
                  <c:v>1.3073300000000001</c:v>
                </c:pt>
                <c:pt idx="3671">
                  <c:v>1.4435800000000001</c:v>
                </c:pt>
                <c:pt idx="3672">
                  <c:v>1.6014299999999999</c:v>
                </c:pt>
                <c:pt idx="3673">
                  <c:v>1.7763500000000001</c:v>
                </c:pt>
                <c:pt idx="3674">
                  <c:v>1.9623699999999999</c:v>
                </c:pt>
                <c:pt idx="3675">
                  <c:v>2.1526800000000001</c:v>
                </c:pt>
                <c:pt idx="3676">
                  <c:v>2.3403700000000001</c:v>
                </c:pt>
                <c:pt idx="3677">
                  <c:v>2.5190199999999998</c:v>
                </c:pt>
                <c:pt idx="3678">
                  <c:v>2.6831200000000002</c:v>
                </c:pt>
                <c:pt idx="3679">
                  <c:v>2.8283499999999999</c:v>
                </c:pt>
                <c:pt idx="3680">
                  <c:v>2.9518399999999998</c:v>
                </c:pt>
                <c:pt idx="3681">
                  <c:v>3.05227</c:v>
                </c:pt>
                <c:pt idx="3682">
                  <c:v>3.1301700000000001</c:v>
                </c:pt>
                <c:pt idx="3683">
                  <c:v>3.1880299999999999</c:v>
                </c:pt>
                <c:pt idx="3684">
                  <c:v>3.2303000000000002</c:v>
                </c:pt>
                <c:pt idx="3685">
                  <c:v>3.2631800000000002</c:v>
                </c:pt>
                <c:pt idx="3686">
                  <c:v>3.2939500000000002</c:v>
                </c:pt>
                <c:pt idx="3687">
                  <c:v>3.3300999999999998</c:v>
                </c:pt>
                <c:pt idx="3688">
                  <c:v>3.37825</c:v>
                </c:pt>
                <c:pt idx="3689">
                  <c:v>3.4431400000000001</c:v>
                </c:pt>
                <c:pt idx="3690">
                  <c:v>3.5270299999999999</c:v>
                </c:pt>
                <c:pt idx="3691">
                  <c:v>3.6294400000000002</c:v>
                </c:pt>
                <c:pt idx="3692">
                  <c:v>3.7475800000000001</c:v>
                </c:pt>
                <c:pt idx="3693">
                  <c:v>3.8770899999999999</c:v>
                </c:pt>
                <c:pt idx="3694">
                  <c:v>4.0129799999999998</c:v>
                </c:pt>
                <c:pt idx="3695">
                  <c:v>4.1505400000000003</c:v>
                </c:pt>
                <c:pt idx="3696">
                  <c:v>4.2859400000000001</c:v>
                </c:pt>
                <c:pt idx="3697">
                  <c:v>4.4165299999999998</c:v>
                </c:pt>
                <c:pt idx="3698">
                  <c:v>4.5407200000000003</c:v>
                </c:pt>
                <c:pt idx="3699">
                  <c:v>4.6577000000000002</c:v>
                </c:pt>
                <c:pt idx="3700">
                  <c:v>4.7670599999999999</c:v>
                </c:pt>
                <c:pt idx="3701">
                  <c:v>4.8684500000000002</c:v>
                </c:pt>
                <c:pt idx="3702">
                  <c:v>4.9613800000000001</c:v>
                </c:pt>
                <c:pt idx="3703">
                  <c:v>5.0451800000000002</c:v>
                </c:pt>
                <c:pt idx="3704">
                  <c:v>5.1191199999999997</c:v>
                </c:pt>
                <c:pt idx="3705">
                  <c:v>5.1825700000000001</c:v>
                </c:pt>
                <c:pt idx="3706">
                  <c:v>5.2351999999999999</c:v>
                </c:pt>
                <c:pt idx="3707">
                  <c:v>5.27705</c:v>
                </c:pt>
                <c:pt idx="3708">
                  <c:v>5.3086099999999998</c:v>
                </c:pt>
                <c:pt idx="3709">
                  <c:v>5.3307200000000003</c:v>
                </c:pt>
                <c:pt idx="3710">
                  <c:v>5.3445</c:v>
                </c:pt>
                <c:pt idx="3711">
                  <c:v>5.3511499999999996</c:v>
                </c:pt>
                <c:pt idx="3712">
                  <c:v>5.3518299999999996</c:v>
                </c:pt>
                <c:pt idx="3713">
                  <c:v>5.3475799999999998</c:v>
                </c:pt>
                <c:pt idx="3714">
                  <c:v>5.3392099999999996</c:v>
                </c:pt>
                <c:pt idx="3715">
                  <c:v>5.3273599999999997</c:v>
                </c:pt>
                <c:pt idx="3716">
                  <c:v>5.3125200000000001</c:v>
                </c:pt>
                <c:pt idx="3717">
                  <c:v>5.2951199999999998</c:v>
                </c:pt>
                <c:pt idx="3718">
                  <c:v>5.2756400000000001</c:v>
                </c:pt>
                <c:pt idx="3719">
                  <c:v>5.2546499999999998</c:v>
                </c:pt>
                <c:pt idx="3720">
                  <c:v>5.2328700000000001</c:v>
                </c:pt>
                <c:pt idx="3721">
                  <c:v>5.2111700000000001</c:v>
                </c:pt>
                <c:pt idx="3722">
                  <c:v>5.1904899999999996</c:v>
                </c:pt>
                <c:pt idx="3723">
                  <c:v>5.1717599999999999</c:v>
                </c:pt>
                <c:pt idx="3724">
                  <c:v>5.1557300000000001</c:v>
                </c:pt>
                <c:pt idx="3725">
                  <c:v>5.1428799999999999</c:v>
                </c:pt>
                <c:pt idx="3726">
                  <c:v>5.1333399999999996</c:v>
                </c:pt>
                <c:pt idx="3727">
                  <c:v>5.1268700000000003</c:v>
                </c:pt>
                <c:pt idx="3728">
                  <c:v>5.1228699999999998</c:v>
                </c:pt>
                <c:pt idx="3729">
                  <c:v>5.1205600000000002</c:v>
                </c:pt>
                <c:pt idx="3730">
                  <c:v>5.1190300000000004</c:v>
                </c:pt>
                <c:pt idx="3731">
                  <c:v>5.1174099999999996</c:v>
                </c:pt>
                <c:pt idx="3732">
                  <c:v>5.1150200000000003</c:v>
                </c:pt>
                <c:pt idx="3733">
                  <c:v>5.1113499999999998</c:v>
                </c:pt>
                <c:pt idx="3734">
                  <c:v>5.1061399999999999</c:v>
                </c:pt>
                <c:pt idx="3735">
                  <c:v>5.0993000000000004</c:v>
                </c:pt>
                <c:pt idx="3736">
                  <c:v>5.0908699999999998</c:v>
                </c:pt>
                <c:pt idx="3737">
                  <c:v>5.0809499999999996</c:v>
                </c:pt>
                <c:pt idx="3738">
                  <c:v>5.0695600000000001</c:v>
                </c:pt>
                <c:pt idx="3739">
                  <c:v>5.0566800000000001</c:v>
                </c:pt>
                <c:pt idx="3740">
                  <c:v>5.0421300000000002</c:v>
                </c:pt>
                <c:pt idx="3741">
                  <c:v>5.02569</c:v>
                </c:pt>
                <c:pt idx="3742">
                  <c:v>5.0071199999999996</c:v>
                </c:pt>
                <c:pt idx="3743">
                  <c:v>4.9862799999999998</c:v>
                </c:pt>
                <c:pt idx="3744">
                  <c:v>4.9632699999999996</c:v>
                </c:pt>
                <c:pt idx="3745">
                  <c:v>4.93851</c:v>
                </c:pt>
                <c:pt idx="3746">
                  <c:v>4.9127900000000002</c:v>
                </c:pt>
                <c:pt idx="3747">
                  <c:v>4.8872</c:v>
                </c:pt>
                <c:pt idx="3748">
                  <c:v>4.8630699999999996</c:v>
                </c:pt>
                <c:pt idx="3749">
                  <c:v>4.8416699999999997</c:v>
                </c:pt>
                <c:pt idx="3750">
                  <c:v>4.8240499999999997</c:v>
                </c:pt>
                <c:pt idx="3751">
                  <c:v>4.8108399999999998</c:v>
                </c:pt>
                <c:pt idx="3752">
                  <c:v>4.8020899999999997</c:v>
                </c:pt>
                <c:pt idx="3753">
                  <c:v>4.7972999999999999</c:v>
                </c:pt>
                <c:pt idx="3754">
                  <c:v>4.7955199999999998</c:v>
                </c:pt>
                <c:pt idx="3755">
                  <c:v>4.7955699999999997</c:v>
                </c:pt>
                <c:pt idx="3756">
                  <c:v>4.7962199999999999</c:v>
                </c:pt>
                <c:pt idx="3757">
                  <c:v>4.7964399999999996</c:v>
                </c:pt>
                <c:pt idx="3758">
                  <c:v>4.7954999999999997</c:v>
                </c:pt>
                <c:pt idx="3759">
                  <c:v>4.7930200000000003</c:v>
                </c:pt>
                <c:pt idx="3760">
                  <c:v>4.7889200000000001</c:v>
                </c:pt>
                <c:pt idx="3761">
                  <c:v>4.7833300000000003</c:v>
                </c:pt>
                <c:pt idx="3762">
                  <c:v>4.7764699999999998</c:v>
                </c:pt>
                <c:pt idx="3763">
                  <c:v>4.7685500000000003</c:v>
                </c:pt>
                <c:pt idx="3764">
                  <c:v>4.7597300000000002</c:v>
                </c:pt>
                <c:pt idx="3765">
                  <c:v>4.7501100000000003</c:v>
                </c:pt>
                <c:pt idx="3766">
                  <c:v>4.7397499999999999</c:v>
                </c:pt>
                <c:pt idx="3767">
                  <c:v>4.7286700000000002</c:v>
                </c:pt>
                <c:pt idx="3768">
                  <c:v>4.7169400000000001</c:v>
                </c:pt>
                <c:pt idx="3769">
                  <c:v>4.7046400000000004</c:v>
                </c:pt>
                <c:pt idx="3770">
                  <c:v>4.6919000000000004</c:v>
                </c:pt>
                <c:pt idx="3771">
                  <c:v>4.6788699999999999</c:v>
                </c:pt>
                <c:pt idx="3772">
                  <c:v>4.6657200000000003</c:v>
                </c:pt>
                <c:pt idx="3773">
                  <c:v>4.6525999999999996</c:v>
                </c:pt>
                <c:pt idx="3774">
                  <c:v>4.63971</c:v>
                </c:pt>
                <c:pt idx="3775">
                  <c:v>4.6272099999999998</c:v>
                </c:pt>
                <c:pt idx="3776">
                  <c:v>4.6152600000000001</c:v>
                </c:pt>
                <c:pt idx="3777">
                  <c:v>4.6040000000000001</c:v>
                </c:pt>
                <c:pt idx="3778">
                  <c:v>4.5935300000000003</c:v>
                </c:pt>
                <c:pt idx="3779">
                  <c:v>4.5838400000000004</c:v>
                </c:pt>
                <c:pt idx="3780">
                  <c:v>4.57484</c:v>
                </c:pt>
                <c:pt idx="3781">
                  <c:v>4.5663099999999996</c:v>
                </c:pt>
                <c:pt idx="3782">
                  <c:v>4.5579700000000001</c:v>
                </c:pt>
                <c:pt idx="3783">
                  <c:v>4.54948</c:v>
                </c:pt>
                <c:pt idx="3784">
                  <c:v>4.5404999999999998</c:v>
                </c:pt>
                <c:pt idx="3785">
                  <c:v>4.53078</c:v>
                </c:pt>
                <c:pt idx="3786">
                  <c:v>4.5201700000000002</c:v>
                </c:pt>
                <c:pt idx="3787">
                  <c:v>4.5086899999999996</c:v>
                </c:pt>
                <c:pt idx="3788">
                  <c:v>4.4965200000000003</c:v>
                </c:pt>
                <c:pt idx="3789">
                  <c:v>4.4839500000000001</c:v>
                </c:pt>
                <c:pt idx="3790">
                  <c:v>4.4713900000000004</c:v>
                </c:pt>
                <c:pt idx="3791">
                  <c:v>4.4592599999999996</c:v>
                </c:pt>
                <c:pt idx="3792">
                  <c:v>4.4479600000000001</c:v>
                </c:pt>
                <c:pt idx="3793">
                  <c:v>4.4377800000000001</c:v>
                </c:pt>
                <c:pt idx="3794">
                  <c:v>4.42889</c:v>
                </c:pt>
                <c:pt idx="3795">
                  <c:v>4.4213300000000002</c:v>
                </c:pt>
                <c:pt idx="3796">
                  <c:v>4.4149599999999998</c:v>
                </c:pt>
                <c:pt idx="3797">
                  <c:v>4.4095800000000001</c:v>
                </c:pt>
                <c:pt idx="3798">
                  <c:v>4.4048699999999998</c:v>
                </c:pt>
                <c:pt idx="3799">
                  <c:v>4.4004899999999996</c:v>
                </c:pt>
                <c:pt idx="3800">
                  <c:v>4.3960999999999997</c:v>
                </c:pt>
                <c:pt idx="3801">
                  <c:v>4.3914099999999996</c:v>
                </c:pt>
                <c:pt idx="3802">
                  <c:v>4.3861800000000004</c:v>
                </c:pt>
                <c:pt idx="3803">
                  <c:v>4.3802500000000002</c:v>
                </c:pt>
                <c:pt idx="3804">
                  <c:v>4.3735499999999998</c:v>
                </c:pt>
                <c:pt idx="3805">
                  <c:v>4.3660699999999997</c:v>
                </c:pt>
                <c:pt idx="3806">
                  <c:v>4.35785</c:v>
                </c:pt>
                <c:pt idx="3807">
                  <c:v>4.3489699999999996</c:v>
                </c:pt>
                <c:pt idx="3808">
                  <c:v>4.3395200000000003</c:v>
                </c:pt>
                <c:pt idx="3809">
                  <c:v>4.3295899999999996</c:v>
                </c:pt>
                <c:pt idx="3810">
                  <c:v>4.3192599999999999</c:v>
                </c:pt>
                <c:pt idx="3811">
                  <c:v>4.3086200000000003</c:v>
                </c:pt>
                <c:pt idx="3812">
                  <c:v>4.2977600000000002</c:v>
                </c:pt>
                <c:pt idx="3813">
                  <c:v>4.2867499999999996</c:v>
                </c:pt>
                <c:pt idx="3814">
                  <c:v>4.2757199999999997</c:v>
                </c:pt>
                <c:pt idx="3815">
                  <c:v>4.2647599999999999</c:v>
                </c:pt>
                <c:pt idx="3816">
                  <c:v>4.2540100000000001</c:v>
                </c:pt>
                <c:pt idx="3817">
                  <c:v>4.2435400000000003</c:v>
                </c:pt>
                <c:pt idx="3818">
                  <c:v>4.2334500000000004</c:v>
                </c:pt>
                <c:pt idx="3819">
                  <c:v>4.2237400000000003</c:v>
                </c:pt>
                <c:pt idx="3820">
                  <c:v>4.2143899999999999</c:v>
                </c:pt>
                <c:pt idx="3821">
                  <c:v>4.2053000000000003</c:v>
                </c:pt>
                <c:pt idx="3822">
                  <c:v>4.1963499999999998</c:v>
                </c:pt>
                <c:pt idx="3823">
                  <c:v>4.1873500000000003</c:v>
                </c:pt>
                <c:pt idx="3824">
                  <c:v>4.1781499999999996</c:v>
                </c:pt>
                <c:pt idx="3825">
                  <c:v>4.1686100000000001</c:v>
                </c:pt>
                <c:pt idx="3826">
                  <c:v>4.1586499999999997</c:v>
                </c:pt>
                <c:pt idx="3827">
                  <c:v>4.1482999999999999</c:v>
                </c:pt>
                <c:pt idx="3828">
                  <c:v>4.1376400000000002</c:v>
                </c:pt>
                <c:pt idx="3829">
                  <c:v>4.1268500000000001</c:v>
                </c:pt>
                <c:pt idx="3830">
                  <c:v>4.1161399999999997</c:v>
                </c:pt>
                <c:pt idx="3831">
                  <c:v>4.1057499999999996</c:v>
                </c:pt>
                <c:pt idx="3832">
                  <c:v>4.0959099999999999</c:v>
                </c:pt>
                <c:pt idx="3833">
                  <c:v>4.0867500000000003</c:v>
                </c:pt>
                <c:pt idx="3834">
                  <c:v>4.07836</c:v>
                </c:pt>
                <c:pt idx="3835">
                  <c:v>4.0707000000000004</c:v>
                </c:pt>
                <c:pt idx="3836">
                  <c:v>4.0636799999999997</c:v>
                </c:pt>
                <c:pt idx="3837">
                  <c:v>4.0571099999999998</c:v>
                </c:pt>
                <c:pt idx="3838">
                  <c:v>4.0508100000000002</c:v>
                </c:pt>
                <c:pt idx="3839">
                  <c:v>4.0445500000000001</c:v>
                </c:pt>
                <c:pt idx="3840">
                  <c:v>4.0381499999999999</c:v>
                </c:pt>
                <c:pt idx="3841">
                  <c:v>4.0314800000000002</c:v>
                </c:pt>
                <c:pt idx="3842">
                  <c:v>4.0244200000000001</c:v>
                </c:pt>
                <c:pt idx="3843">
                  <c:v>4.0169300000000003</c:v>
                </c:pt>
                <c:pt idx="3844">
                  <c:v>4.00901</c:v>
                </c:pt>
                <c:pt idx="3845">
                  <c:v>4.00068</c:v>
                </c:pt>
                <c:pt idx="3846">
                  <c:v>3.9920100000000001</c:v>
                </c:pt>
                <c:pt idx="3847">
                  <c:v>3.98305</c:v>
                </c:pt>
                <c:pt idx="3848">
                  <c:v>3.9739</c:v>
                </c:pt>
                <c:pt idx="3849">
                  <c:v>3.9646400000000002</c:v>
                </c:pt>
                <c:pt idx="3850">
                  <c:v>3.9553400000000001</c:v>
                </c:pt>
                <c:pt idx="3851">
                  <c:v>3.9460799999999998</c:v>
                </c:pt>
                <c:pt idx="3852">
                  <c:v>3.9369200000000002</c:v>
                </c:pt>
                <c:pt idx="3853">
                  <c:v>3.9279199999999999</c:v>
                </c:pt>
                <c:pt idx="3854">
                  <c:v>3.9191099999999999</c:v>
                </c:pt>
                <c:pt idx="3855">
                  <c:v>3.9104999999999999</c:v>
                </c:pt>
                <c:pt idx="3856">
                  <c:v>3.9020899999999998</c:v>
                </c:pt>
                <c:pt idx="3857">
                  <c:v>3.89385</c:v>
                </c:pt>
                <c:pt idx="3858">
                  <c:v>3.8857599999999999</c:v>
                </c:pt>
                <c:pt idx="3859">
                  <c:v>3.8777599999999999</c:v>
                </c:pt>
                <c:pt idx="3860">
                  <c:v>3.8697900000000001</c:v>
                </c:pt>
                <c:pt idx="3861">
                  <c:v>3.8618100000000002</c:v>
                </c:pt>
                <c:pt idx="3862">
                  <c:v>3.8537699999999999</c:v>
                </c:pt>
                <c:pt idx="3863">
                  <c:v>3.8456299999999999</c:v>
                </c:pt>
                <c:pt idx="3864">
                  <c:v>3.8373699999999999</c:v>
                </c:pt>
                <c:pt idx="3865">
                  <c:v>3.8289800000000001</c:v>
                </c:pt>
                <c:pt idx="3866">
                  <c:v>3.8204699999999998</c:v>
                </c:pt>
                <c:pt idx="3867">
                  <c:v>3.8118500000000002</c:v>
                </c:pt>
                <c:pt idx="3868">
                  <c:v>3.80315</c:v>
                </c:pt>
                <c:pt idx="3869">
                  <c:v>3.7943799999999999</c:v>
                </c:pt>
                <c:pt idx="3870">
                  <c:v>3.7855599999999998</c:v>
                </c:pt>
                <c:pt idx="3871">
                  <c:v>3.7767300000000001</c:v>
                </c:pt>
                <c:pt idx="3872">
                  <c:v>3.7679</c:v>
                </c:pt>
                <c:pt idx="3873">
                  <c:v>3.7591000000000001</c:v>
                </c:pt>
                <c:pt idx="3874">
                  <c:v>3.7503600000000001</c:v>
                </c:pt>
                <c:pt idx="3875">
                  <c:v>3.7416999999999998</c:v>
                </c:pt>
                <c:pt idx="3876">
                  <c:v>3.7331500000000002</c:v>
                </c:pt>
                <c:pt idx="3877">
                  <c:v>3.72472</c:v>
                </c:pt>
                <c:pt idx="3878">
                  <c:v>3.71644</c:v>
                </c:pt>
                <c:pt idx="3879">
                  <c:v>3.7082999999999999</c:v>
                </c:pt>
                <c:pt idx="3880">
                  <c:v>3.7002799999999998</c:v>
                </c:pt>
                <c:pt idx="3881">
                  <c:v>3.6923699999999999</c:v>
                </c:pt>
                <c:pt idx="3882">
                  <c:v>3.6845300000000001</c:v>
                </c:pt>
                <c:pt idx="3883">
                  <c:v>3.67672</c:v>
                </c:pt>
                <c:pt idx="3884">
                  <c:v>3.66892</c:v>
                </c:pt>
                <c:pt idx="3885">
                  <c:v>3.6610800000000001</c:v>
                </c:pt>
                <c:pt idx="3886">
                  <c:v>3.6531799999999999</c:v>
                </c:pt>
                <c:pt idx="3887">
                  <c:v>3.6452200000000001</c:v>
                </c:pt>
                <c:pt idx="3888">
                  <c:v>3.6371799999999999</c:v>
                </c:pt>
                <c:pt idx="3889">
                  <c:v>3.6290800000000001</c:v>
                </c:pt>
                <c:pt idx="3890">
                  <c:v>3.6209099999999999</c:v>
                </c:pt>
                <c:pt idx="3891">
                  <c:v>3.6126999999999998</c:v>
                </c:pt>
                <c:pt idx="3892">
                  <c:v>3.6044499999999999</c:v>
                </c:pt>
                <c:pt idx="3893">
                  <c:v>3.5961799999999999</c:v>
                </c:pt>
                <c:pt idx="3894">
                  <c:v>3.5878899999999998</c:v>
                </c:pt>
                <c:pt idx="3895">
                  <c:v>3.57958</c:v>
                </c:pt>
                <c:pt idx="3896">
                  <c:v>3.5712600000000001</c:v>
                </c:pt>
                <c:pt idx="3897">
                  <c:v>3.5629300000000002</c:v>
                </c:pt>
                <c:pt idx="3898">
                  <c:v>3.55457</c:v>
                </c:pt>
                <c:pt idx="3899">
                  <c:v>3.5461800000000001</c:v>
                </c:pt>
                <c:pt idx="3900">
                  <c:v>3.5377800000000001</c:v>
                </c:pt>
                <c:pt idx="3901">
                  <c:v>3.5293800000000002</c:v>
                </c:pt>
                <c:pt idx="3902">
                  <c:v>3.5209899999999998</c:v>
                </c:pt>
                <c:pt idx="3903">
                  <c:v>3.5126499999999998</c:v>
                </c:pt>
                <c:pt idx="3904">
                  <c:v>3.5043799999999998</c:v>
                </c:pt>
                <c:pt idx="3905">
                  <c:v>3.4962</c:v>
                </c:pt>
                <c:pt idx="3906">
                  <c:v>3.4881199999999999</c:v>
                </c:pt>
                <c:pt idx="3907">
                  <c:v>3.4801600000000001</c:v>
                </c:pt>
                <c:pt idx="3908">
                  <c:v>3.4723000000000002</c:v>
                </c:pt>
                <c:pt idx="3909">
                  <c:v>3.4645299999999999</c:v>
                </c:pt>
                <c:pt idx="3910">
                  <c:v>3.4568300000000001</c:v>
                </c:pt>
                <c:pt idx="3911">
                  <c:v>3.4491700000000001</c:v>
                </c:pt>
                <c:pt idx="3912">
                  <c:v>3.4415300000000002</c:v>
                </c:pt>
                <c:pt idx="3913">
                  <c:v>3.4338899999999999</c:v>
                </c:pt>
                <c:pt idx="3914">
                  <c:v>3.4262199999999998</c:v>
                </c:pt>
                <c:pt idx="3915">
                  <c:v>3.4185300000000001</c:v>
                </c:pt>
                <c:pt idx="3916">
                  <c:v>3.4108200000000002</c:v>
                </c:pt>
                <c:pt idx="3917">
                  <c:v>3.4030800000000001</c:v>
                </c:pt>
                <c:pt idx="3918">
                  <c:v>3.39533</c:v>
                </c:pt>
                <c:pt idx="3919">
                  <c:v>3.3875999999999999</c:v>
                </c:pt>
                <c:pt idx="3920">
                  <c:v>3.3799000000000001</c:v>
                </c:pt>
                <c:pt idx="3921">
                  <c:v>3.3722500000000002</c:v>
                </c:pt>
                <c:pt idx="3922">
                  <c:v>3.3646600000000002</c:v>
                </c:pt>
                <c:pt idx="3923">
                  <c:v>3.3571399999999998</c:v>
                </c:pt>
                <c:pt idx="3924">
                  <c:v>3.3496800000000002</c:v>
                </c:pt>
                <c:pt idx="3925">
                  <c:v>3.3422800000000001</c:v>
                </c:pt>
                <c:pt idx="3926">
                  <c:v>3.3349199999999999</c:v>
                </c:pt>
                <c:pt idx="3927">
                  <c:v>3.3275800000000002</c:v>
                </c:pt>
                <c:pt idx="3928">
                  <c:v>3.3202500000000001</c:v>
                </c:pt>
                <c:pt idx="3929">
                  <c:v>3.3128799999999998</c:v>
                </c:pt>
                <c:pt idx="3930">
                  <c:v>3.3054700000000001</c:v>
                </c:pt>
                <c:pt idx="3931">
                  <c:v>3.298</c:v>
                </c:pt>
                <c:pt idx="3932">
                  <c:v>3.2904399999999998</c:v>
                </c:pt>
                <c:pt idx="3933">
                  <c:v>3.2827899999999999</c:v>
                </c:pt>
                <c:pt idx="3934">
                  <c:v>3.2750599999999999</c:v>
                </c:pt>
                <c:pt idx="3935">
                  <c:v>3.2672400000000001</c:v>
                </c:pt>
                <c:pt idx="3936">
                  <c:v>3.2593700000000001</c:v>
                </c:pt>
                <c:pt idx="3937">
                  <c:v>3.2514699999999999</c:v>
                </c:pt>
                <c:pt idx="3938">
                  <c:v>3.2435800000000001</c:v>
                </c:pt>
                <c:pt idx="3939">
                  <c:v>3.2357300000000002</c:v>
                </c:pt>
                <c:pt idx="3940">
                  <c:v>3.2279599999999999</c:v>
                </c:pt>
                <c:pt idx="3941">
                  <c:v>3.22031</c:v>
                </c:pt>
                <c:pt idx="3942">
                  <c:v>3.21279</c:v>
                </c:pt>
                <c:pt idx="3943">
                  <c:v>3.2054100000000001</c:v>
                </c:pt>
                <c:pt idx="3944">
                  <c:v>3.1981700000000002</c:v>
                </c:pt>
                <c:pt idx="3945">
                  <c:v>3.1910500000000002</c:v>
                </c:pt>
                <c:pt idx="3946">
                  <c:v>3.18404</c:v>
                </c:pt>
                <c:pt idx="3947">
                  <c:v>3.1770900000000002</c:v>
                </c:pt>
                <c:pt idx="3948">
                  <c:v>3.1701800000000002</c:v>
                </c:pt>
                <c:pt idx="3949">
                  <c:v>3.1632699999999998</c:v>
                </c:pt>
                <c:pt idx="3950">
                  <c:v>3.1563500000000002</c:v>
                </c:pt>
                <c:pt idx="3951">
                  <c:v>3.1493799999999998</c:v>
                </c:pt>
                <c:pt idx="3952">
                  <c:v>3.14235</c:v>
                </c:pt>
                <c:pt idx="3953">
                  <c:v>3.13524</c:v>
                </c:pt>
                <c:pt idx="3954">
                  <c:v>3.1280299999999999</c:v>
                </c:pt>
                <c:pt idx="3955">
                  <c:v>3.1207099999999999</c:v>
                </c:pt>
                <c:pt idx="3956">
                  <c:v>3.11327</c:v>
                </c:pt>
                <c:pt idx="3957">
                  <c:v>3.1057100000000002</c:v>
                </c:pt>
                <c:pt idx="3958">
                  <c:v>3.0980300000000001</c:v>
                </c:pt>
                <c:pt idx="3959">
                  <c:v>3.0902500000000002</c:v>
                </c:pt>
                <c:pt idx="3960">
                  <c:v>3.0823900000000002</c:v>
                </c:pt>
                <c:pt idx="3961">
                  <c:v>3.0744699999999998</c:v>
                </c:pt>
                <c:pt idx="3962">
                  <c:v>3.0665300000000002</c:v>
                </c:pt>
                <c:pt idx="3963">
                  <c:v>3.0586199999999999</c:v>
                </c:pt>
                <c:pt idx="3964">
                  <c:v>3.0507499999999999</c:v>
                </c:pt>
                <c:pt idx="3965">
                  <c:v>3.0429499999999998</c:v>
                </c:pt>
                <c:pt idx="3966">
                  <c:v>3.0352199999999998</c:v>
                </c:pt>
                <c:pt idx="3967">
                  <c:v>3.0275599999999998</c:v>
                </c:pt>
                <c:pt idx="3968">
                  <c:v>3.0199199999999999</c:v>
                </c:pt>
                <c:pt idx="3969">
                  <c:v>3.0122499999999999</c:v>
                </c:pt>
                <c:pt idx="3970">
                  <c:v>3.00448</c:v>
                </c:pt>
                <c:pt idx="3971">
                  <c:v>2.99655</c:v>
                </c:pt>
                <c:pt idx="3972">
                  <c:v>2.9883600000000001</c:v>
                </c:pt>
                <c:pt idx="3973">
                  <c:v>2.9798499999999999</c:v>
                </c:pt>
                <c:pt idx="3974">
                  <c:v>2.9709500000000002</c:v>
                </c:pt>
                <c:pt idx="3975">
                  <c:v>2.9615900000000002</c:v>
                </c:pt>
                <c:pt idx="3976">
                  <c:v>2.95173</c:v>
                </c:pt>
                <c:pt idx="3977">
                  <c:v>2.9413399999999998</c:v>
                </c:pt>
                <c:pt idx="3978">
                  <c:v>2.9304100000000002</c:v>
                </c:pt>
                <c:pt idx="3979">
                  <c:v>2.91893</c:v>
                </c:pt>
                <c:pt idx="3980">
                  <c:v>2.9069799999999999</c:v>
                </c:pt>
                <c:pt idx="3981">
                  <c:v>2.8946499999999999</c:v>
                </c:pt>
                <c:pt idx="3982">
                  <c:v>2.8821300000000001</c:v>
                </c:pt>
                <c:pt idx="3983">
                  <c:v>2.8696600000000001</c:v>
                </c:pt>
                <c:pt idx="3984">
                  <c:v>2.8575300000000001</c:v>
                </c:pt>
                <c:pt idx="3985">
                  <c:v>2.84605</c:v>
                </c:pt>
                <c:pt idx="3986">
                  <c:v>2.8355100000000002</c:v>
                </c:pt>
                <c:pt idx="3987">
                  <c:v>2.8260900000000002</c:v>
                </c:pt>
                <c:pt idx="3988">
                  <c:v>2.81786</c:v>
                </c:pt>
                <c:pt idx="3989">
                  <c:v>2.8107199999999999</c:v>
                </c:pt>
                <c:pt idx="3990">
                  <c:v>2.8043900000000002</c:v>
                </c:pt>
                <c:pt idx="3991">
                  <c:v>2.79847</c:v>
                </c:pt>
                <c:pt idx="3992">
                  <c:v>2.7924799999999999</c:v>
                </c:pt>
                <c:pt idx="3993">
                  <c:v>2.7859500000000001</c:v>
                </c:pt>
                <c:pt idx="3994">
                  <c:v>2.7784900000000001</c:v>
                </c:pt>
                <c:pt idx="3995">
                  <c:v>2.76986</c:v>
                </c:pt>
                <c:pt idx="3996">
                  <c:v>2.76003</c:v>
                </c:pt>
                <c:pt idx="3997">
                  <c:v>2.7491099999999999</c:v>
                </c:pt>
                <c:pt idx="3998">
                  <c:v>2.7373799999999999</c:v>
                </c:pt>
                <c:pt idx="3999">
                  <c:v>2.7251799999999999</c:v>
                </c:pt>
                <c:pt idx="4000">
                  <c:v>2.7128100000000002</c:v>
                </c:pt>
                <c:pt idx="4001">
                  <c:v>2.7004899999999998</c:v>
                </c:pt>
                <c:pt idx="4002">
                  <c:v>2.6882899999999998</c:v>
                </c:pt>
                <c:pt idx="4003">
                  <c:v>2.6761400000000002</c:v>
                </c:pt>
                <c:pt idx="4004">
                  <c:v>2.6638299999999999</c:v>
                </c:pt>
                <c:pt idx="4005">
                  <c:v>2.65117</c:v>
                </c:pt>
                <c:pt idx="4006">
                  <c:v>2.6379800000000002</c:v>
                </c:pt>
                <c:pt idx="4007">
                  <c:v>2.6242800000000002</c:v>
                </c:pt>
                <c:pt idx="4008">
                  <c:v>2.6102699999999999</c:v>
                </c:pt>
                <c:pt idx="4009">
                  <c:v>2.59633</c:v>
                </c:pt>
                <c:pt idx="4010">
                  <c:v>2.5830199999999999</c:v>
                </c:pt>
                <c:pt idx="4011">
                  <c:v>2.5709200000000001</c:v>
                </c:pt>
                <c:pt idx="4012">
                  <c:v>2.5605899999999999</c:v>
                </c:pt>
                <c:pt idx="4013">
                  <c:v>2.5524300000000002</c:v>
                </c:pt>
                <c:pt idx="4014">
                  <c:v>2.5466500000000001</c:v>
                </c:pt>
                <c:pt idx="4015">
                  <c:v>2.5432100000000002</c:v>
                </c:pt>
                <c:pt idx="4016">
                  <c:v>2.5418799999999999</c:v>
                </c:pt>
                <c:pt idx="4017">
                  <c:v>2.5422400000000001</c:v>
                </c:pt>
                <c:pt idx="4018">
                  <c:v>2.5438100000000001</c:v>
                </c:pt>
                <c:pt idx="4019">
                  <c:v>2.5460699999999998</c:v>
                </c:pt>
                <c:pt idx="4020">
                  <c:v>2.5485799999999998</c:v>
                </c:pt>
                <c:pt idx="4021">
                  <c:v>2.5509900000000001</c:v>
                </c:pt>
                <c:pt idx="4022">
                  <c:v>2.5531000000000001</c:v>
                </c:pt>
                <c:pt idx="4023">
                  <c:v>2.5548299999999999</c:v>
                </c:pt>
                <c:pt idx="4024">
                  <c:v>2.5561799999999999</c:v>
                </c:pt>
                <c:pt idx="4025">
                  <c:v>2.55714</c:v>
                </c:pt>
                <c:pt idx="4026">
                  <c:v>2.5576599999999998</c:v>
                </c:pt>
                <c:pt idx="4027">
                  <c:v>2.5575700000000001</c:v>
                </c:pt>
                <c:pt idx="4028">
                  <c:v>2.5566300000000002</c:v>
                </c:pt>
                <c:pt idx="4029">
                  <c:v>2.5545300000000002</c:v>
                </c:pt>
                <c:pt idx="4030">
                  <c:v>2.5509900000000001</c:v>
                </c:pt>
                <c:pt idx="4031">
                  <c:v>2.54583</c:v>
                </c:pt>
                <c:pt idx="4032">
                  <c:v>2.5390600000000001</c:v>
                </c:pt>
                <c:pt idx="4033">
                  <c:v>2.5308799999999998</c:v>
                </c:pt>
                <c:pt idx="4034">
                  <c:v>2.5217000000000001</c:v>
                </c:pt>
                <c:pt idx="4035">
                  <c:v>2.5120399999999998</c:v>
                </c:pt>
                <c:pt idx="4036">
                  <c:v>2.5024600000000001</c:v>
                </c:pt>
                <c:pt idx="4037">
                  <c:v>2.49343</c:v>
                </c:pt>
                <c:pt idx="4038">
                  <c:v>2.48529</c:v>
                </c:pt>
                <c:pt idx="4039">
                  <c:v>2.4781599999999999</c:v>
                </c:pt>
                <c:pt idx="4040">
                  <c:v>2.4719699999999998</c:v>
                </c:pt>
                <c:pt idx="4041">
                  <c:v>2.4664999999999999</c:v>
                </c:pt>
                <c:pt idx="4042">
                  <c:v>2.4614199999999999</c:v>
                </c:pt>
                <c:pt idx="4043">
                  <c:v>2.4563999999999999</c:v>
                </c:pt>
                <c:pt idx="4044">
                  <c:v>2.45112</c:v>
                </c:pt>
                <c:pt idx="4045">
                  <c:v>2.44537</c:v>
                </c:pt>
                <c:pt idx="4046">
                  <c:v>2.43899</c:v>
                </c:pt>
                <c:pt idx="4047">
                  <c:v>2.4319099999999998</c:v>
                </c:pt>
                <c:pt idx="4048">
                  <c:v>2.4241100000000002</c:v>
                </c:pt>
                <c:pt idx="4049">
                  <c:v>2.4156300000000002</c:v>
                </c:pt>
                <c:pt idx="4050">
                  <c:v>2.4064999999999999</c:v>
                </c:pt>
                <c:pt idx="4051">
                  <c:v>2.3968099999999999</c:v>
                </c:pt>
                <c:pt idx="4052">
                  <c:v>2.38666</c:v>
                </c:pt>
                <c:pt idx="4053">
                  <c:v>2.3762300000000001</c:v>
                </c:pt>
                <c:pt idx="4054">
                  <c:v>2.36578</c:v>
                </c:pt>
                <c:pt idx="4055">
                  <c:v>2.35562</c:v>
                </c:pt>
                <c:pt idx="4056">
                  <c:v>2.34613</c:v>
                </c:pt>
                <c:pt idx="4057">
                  <c:v>2.3376899999999998</c:v>
                </c:pt>
                <c:pt idx="4058">
                  <c:v>2.3306399999999998</c:v>
                </c:pt>
                <c:pt idx="4059">
                  <c:v>2.3252299999999999</c:v>
                </c:pt>
                <c:pt idx="4060">
                  <c:v>2.32158</c:v>
                </c:pt>
                <c:pt idx="4061">
                  <c:v>2.3196699999999999</c:v>
                </c:pt>
                <c:pt idx="4062">
                  <c:v>2.31935</c:v>
                </c:pt>
                <c:pt idx="4063">
                  <c:v>2.3203299999999998</c:v>
                </c:pt>
                <c:pt idx="4064">
                  <c:v>2.32226</c:v>
                </c:pt>
                <c:pt idx="4065">
                  <c:v>2.3247499999999999</c:v>
                </c:pt>
                <c:pt idx="4066">
                  <c:v>2.32741</c:v>
                </c:pt>
                <c:pt idx="4067">
                  <c:v>2.3298899999999998</c:v>
                </c:pt>
                <c:pt idx="4068">
                  <c:v>2.3319100000000001</c:v>
                </c:pt>
                <c:pt idx="4069">
                  <c:v>2.3332700000000002</c:v>
                </c:pt>
                <c:pt idx="4070">
                  <c:v>2.3338199999999998</c:v>
                </c:pt>
                <c:pt idx="4071">
                  <c:v>2.3335300000000001</c:v>
                </c:pt>
                <c:pt idx="4072">
                  <c:v>2.3323800000000001</c:v>
                </c:pt>
                <c:pt idx="4073">
                  <c:v>2.3304200000000002</c:v>
                </c:pt>
                <c:pt idx="4074">
                  <c:v>2.3277100000000002</c:v>
                </c:pt>
                <c:pt idx="4075">
                  <c:v>2.3243299999999998</c:v>
                </c:pt>
                <c:pt idx="4076">
                  <c:v>2.3203499999999999</c:v>
                </c:pt>
                <c:pt idx="4077">
                  <c:v>2.3158400000000001</c:v>
                </c:pt>
                <c:pt idx="4078">
                  <c:v>2.3108200000000001</c:v>
                </c:pt>
                <c:pt idx="4079">
                  <c:v>2.3052999999999999</c:v>
                </c:pt>
                <c:pt idx="4080">
                  <c:v>2.29922</c:v>
                </c:pt>
                <c:pt idx="4081">
                  <c:v>2.29236</c:v>
                </c:pt>
                <c:pt idx="4082">
                  <c:v>2.2843</c:v>
                </c:pt>
                <c:pt idx="4083">
                  <c:v>2.2742599999999999</c:v>
                </c:pt>
                <c:pt idx="4084">
                  <c:v>2.2609900000000001</c:v>
                </c:pt>
                <c:pt idx="4085">
                  <c:v>2.2426499999999998</c:v>
                </c:pt>
                <c:pt idx="4086">
                  <c:v>2.21678</c:v>
                </c:pt>
                <c:pt idx="4087">
                  <c:v>2.1803400000000002</c:v>
                </c:pt>
                <c:pt idx="4088">
                  <c:v>2.1299100000000002</c:v>
                </c:pt>
                <c:pt idx="4089">
                  <c:v>2.0620500000000002</c:v>
                </c:pt>
                <c:pt idx="4090">
                  <c:v>1.9738500000000001</c:v>
                </c:pt>
                <c:pt idx="4091">
                  <c:v>1.8634500000000001</c:v>
                </c:pt>
                <c:pt idx="4092">
                  <c:v>1.7306699999999999</c:v>
                </c:pt>
                <c:pt idx="4093">
                  <c:v>1.57731</c:v>
                </c:pt>
                <c:pt idx="4094">
                  <c:v>1.4073199999999999</c:v>
                </c:pt>
                <c:pt idx="4095">
                  <c:v>1.22651</c:v>
                </c:pt>
              </c:numCache>
            </c:numRef>
          </c:yVal>
          <c:smooth val="0"/>
          <c:extLst>
            <c:ext xmlns:c16="http://schemas.microsoft.com/office/drawing/2014/chart" uri="{C3380CC4-5D6E-409C-BE32-E72D297353CC}">
              <c16:uniqueId val="{00000000-6D2D-45B8-BA73-AF02B45D60CD}"/>
            </c:ext>
          </c:extLst>
        </c:ser>
        <c:ser>
          <c:idx val="6"/>
          <c:order val="6"/>
          <c:tx>
            <c:v>pi*B(288.7)</c:v>
          </c:tx>
          <c:spPr>
            <a:ln w="15875" cap="rnd">
              <a:solidFill>
                <a:srgbClr val="002060"/>
              </a:solidFill>
              <a:round/>
            </a:ln>
            <a:effectLst/>
          </c:spPr>
          <c:marker>
            <c:symbol val="none"/>
          </c:marker>
          <c:xVal>
            <c:numRef>
              <c:f>'TOAFluxvsFreq (2)'!$A$3:$A$4080</c:f>
              <c:numCache>
                <c:formatCode>0.00E+00</c:formatCode>
                <c:ptCount val="4078"/>
                <c:pt idx="0">
                  <c:v>0.61047600000000002</c:v>
                </c:pt>
                <c:pt idx="1">
                  <c:v>1.22095</c:v>
                </c:pt>
                <c:pt idx="2">
                  <c:v>1.8314299999999999</c:v>
                </c:pt>
                <c:pt idx="3">
                  <c:v>2.4419</c:v>
                </c:pt>
                <c:pt idx="4">
                  <c:v>3.0523799999999999</c:v>
                </c:pt>
                <c:pt idx="5">
                  <c:v>3.6628599999999998</c:v>
                </c:pt>
                <c:pt idx="6">
                  <c:v>4.2733299999999996</c:v>
                </c:pt>
                <c:pt idx="7">
                  <c:v>4.8838100000000004</c:v>
                </c:pt>
                <c:pt idx="8">
                  <c:v>5.4942900000000003</c:v>
                </c:pt>
                <c:pt idx="9">
                  <c:v>6.1047599999999997</c:v>
                </c:pt>
                <c:pt idx="10">
                  <c:v>6.7152399999999997</c:v>
                </c:pt>
                <c:pt idx="11">
                  <c:v>7.3257099999999999</c:v>
                </c:pt>
                <c:pt idx="12">
                  <c:v>7.9361899999999999</c:v>
                </c:pt>
                <c:pt idx="13">
                  <c:v>8.5466700000000007</c:v>
                </c:pt>
                <c:pt idx="14">
                  <c:v>9.1571400000000001</c:v>
                </c:pt>
                <c:pt idx="15">
                  <c:v>9.7676200000000009</c:v>
                </c:pt>
                <c:pt idx="16">
                  <c:v>10.3781</c:v>
                </c:pt>
                <c:pt idx="17">
                  <c:v>10.9886</c:v>
                </c:pt>
                <c:pt idx="18">
                  <c:v>11.599</c:v>
                </c:pt>
                <c:pt idx="19">
                  <c:v>12.2095</c:v>
                </c:pt>
                <c:pt idx="20">
                  <c:v>12.82</c:v>
                </c:pt>
                <c:pt idx="21">
                  <c:v>13.4305</c:v>
                </c:pt>
                <c:pt idx="22">
                  <c:v>14.041</c:v>
                </c:pt>
                <c:pt idx="23">
                  <c:v>14.651400000000001</c:v>
                </c:pt>
                <c:pt idx="24">
                  <c:v>15.261900000000001</c:v>
                </c:pt>
                <c:pt idx="25">
                  <c:v>15.872400000000001</c:v>
                </c:pt>
                <c:pt idx="26">
                  <c:v>16.482900000000001</c:v>
                </c:pt>
                <c:pt idx="27">
                  <c:v>17.093299999999999</c:v>
                </c:pt>
                <c:pt idx="28">
                  <c:v>17.703800000000001</c:v>
                </c:pt>
                <c:pt idx="29">
                  <c:v>18.314299999999999</c:v>
                </c:pt>
                <c:pt idx="30">
                  <c:v>18.924800000000001</c:v>
                </c:pt>
                <c:pt idx="31">
                  <c:v>19.5352</c:v>
                </c:pt>
                <c:pt idx="32">
                  <c:v>20.145700000000001</c:v>
                </c:pt>
                <c:pt idx="33">
                  <c:v>20.7562</c:v>
                </c:pt>
                <c:pt idx="34">
                  <c:v>21.366700000000002</c:v>
                </c:pt>
                <c:pt idx="35">
                  <c:v>21.9771</c:v>
                </c:pt>
                <c:pt idx="36">
                  <c:v>22.587599999999998</c:v>
                </c:pt>
                <c:pt idx="37">
                  <c:v>23.1981</c:v>
                </c:pt>
                <c:pt idx="38">
                  <c:v>23.808599999999998</c:v>
                </c:pt>
                <c:pt idx="39">
                  <c:v>24.419</c:v>
                </c:pt>
                <c:pt idx="40">
                  <c:v>25.029499999999999</c:v>
                </c:pt>
                <c:pt idx="41">
                  <c:v>25.64</c:v>
                </c:pt>
                <c:pt idx="42">
                  <c:v>26.250499999999999</c:v>
                </c:pt>
                <c:pt idx="43">
                  <c:v>26.861000000000001</c:v>
                </c:pt>
                <c:pt idx="44">
                  <c:v>27.471399999999999</c:v>
                </c:pt>
                <c:pt idx="45">
                  <c:v>28.081900000000001</c:v>
                </c:pt>
                <c:pt idx="46">
                  <c:v>28.692399999999999</c:v>
                </c:pt>
                <c:pt idx="47">
                  <c:v>29.302900000000001</c:v>
                </c:pt>
                <c:pt idx="48">
                  <c:v>29.9133</c:v>
                </c:pt>
                <c:pt idx="49">
                  <c:v>30.523800000000001</c:v>
                </c:pt>
                <c:pt idx="50">
                  <c:v>31.1343</c:v>
                </c:pt>
                <c:pt idx="51">
                  <c:v>31.744800000000001</c:v>
                </c:pt>
                <c:pt idx="52">
                  <c:v>32.355200000000004</c:v>
                </c:pt>
                <c:pt idx="53">
                  <c:v>32.965699999999998</c:v>
                </c:pt>
                <c:pt idx="54">
                  <c:v>33.5762</c:v>
                </c:pt>
                <c:pt idx="55">
                  <c:v>34.186700000000002</c:v>
                </c:pt>
                <c:pt idx="56">
                  <c:v>34.7971</c:v>
                </c:pt>
                <c:pt idx="57">
                  <c:v>35.407600000000002</c:v>
                </c:pt>
                <c:pt idx="58">
                  <c:v>36.018099999999997</c:v>
                </c:pt>
                <c:pt idx="59">
                  <c:v>36.628599999999999</c:v>
                </c:pt>
                <c:pt idx="60">
                  <c:v>37.238999999999997</c:v>
                </c:pt>
                <c:pt idx="61">
                  <c:v>37.849499999999999</c:v>
                </c:pt>
                <c:pt idx="62">
                  <c:v>38.46</c:v>
                </c:pt>
                <c:pt idx="63">
                  <c:v>39.070500000000003</c:v>
                </c:pt>
                <c:pt idx="64">
                  <c:v>39.680999999999997</c:v>
                </c:pt>
                <c:pt idx="65">
                  <c:v>40.291400000000003</c:v>
                </c:pt>
                <c:pt idx="66">
                  <c:v>40.901899999999998</c:v>
                </c:pt>
                <c:pt idx="67">
                  <c:v>41.5124</c:v>
                </c:pt>
                <c:pt idx="68">
                  <c:v>42.122900000000001</c:v>
                </c:pt>
                <c:pt idx="69">
                  <c:v>42.7333</c:v>
                </c:pt>
                <c:pt idx="70">
                  <c:v>43.343800000000002</c:v>
                </c:pt>
                <c:pt idx="71">
                  <c:v>43.954300000000003</c:v>
                </c:pt>
                <c:pt idx="72">
                  <c:v>44.564799999999998</c:v>
                </c:pt>
                <c:pt idx="73">
                  <c:v>45.175199999999997</c:v>
                </c:pt>
                <c:pt idx="74">
                  <c:v>45.785699999999999</c:v>
                </c:pt>
                <c:pt idx="75">
                  <c:v>46.3962</c:v>
                </c:pt>
                <c:pt idx="76">
                  <c:v>47.006700000000002</c:v>
                </c:pt>
                <c:pt idx="77">
                  <c:v>47.617100000000001</c:v>
                </c:pt>
                <c:pt idx="78">
                  <c:v>48.227600000000002</c:v>
                </c:pt>
                <c:pt idx="79">
                  <c:v>48.838099999999997</c:v>
                </c:pt>
                <c:pt idx="80">
                  <c:v>49.448599999999999</c:v>
                </c:pt>
                <c:pt idx="81">
                  <c:v>50.058999999999997</c:v>
                </c:pt>
                <c:pt idx="82">
                  <c:v>50.669499999999999</c:v>
                </c:pt>
                <c:pt idx="83">
                  <c:v>51.28</c:v>
                </c:pt>
                <c:pt idx="84">
                  <c:v>51.890500000000003</c:v>
                </c:pt>
                <c:pt idx="85">
                  <c:v>52.500999999999998</c:v>
                </c:pt>
                <c:pt idx="86">
                  <c:v>53.111400000000003</c:v>
                </c:pt>
                <c:pt idx="87">
                  <c:v>53.721899999999998</c:v>
                </c:pt>
                <c:pt idx="88">
                  <c:v>54.3324</c:v>
                </c:pt>
                <c:pt idx="89">
                  <c:v>54.942900000000002</c:v>
                </c:pt>
                <c:pt idx="90">
                  <c:v>55.5533</c:v>
                </c:pt>
                <c:pt idx="91">
                  <c:v>56.163800000000002</c:v>
                </c:pt>
                <c:pt idx="92">
                  <c:v>56.774299999999997</c:v>
                </c:pt>
                <c:pt idx="93">
                  <c:v>57.384799999999998</c:v>
                </c:pt>
                <c:pt idx="94">
                  <c:v>57.995199999999997</c:v>
                </c:pt>
                <c:pt idx="95">
                  <c:v>58.605699999999999</c:v>
                </c:pt>
                <c:pt idx="96">
                  <c:v>59.216200000000001</c:v>
                </c:pt>
                <c:pt idx="97">
                  <c:v>59.826700000000002</c:v>
                </c:pt>
                <c:pt idx="98">
                  <c:v>60.437100000000001</c:v>
                </c:pt>
                <c:pt idx="99">
                  <c:v>61.047600000000003</c:v>
                </c:pt>
                <c:pt idx="100">
                  <c:v>61.658099999999997</c:v>
                </c:pt>
                <c:pt idx="101">
                  <c:v>62.268599999999999</c:v>
                </c:pt>
                <c:pt idx="102">
                  <c:v>62.878999999999998</c:v>
                </c:pt>
                <c:pt idx="103">
                  <c:v>63.4895</c:v>
                </c:pt>
                <c:pt idx="104">
                  <c:v>64.099999999999994</c:v>
                </c:pt>
                <c:pt idx="105">
                  <c:v>64.710499999999996</c:v>
                </c:pt>
                <c:pt idx="106">
                  <c:v>65.320999999999998</c:v>
                </c:pt>
                <c:pt idx="107">
                  <c:v>65.931399999999996</c:v>
                </c:pt>
                <c:pt idx="108">
                  <c:v>66.541899999999998</c:v>
                </c:pt>
                <c:pt idx="109">
                  <c:v>67.1524</c:v>
                </c:pt>
                <c:pt idx="110">
                  <c:v>67.762900000000002</c:v>
                </c:pt>
                <c:pt idx="111">
                  <c:v>68.3733</c:v>
                </c:pt>
                <c:pt idx="112">
                  <c:v>68.983800000000002</c:v>
                </c:pt>
                <c:pt idx="113">
                  <c:v>69.594300000000004</c:v>
                </c:pt>
                <c:pt idx="114">
                  <c:v>70.204800000000006</c:v>
                </c:pt>
                <c:pt idx="115">
                  <c:v>70.815200000000004</c:v>
                </c:pt>
                <c:pt idx="116">
                  <c:v>71.425700000000006</c:v>
                </c:pt>
                <c:pt idx="117">
                  <c:v>72.036199999999994</c:v>
                </c:pt>
                <c:pt idx="118">
                  <c:v>72.646699999999996</c:v>
                </c:pt>
                <c:pt idx="119">
                  <c:v>73.257099999999994</c:v>
                </c:pt>
                <c:pt idx="120">
                  <c:v>73.867599999999996</c:v>
                </c:pt>
                <c:pt idx="121">
                  <c:v>74.478099999999998</c:v>
                </c:pt>
                <c:pt idx="122">
                  <c:v>75.0886</c:v>
                </c:pt>
                <c:pt idx="123">
                  <c:v>75.698999999999998</c:v>
                </c:pt>
                <c:pt idx="124">
                  <c:v>76.3095</c:v>
                </c:pt>
                <c:pt idx="125">
                  <c:v>76.92</c:v>
                </c:pt>
                <c:pt idx="126">
                  <c:v>77.530500000000004</c:v>
                </c:pt>
                <c:pt idx="127">
                  <c:v>78.141000000000005</c:v>
                </c:pt>
                <c:pt idx="128">
                  <c:v>78.751400000000004</c:v>
                </c:pt>
                <c:pt idx="129">
                  <c:v>79.361900000000006</c:v>
                </c:pt>
                <c:pt idx="130">
                  <c:v>79.972399999999993</c:v>
                </c:pt>
                <c:pt idx="131">
                  <c:v>80.582899999999995</c:v>
                </c:pt>
                <c:pt idx="132">
                  <c:v>81.193299999999994</c:v>
                </c:pt>
                <c:pt idx="133">
                  <c:v>81.803799999999995</c:v>
                </c:pt>
                <c:pt idx="134">
                  <c:v>82.414299999999997</c:v>
                </c:pt>
                <c:pt idx="135">
                  <c:v>83.024799999999999</c:v>
                </c:pt>
                <c:pt idx="136">
                  <c:v>83.635199999999998</c:v>
                </c:pt>
                <c:pt idx="137">
                  <c:v>84.245699999999999</c:v>
                </c:pt>
                <c:pt idx="138">
                  <c:v>84.856200000000001</c:v>
                </c:pt>
                <c:pt idx="139">
                  <c:v>85.466700000000003</c:v>
                </c:pt>
                <c:pt idx="140">
                  <c:v>86.077100000000002</c:v>
                </c:pt>
                <c:pt idx="141">
                  <c:v>86.687600000000003</c:v>
                </c:pt>
                <c:pt idx="142">
                  <c:v>87.298100000000005</c:v>
                </c:pt>
                <c:pt idx="143">
                  <c:v>87.908600000000007</c:v>
                </c:pt>
                <c:pt idx="144">
                  <c:v>88.519000000000005</c:v>
                </c:pt>
                <c:pt idx="145">
                  <c:v>89.129499999999993</c:v>
                </c:pt>
                <c:pt idx="146">
                  <c:v>89.74</c:v>
                </c:pt>
                <c:pt idx="147">
                  <c:v>90.350499999999997</c:v>
                </c:pt>
                <c:pt idx="148">
                  <c:v>90.960999999999999</c:v>
                </c:pt>
                <c:pt idx="149">
                  <c:v>91.571399999999997</c:v>
                </c:pt>
                <c:pt idx="150">
                  <c:v>92.181899999999999</c:v>
                </c:pt>
                <c:pt idx="151">
                  <c:v>92.792400000000001</c:v>
                </c:pt>
                <c:pt idx="152">
                  <c:v>93.402900000000002</c:v>
                </c:pt>
                <c:pt idx="153">
                  <c:v>94.013300000000001</c:v>
                </c:pt>
                <c:pt idx="154">
                  <c:v>94.623800000000003</c:v>
                </c:pt>
                <c:pt idx="155">
                  <c:v>95.234300000000005</c:v>
                </c:pt>
                <c:pt idx="156">
                  <c:v>95.844800000000006</c:v>
                </c:pt>
                <c:pt idx="157">
                  <c:v>96.455200000000005</c:v>
                </c:pt>
                <c:pt idx="158">
                  <c:v>97.065700000000007</c:v>
                </c:pt>
                <c:pt idx="159">
                  <c:v>97.676199999999994</c:v>
                </c:pt>
                <c:pt idx="160">
                  <c:v>98.286699999999996</c:v>
                </c:pt>
                <c:pt idx="161">
                  <c:v>98.897099999999995</c:v>
                </c:pt>
                <c:pt idx="162">
                  <c:v>99.507599999999996</c:v>
                </c:pt>
                <c:pt idx="163">
                  <c:v>100.11799999999999</c:v>
                </c:pt>
                <c:pt idx="164">
                  <c:v>100.729</c:v>
                </c:pt>
                <c:pt idx="165">
                  <c:v>101.339</c:v>
                </c:pt>
                <c:pt idx="166">
                  <c:v>101.95</c:v>
                </c:pt>
                <c:pt idx="167">
                  <c:v>102.56</c:v>
                </c:pt>
                <c:pt idx="168">
                  <c:v>103.17</c:v>
                </c:pt>
                <c:pt idx="169">
                  <c:v>103.78100000000001</c:v>
                </c:pt>
                <c:pt idx="170">
                  <c:v>104.39100000000001</c:v>
                </c:pt>
                <c:pt idx="171">
                  <c:v>105.002</c:v>
                </c:pt>
                <c:pt idx="172">
                  <c:v>105.61199999999999</c:v>
                </c:pt>
                <c:pt idx="173">
                  <c:v>106.223</c:v>
                </c:pt>
                <c:pt idx="174">
                  <c:v>106.833</c:v>
                </c:pt>
                <c:pt idx="175">
                  <c:v>107.444</c:v>
                </c:pt>
                <c:pt idx="176">
                  <c:v>108.054</c:v>
                </c:pt>
                <c:pt idx="177">
                  <c:v>108.66500000000001</c:v>
                </c:pt>
                <c:pt idx="178">
                  <c:v>109.27500000000001</c:v>
                </c:pt>
                <c:pt idx="179">
                  <c:v>109.886</c:v>
                </c:pt>
                <c:pt idx="180">
                  <c:v>110.496</c:v>
                </c:pt>
                <c:pt idx="181">
                  <c:v>111.107</c:v>
                </c:pt>
                <c:pt idx="182">
                  <c:v>111.717</c:v>
                </c:pt>
                <c:pt idx="183">
                  <c:v>112.328</c:v>
                </c:pt>
                <c:pt idx="184">
                  <c:v>112.938</c:v>
                </c:pt>
                <c:pt idx="185">
                  <c:v>113.54900000000001</c:v>
                </c:pt>
                <c:pt idx="186">
                  <c:v>114.15900000000001</c:v>
                </c:pt>
                <c:pt idx="187">
                  <c:v>114.77</c:v>
                </c:pt>
                <c:pt idx="188">
                  <c:v>115.38</c:v>
                </c:pt>
                <c:pt idx="189">
                  <c:v>115.99</c:v>
                </c:pt>
                <c:pt idx="190">
                  <c:v>116.601</c:v>
                </c:pt>
                <c:pt idx="191">
                  <c:v>117.211</c:v>
                </c:pt>
                <c:pt idx="192">
                  <c:v>117.822</c:v>
                </c:pt>
                <c:pt idx="193">
                  <c:v>118.432</c:v>
                </c:pt>
                <c:pt idx="194">
                  <c:v>119.04300000000001</c:v>
                </c:pt>
                <c:pt idx="195">
                  <c:v>119.65300000000001</c:v>
                </c:pt>
                <c:pt idx="196">
                  <c:v>120.264</c:v>
                </c:pt>
                <c:pt idx="197">
                  <c:v>120.874</c:v>
                </c:pt>
                <c:pt idx="198">
                  <c:v>121.485</c:v>
                </c:pt>
                <c:pt idx="199">
                  <c:v>122.095</c:v>
                </c:pt>
                <c:pt idx="200">
                  <c:v>122.706</c:v>
                </c:pt>
                <c:pt idx="201">
                  <c:v>123.316</c:v>
                </c:pt>
                <c:pt idx="202">
                  <c:v>123.92700000000001</c:v>
                </c:pt>
                <c:pt idx="203">
                  <c:v>124.53700000000001</c:v>
                </c:pt>
                <c:pt idx="204">
                  <c:v>125.148</c:v>
                </c:pt>
                <c:pt idx="205">
                  <c:v>125.758</c:v>
                </c:pt>
                <c:pt idx="206">
                  <c:v>126.369</c:v>
                </c:pt>
                <c:pt idx="207">
                  <c:v>126.979</c:v>
                </c:pt>
                <c:pt idx="208">
                  <c:v>127.59</c:v>
                </c:pt>
                <c:pt idx="209">
                  <c:v>128.19999999999999</c:v>
                </c:pt>
                <c:pt idx="210">
                  <c:v>128.81</c:v>
                </c:pt>
                <c:pt idx="211">
                  <c:v>129.42099999999999</c:v>
                </c:pt>
                <c:pt idx="212">
                  <c:v>130.03100000000001</c:v>
                </c:pt>
                <c:pt idx="213">
                  <c:v>130.642</c:v>
                </c:pt>
                <c:pt idx="214">
                  <c:v>131.25200000000001</c:v>
                </c:pt>
                <c:pt idx="215">
                  <c:v>131.863</c:v>
                </c:pt>
                <c:pt idx="216">
                  <c:v>132.47300000000001</c:v>
                </c:pt>
                <c:pt idx="217">
                  <c:v>133.084</c:v>
                </c:pt>
                <c:pt idx="218">
                  <c:v>133.69399999999999</c:v>
                </c:pt>
                <c:pt idx="219">
                  <c:v>134.30500000000001</c:v>
                </c:pt>
                <c:pt idx="220">
                  <c:v>134.91499999999999</c:v>
                </c:pt>
                <c:pt idx="221">
                  <c:v>135.52600000000001</c:v>
                </c:pt>
                <c:pt idx="222">
                  <c:v>136.136</c:v>
                </c:pt>
                <c:pt idx="223">
                  <c:v>136.74700000000001</c:v>
                </c:pt>
                <c:pt idx="224">
                  <c:v>137.357</c:v>
                </c:pt>
                <c:pt idx="225">
                  <c:v>137.96799999999999</c:v>
                </c:pt>
                <c:pt idx="226">
                  <c:v>138.578</c:v>
                </c:pt>
                <c:pt idx="227">
                  <c:v>139.18899999999999</c:v>
                </c:pt>
                <c:pt idx="228">
                  <c:v>139.79900000000001</c:v>
                </c:pt>
                <c:pt idx="229">
                  <c:v>140.41</c:v>
                </c:pt>
                <c:pt idx="230">
                  <c:v>141.02000000000001</c:v>
                </c:pt>
                <c:pt idx="231">
                  <c:v>141.63</c:v>
                </c:pt>
                <c:pt idx="232">
                  <c:v>142.24100000000001</c:v>
                </c:pt>
                <c:pt idx="233">
                  <c:v>142.851</c:v>
                </c:pt>
                <c:pt idx="234">
                  <c:v>143.46199999999999</c:v>
                </c:pt>
                <c:pt idx="235">
                  <c:v>144.072</c:v>
                </c:pt>
                <c:pt idx="236">
                  <c:v>144.68299999999999</c:v>
                </c:pt>
                <c:pt idx="237">
                  <c:v>145.29300000000001</c:v>
                </c:pt>
                <c:pt idx="238">
                  <c:v>145.904</c:v>
                </c:pt>
                <c:pt idx="239">
                  <c:v>146.51400000000001</c:v>
                </c:pt>
                <c:pt idx="240">
                  <c:v>147.125</c:v>
                </c:pt>
                <c:pt idx="241">
                  <c:v>147.73500000000001</c:v>
                </c:pt>
                <c:pt idx="242">
                  <c:v>148.346</c:v>
                </c:pt>
                <c:pt idx="243">
                  <c:v>148.95599999999999</c:v>
                </c:pt>
                <c:pt idx="244">
                  <c:v>149.56700000000001</c:v>
                </c:pt>
                <c:pt idx="245">
                  <c:v>150.17699999999999</c:v>
                </c:pt>
                <c:pt idx="246">
                  <c:v>150.78800000000001</c:v>
                </c:pt>
                <c:pt idx="247">
                  <c:v>151.398</c:v>
                </c:pt>
                <c:pt idx="248">
                  <c:v>152.00899999999999</c:v>
                </c:pt>
                <c:pt idx="249">
                  <c:v>152.619</c:v>
                </c:pt>
                <c:pt idx="250">
                  <c:v>153.22999999999999</c:v>
                </c:pt>
                <c:pt idx="251">
                  <c:v>153.84</c:v>
                </c:pt>
                <c:pt idx="252">
                  <c:v>154.44999999999999</c:v>
                </c:pt>
                <c:pt idx="253">
                  <c:v>155.06100000000001</c:v>
                </c:pt>
                <c:pt idx="254">
                  <c:v>155.67099999999999</c:v>
                </c:pt>
                <c:pt idx="255">
                  <c:v>156.28200000000001</c:v>
                </c:pt>
                <c:pt idx="256">
                  <c:v>156.892</c:v>
                </c:pt>
                <c:pt idx="257">
                  <c:v>157.50299999999999</c:v>
                </c:pt>
                <c:pt idx="258">
                  <c:v>158.113</c:v>
                </c:pt>
                <c:pt idx="259">
                  <c:v>158.72399999999999</c:v>
                </c:pt>
                <c:pt idx="260">
                  <c:v>159.334</c:v>
                </c:pt>
                <c:pt idx="261">
                  <c:v>159.94499999999999</c:v>
                </c:pt>
                <c:pt idx="262">
                  <c:v>160.55500000000001</c:v>
                </c:pt>
                <c:pt idx="263">
                  <c:v>161.166</c:v>
                </c:pt>
                <c:pt idx="264">
                  <c:v>161.77600000000001</c:v>
                </c:pt>
                <c:pt idx="265">
                  <c:v>162.387</c:v>
                </c:pt>
                <c:pt idx="266">
                  <c:v>162.99700000000001</c:v>
                </c:pt>
                <c:pt idx="267">
                  <c:v>163.608</c:v>
                </c:pt>
                <c:pt idx="268">
                  <c:v>164.21799999999999</c:v>
                </c:pt>
                <c:pt idx="269">
                  <c:v>164.82900000000001</c:v>
                </c:pt>
                <c:pt idx="270">
                  <c:v>165.43899999999999</c:v>
                </c:pt>
                <c:pt idx="271">
                  <c:v>166.05</c:v>
                </c:pt>
                <c:pt idx="272">
                  <c:v>166.66</c:v>
                </c:pt>
                <c:pt idx="273">
                  <c:v>167.27</c:v>
                </c:pt>
                <c:pt idx="274">
                  <c:v>167.881</c:v>
                </c:pt>
                <c:pt idx="275">
                  <c:v>168.49100000000001</c:v>
                </c:pt>
                <c:pt idx="276">
                  <c:v>169.102</c:v>
                </c:pt>
                <c:pt idx="277">
                  <c:v>169.71199999999999</c:v>
                </c:pt>
                <c:pt idx="278">
                  <c:v>170.32300000000001</c:v>
                </c:pt>
                <c:pt idx="279">
                  <c:v>170.93299999999999</c:v>
                </c:pt>
                <c:pt idx="280">
                  <c:v>171.54400000000001</c:v>
                </c:pt>
                <c:pt idx="281">
                  <c:v>172.154</c:v>
                </c:pt>
                <c:pt idx="282">
                  <c:v>172.76499999999999</c:v>
                </c:pt>
                <c:pt idx="283">
                  <c:v>173.375</c:v>
                </c:pt>
                <c:pt idx="284">
                  <c:v>173.98599999999999</c:v>
                </c:pt>
                <c:pt idx="285">
                  <c:v>174.596</c:v>
                </c:pt>
                <c:pt idx="286">
                  <c:v>175.20699999999999</c:v>
                </c:pt>
                <c:pt idx="287">
                  <c:v>175.81700000000001</c:v>
                </c:pt>
                <c:pt idx="288">
                  <c:v>176.428</c:v>
                </c:pt>
                <c:pt idx="289">
                  <c:v>177.03800000000001</c:v>
                </c:pt>
                <c:pt idx="290">
                  <c:v>177.649</c:v>
                </c:pt>
                <c:pt idx="291">
                  <c:v>178.25899999999999</c:v>
                </c:pt>
                <c:pt idx="292">
                  <c:v>178.87</c:v>
                </c:pt>
                <c:pt idx="293">
                  <c:v>179.48</c:v>
                </c:pt>
                <c:pt idx="294">
                  <c:v>180.09</c:v>
                </c:pt>
                <c:pt idx="295">
                  <c:v>180.70099999999999</c:v>
                </c:pt>
                <c:pt idx="296">
                  <c:v>181.31100000000001</c:v>
                </c:pt>
                <c:pt idx="297">
                  <c:v>181.922</c:v>
                </c:pt>
                <c:pt idx="298">
                  <c:v>182.53200000000001</c:v>
                </c:pt>
                <c:pt idx="299">
                  <c:v>183.143</c:v>
                </c:pt>
                <c:pt idx="300">
                  <c:v>183.75299999999999</c:v>
                </c:pt>
                <c:pt idx="301">
                  <c:v>184.364</c:v>
                </c:pt>
                <c:pt idx="302">
                  <c:v>184.97399999999999</c:v>
                </c:pt>
                <c:pt idx="303">
                  <c:v>185.58500000000001</c:v>
                </c:pt>
                <c:pt idx="304">
                  <c:v>186.19499999999999</c:v>
                </c:pt>
                <c:pt idx="305">
                  <c:v>186.80600000000001</c:v>
                </c:pt>
                <c:pt idx="306">
                  <c:v>187.416</c:v>
                </c:pt>
                <c:pt idx="307">
                  <c:v>188.02699999999999</c:v>
                </c:pt>
                <c:pt idx="308">
                  <c:v>188.637</c:v>
                </c:pt>
                <c:pt idx="309">
                  <c:v>189.24799999999999</c:v>
                </c:pt>
                <c:pt idx="310">
                  <c:v>189.858</c:v>
                </c:pt>
                <c:pt idx="311">
                  <c:v>190.46899999999999</c:v>
                </c:pt>
                <c:pt idx="312">
                  <c:v>191.07900000000001</c:v>
                </c:pt>
                <c:pt idx="313">
                  <c:v>191.69</c:v>
                </c:pt>
                <c:pt idx="314">
                  <c:v>192.3</c:v>
                </c:pt>
                <c:pt idx="315">
                  <c:v>192.91</c:v>
                </c:pt>
                <c:pt idx="316">
                  <c:v>193.52099999999999</c:v>
                </c:pt>
                <c:pt idx="317">
                  <c:v>194.131</c:v>
                </c:pt>
                <c:pt idx="318">
                  <c:v>194.74199999999999</c:v>
                </c:pt>
                <c:pt idx="319">
                  <c:v>195.352</c:v>
                </c:pt>
                <c:pt idx="320">
                  <c:v>195.96299999999999</c:v>
                </c:pt>
                <c:pt idx="321">
                  <c:v>196.57300000000001</c:v>
                </c:pt>
                <c:pt idx="322">
                  <c:v>197.184</c:v>
                </c:pt>
                <c:pt idx="323">
                  <c:v>197.79400000000001</c:v>
                </c:pt>
                <c:pt idx="324">
                  <c:v>198.405</c:v>
                </c:pt>
                <c:pt idx="325">
                  <c:v>199.01499999999999</c:v>
                </c:pt>
                <c:pt idx="326">
                  <c:v>199.626</c:v>
                </c:pt>
                <c:pt idx="327">
                  <c:v>200.23599999999999</c:v>
                </c:pt>
                <c:pt idx="328">
                  <c:v>200.84700000000001</c:v>
                </c:pt>
                <c:pt idx="329">
                  <c:v>201.45699999999999</c:v>
                </c:pt>
                <c:pt idx="330">
                  <c:v>202.06800000000001</c:v>
                </c:pt>
                <c:pt idx="331">
                  <c:v>202.678</c:v>
                </c:pt>
                <c:pt idx="332">
                  <c:v>203.28899999999999</c:v>
                </c:pt>
                <c:pt idx="333">
                  <c:v>203.899</c:v>
                </c:pt>
                <c:pt idx="334">
                  <c:v>204.51</c:v>
                </c:pt>
                <c:pt idx="335">
                  <c:v>205.12</c:v>
                </c:pt>
                <c:pt idx="336">
                  <c:v>205.73</c:v>
                </c:pt>
                <c:pt idx="337">
                  <c:v>206.34100000000001</c:v>
                </c:pt>
                <c:pt idx="338">
                  <c:v>206.95099999999999</c:v>
                </c:pt>
                <c:pt idx="339">
                  <c:v>207.56200000000001</c:v>
                </c:pt>
                <c:pt idx="340">
                  <c:v>208.172</c:v>
                </c:pt>
                <c:pt idx="341">
                  <c:v>208.78299999999999</c:v>
                </c:pt>
                <c:pt idx="342">
                  <c:v>209.393</c:v>
                </c:pt>
                <c:pt idx="343">
                  <c:v>210.00399999999999</c:v>
                </c:pt>
                <c:pt idx="344">
                  <c:v>210.614</c:v>
                </c:pt>
                <c:pt idx="345">
                  <c:v>211.22499999999999</c:v>
                </c:pt>
                <c:pt idx="346">
                  <c:v>211.83500000000001</c:v>
                </c:pt>
                <c:pt idx="347">
                  <c:v>212.446</c:v>
                </c:pt>
                <c:pt idx="348">
                  <c:v>213.05600000000001</c:v>
                </c:pt>
                <c:pt idx="349">
                  <c:v>213.667</c:v>
                </c:pt>
                <c:pt idx="350">
                  <c:v>214.27699999999999</c:v>
                </c:pt>
                <c:pt idx="351">
                  <c:v>214.88800000000001</c:v>
                </c:pt>
                <c:pt idx="352">
                  <c:v>215.49799999999999</c:v>
                </c:pt>
                <c:pt idx="353">
                  <c:v>216.10900000000001</c:v>
                </c:pt>
                <c:pt idx="354">
                  <c:v>216.71899999999999</c:v>
                </c:pt>
                <c:pt idx="355">
                  <c:v>217.33</c:v>
                </c:pt>
                <c:pt idx="356">
                  <c:v>217.94</c:v>
                </c:pt>
                <c:pt idx="357">
                  <c:v>218.55</c:v>
                </c:pt>
                <c:pt idx="358">
                  <c:v>219.161</c:v>
                </c:pt>
                <c:pt idx="359">
                  <c:v>219.77099999999999</c:v>
                </c:pt>
                <c:pt idx="360">
                  <c:v>220.38200000000001</c:v>
                </c:pt>
                <c:pt idx="361">
                  <c:v>220.99199999999999</c:v>
                </c:pt>
                <c:pt idx="362">
                  <c:v>221.60300000000001</c:v>
                </c:pt>
                <c:pt idx="363">
                  <c:v>222.21299999999999</c:v>
                </c:pt>
                <c:pt idx="364">
                  <c:v>222.82400000000001</c:v>
                </c:pt>
                <c:pt idx="365">
                  <c:v>223.434</c:v>
                </c:pt>
                <c:pt idx="366">
                  <c:v>224.04499999999999</c:v>
                </c:pt>
                <c:pt idx="367">
                  <c:v>224.655</c:v>
                </c:pt>
                <c:pt idx="368">
                  <c:v>225.26599999999999</c:v>
                </c:pt>
                <c:pt idx="369">
                  <c:v>225.876</c:v>
                </c:pt>
                <c:pt idx="370">
                  <c:v>226.48699999999999</c:v>
                </c:pt>
                <c:pt idx="371">
                  <c:v>227.09700000000001</c:v>
                </c:pt>
                <c:pt idx="372">
                  <c:v>227.708</c:v>
                </c:pt>
                <c:pt idx="373">
                  <c:v>228.31800000000001</c:v>
                </c:pt>
                <c:pt idx="374">
                  <c:v>228.929</c:v>
                </c:pt>
                <c:pt idx="375">
                  <c:v>229.53899999999999</c:v>
                </c:pt>
                <c:pt idx="376">
                  <c:v>230.15</c:v>
                </c:pt>
                <c:pt idx="377">
                  <c:v>230.76</c:v>
                </c:pt>
                <c:pt idx="378">
                  <c:v>231.37</c:v>
                </c:pt>
                <c:pt idx="379">
                  <c:v>231.98099999999999</c:v>
                </c:pt>
                <c:pt idx="380">
                  <c:v>232.59100000000001</c:v>
                </c:pt>
                <c:pt idx="381">
                  <c:v>233.202</c:v>
                </c:pt>
                <c:pt idx="382">
                  <c:v>233.81200000000001</c:v>
                </c:pt>
                <c:pt idx="383">
                  <c:v>234.423</c:v>
                </c:pt>
                <c:pt idx="384">
                  <c:v>235.03299999999999</c:v>
                </c:pt>
                <c:pt idx="385">
                  <c:v>235.64400000000001</c:v>
                </c:pt>
                <c:pt idx="386">
                  <c:v>236.25399999999999</c:v>
                </c:pt>
                <c:pt idx="387">
                  <c:v>236.86500000000001</c:v>
                </c:pt>
                <c:pt idx="388">
                  <c:v>237.47499999999999</c:v>
                </c:pt>
                <c:pt idx="389">
                  <c:v>238.08600000000001</c:v>
                </c:pt>
                <c:pt idx="390">
                  <c:v>238.696</c:v>
                </c:pt>
                <c:pt idx="391">
                  <c:v>239.30699999999999</c:v>
                </c:pt>
                <c:pt idx="392">
                  <c:v>239.917</c:v>
                </c:pt>
                <c:pt idx="393">
                  <c:v>240.52799999999999</c:v>
                </c:pt>
                <c:pt idx="394">
                  <c:v>241.13800000000001</c:v>
                </c:pt>
                <c:pt idx="395">
                  <c:v>241.749</c:v>
                </c:pt>
                <c:pt idx="396">
                  <c:v>242.35900000000001</c:v>
                </c:pt>
                <c:pt idx="397">
                  <c:v>242.97</c:v>
                </c:pt>
                <c:pt idx="398">
                  <c:v>243.58</c:v>
                </c:pt>
                <c:pt idx="399">
                  <c:v>244.19</c:v>
                </c:pt>
                <c:pt idx="400">
                  <c:v>244.80099999999999</c:v>
                </c:pt>
                <c:pt idx="401">
                  <c:v>245.411</c:v>
                </c:pt>
                <c:pt idx="402">
                  <c:v>246.02199999999999</c:v>
                </c:pt>
                <c:pt idx="403">
                  <c:v>246.63200000000001</c:v>
                </c:pt>
                <c:pt idx="404">
                  <c:v>247.24299999999999</c:v>
                </c:pt>
                <c:pt idx="405">
                  <c:v>247.85300000000001</c:v>
                </c:pt>
                <c:pt idx="406">
                  <c:v>248.464</c:v>
                </c:pt>
                <c:pt idx="407">
                  <c:v>249.07400000000001</c:v>
                </c:pt>
                <c:pt idx="408">
                  <c:v>249.685</c:v>
                </c:pt>
                <c:pt idx="409">
                  <c:v>250.29499999999999</c:v>
                </c:pt>
                <c:pt idx="410">
                  <c:v>250.90600000000001</c:v>
                </c:pt>
                <c:pt idx="411">
                  <c:v>251.51599999999999</c:v>
                </c:pt>
                <c:pt idx="412">
                  <c:v>252.12700000000001</c:v>
                </c:pt>
                <c:pt idx="413">
                  <c:v>252.73699999999999</c:v>
                </c:pt>
                <c:pt idx="414">
                  <c:v>253.34800000000001</c:v>
                </c:pt>
                <c:pt idx="415">
                  <c:v>253.958</c:v>
                </c:pt>
                <c:pt idx="416">
                  <c:v>254.56899999999999</c:v>
                </c:pt>
                <c:pt idx="417">
                  <c:v>255.179</c:v>
                </c:pt>
                <c:pt idx="418">
                  <c:v>255.79</c:v>
                </c:pt>
                <c:pt idx="419">
                  <c:v>256.39999999999998</c:v>
                </c:pt>
                <c:pt idx="420">
                  <c:v>257.01</c:v>
                </c:pt>
                <c:pt idx="421">
                  <c:v>257.62099999999998</c:v>
                </c:pt>
                <c:pt idx="422">
                  <c:v>258.23099999999999</c:v>
                </c:pt>
                <c:pt idx="423">
                  <c:v>258.84199999999998</c:v>
                </c:pt>
                <c:pt idx="424">
                  <c:v>259.452</c:v>
                </c:pt>
                <c:pt idx="425">
                  <c:v>260.06299999999999</c:v>
                </c:pt>
                <c:pt idx="426">
                  <c:v>260.673</c:v>
                </c:pt>
                <c:pt idx="427">
                  <c:v>261.28399999999999</c:v>
                </c:pt>
                <c:pt idx="428">
                  <c:v>261.89400000000001</c:v>
                </c:pt>
                <c:pt idx="429">
                  <c:v>262.505</c:v>
                </c:pt>
                <c:pt idx="430">
                  <c:v>263.11500000000001</c:v>
                </c:pt>
                <c:pt idx="431">
                  <c:v>263.726</c:v>
                </c:pt>
                <c:pt idx="432">
                  <c:v>264.33600000000001</c:v>
                </c:pt>
                <c:pt idx="433">
                  <c:v>264.947</c:v>
                </c:pt>
                <c:pt idx="434">
                  <c:v>265.55700000000002</c:v>
                </c:pt>
                <c:pt idx="435">
                  <c:v>266.16800000000001</c:v>
                </c:pt>
                <c:pt idx="436">
                  <c:v>266.77800000000002</c:v>
                </c:pt>
                <c:pt idx="437">
                  <c:v>267.38900000000001</c:v>
                </c:pt>
                <c:pt idx="438">
                  <c:v>267.99900000000002</c:v>
                </c:pt>
                <c:pt idx="439">
                  <c:v>268.61</c:v>
                </c:pt>
                <c:pt idx="440">
                  <c:v>269.22000000000003</c:v>
                </c:pt>
                <c:pt idx="441">
                  <c:v>269.83</c:v>
                </c:pt>
                <c:pt idx="442">
                  <c:v>270.44099999999997</c:v>
                </c:pt>
                <c:pt idx="443">
                  <c:v>271.05099999999999</c:v>
                </c:pt>
                <c:pt idx="444">
                  <c:v>271.66199999999998</c:v>
                </c:pt>
                <c:pt idx="445">
                  <c:v>272.27199999999999</c:v>
                </c:pt>
                <c:pt idx="446">
                  <c:v>272.88299999999998</c:v>
                </c:pt>
                <c:pt idx="447">
                  <c:v>273.49299999999999</c:v>
                </c:pt>
                <c:pt idx="448">
                  <c:v>274.10399999999998</c:v>
                </c:pt>
                <c:pt idx="449">
                  <c:v>274.714</c:v>
                </c:pt>
                <c:pt idx="450">
                  <c:v>275.32499999999999</c:v>
                </c:pt>
                <c:pt idx="451">
                  <c:v>275.935</c:v>
                </c:pt>
                <c:pt idx="452">
                  <c:v>276.54599999999999</c:v>
                </c:pt>
                <c:pt idx="453">
                  <c:v>277.15600000000001</c:v>
                </c:pt>
                <c:pt idx="454">
                  <c:v>277.767</c:v>
                </c:pt>
                <c:pt idx="455">
                  <c:v>278.37700000000001</c:v>
                </c:pt>
                <c:pt idx="456">
                  <c:v>278.988</c:v>
                </c:pt>
                <c:pt idx="457">
                  <c:v>279.59800000000001</c:v>
                </c:pt>
                <c:pt idx="458">
                  <c:v>280.209</c:v>
                </c:pt>
                <c:pt idx="459">
                  <c:v>280.81900000000002</c:v>
                </c:pt>
                <c:pt idx="460">
                  <c:v>281.43</c:v>
                </c:pt>
                <c:pt idx="461">
                  <c:v>282.04000000000002</c:v>
                </c:pt>
                <c:pt idx="462">
                  <c:v>282.64999999999998</c:v>
                </c:pt>
                <c:pt idx="463">
                  <c:v>283.26100000000002</c:v>
                </c:pt>
                <c:pt idx="464">
                  <c:v>283.87099999999998</c:v>
                </c:pt>
                <c:pt idx="465">
                  <c:v>284.48200000000003</c:v>
                </c:pt>
                <c:pt idx="466">
                  <c:v>285.09199999999998</c:v>
                </c:pt>
                <c:pt idx="467">
                  <c:v>285.70299999999997</c:v>
                </c:pt>
                <c:pt idx="468">
                  <c:v>286.31299999999999</c:v>
                </c:pt>
                <c:pt idx="469">
                  <c:v>286.92399999999998</c:v>
                </c:pt>
                <c:pt idx="470">
                  <c:v>287.53399999999999</c:v>
                </c:pt>
                <c:pt idx="471">
                  <c:v>288.14499999999998</c:v>
                </c:pt>
                <c:pt idx="472">
                  <c:v>288.755</c:v>
                </c:pt>
                <c:pt idx="473">
                  <c:v>289.36599999999999</c:v>
                </c:pt>
                <c:pt idx="474">
                  <c:v>289.976</c:v>
                </c:pt>
                <c:pt idx="475">
                  <c:v>290.58699999999999</c:v>
                </c:pt>
                <c:pt idx="476">
                  <c:v>291.197</c:v>
                </c:pt>
                <c:pt idx="477">
                  <c:v>291.80799999999999</c:v>
                </c:pt>
                <c:pt idx="478">
                  <c:v>292.41800000000001</c:v>
                </c:pt>
                <c:pt idx="479">
                  <c:v>293.029</c:v>
                </c:pt>
                <c:pt idx="480">
                  <c:v>293.63900000000001</c:v>
                </c:pt>
                <c:pt idx="481">
                  <c:v>294.25</c:v>
                </c:pt>
                <c:pt idx="482">
                  <c:v>294.86</c:v>
                </c:pt>
                <c:pt idx="483">
                  <c:v>295.47000000000003</c:v>
                </c:pt>
                <c:pt idx="484">
                  <c:v>296.08100000000002</c:v>
                </c:pt>
                <c:pt idx="485">
                  <c:v>296.69099999999997</c:v>
                </c:pt>
                <c:pt idx="486">
                  <c:v>297.30200000000002</c:v>
                </c:pt>
                <c:pt idx="487">
                  <c:v>297.91199999999998</c:v>
                </c:pt>
                <c:pt idx="488">
                  <c:v>298.52300000000002</c:v>
                </c:pt>
                <c:pt idx="489">
                  <c:v>299.13299999999998</c:v>
                </c:pt>
                <c:pt idx="490">
                  <c:v>299.74400000000003</c:v>
                </c:pt>
                <c:pt idx="491">
                  <c:v>300.35399999999998</c:v>
                </c:pt>
                <c:pt idx="492">
                  <c:v>300.96499999999997</c:v>
                </c:pt>
                <c:pt idx="493">
                  <c:v>301.57499999999999</c:v>
                </c:pt>
                <c:pt idx="494">
                  <c:v>302.18599999999998</c:v>
                </c:pt>
                <c:pt idx="495">
                  <c:v>302.79599999999999</c:v>
                </c:pt>
                <c:pt idx="496">
                  <c:v>303.40699999999998</c:v>
                </c:pt>
                <c:pt idx="497">
                  <c:v>304.017</c:v>
                </c:pt>
                <c:pt idx="498">
                  <c:v>304.62799999999999</c:v>
                </c:pt>
                <c:pt idx="499">
                  <c:v>305.238</c:v>
                </c:pt>
                <c:pt idx="500">
                  <c:v>305.84899999999999</c:v>
                </c:pt>
                <c:pt idx="501">
                  <c:v>306.459</c:v>
                </c:pt>
                <c:pt idx="502">
                  <c:v>307.07</c:v>
                </c:pt>
                <c:pt idx="503">
                  <c:v>307.68</c:v>
                </c:pt>
                <c:pt idx="504">
                  <c:v>308.29000000000002</c:v>
                </c:pt>
                <c:pt idx="505">
                  <c:v>308.90100000000001</c:v>
                </c:pt>
                <c:pt idx="506">
                  <c:v>309.51100000000002</c:v>
                </c:pt>
                <c:pt idx="507">
                  <c:v>310.12200000000001</c:v>
                </c:pt>
                <c:pt idx="508">
                  <c:v>310.73200000000003</c:v>
                </c:pt>
                <c:pt idx="509">
                  <c:v>311.34300000000002</c:v>
                </c:pt>
                <c:pt idx="510">
                  <c:v>311.95299999999997</c:v>
                </c:pt>
                <c:pt idx="511">
                  <c:v>312.56400000000002</c:v>
                </c:pt>
                <c:pt idx="512">
                  <c:v>313.17399999999998</c:v>
                </c:pt>
                <c:pt idx="513">
                  <c:v>313.78500000000003</c:v>
                </c:pt>
                <c:pt idx="514">
                  <c:v>314.39499999999998</c:v>
                </c:pt>
                <c:pt idx="515">
                  <c:v>315.00599999999997</c:v>
                </c:pt>
                <c:pt idx="516">
                  <c:v>315.61599999999999</c:v>
                </c:pt>
                <c:pt idx="517">
                  <c:v>316.22699999999998</c:v>
                </c:pt>
                <c:pt idx="518">
                  <c:v>316.83699999999999</c:v>
                </c:pt>
                <c:pt idx="519">
                  <c:v>317.44799999999998</c:v>
                </c:pt>
                <c:pt idx="520">
                  <c:v>318.05799999999999</c:v>
                </c:pt>
                <c:pt idx="521">
                  <c:v>318.66899999999998</c:v>
                </c:pt>
                <c:pt idx="522">
                  <c:v>319.279</c:v>
                </c:pt>
                <c:pt idx="523">
                  <c:v>319.89</c:v>
                </c:pt>
                <c:pt idx="524">
                  <c:v>320.5</c:v>
                </c:pt>
                <c:pt idx="525">
                  <c:v>321.11</c:v>
                </c:pt>
                <c:pt idx="526">
                  <c:v>321.721</c:v>
                </c:pt>
                <c:pt idx="527">
                  <c:v>322.33100000000002</c:v>
                </c:pt>
                <c:pt idx="528">
                  <c:v>322.94200000000001</c:v>
                </c:pt>
                <c:pt idx="529">
                  <c:v>323.55200000000002</c:v>
                </c:pt>
                <c:pt idx="530">
                  <c:v>324.16300000000001</c:v>
                </c:pt>
                <c:pt idx="531">
                  <c:v>324.77300000000002</c:v>
                </c:pt>
                <c:pt idx="532">
                  <c:v>325.38400000000001</c:v>
                </c:pt>
                <c:pt idx="533">
                  <c:v>325.99400000000003</c:v>
                </c:pt>
                <c:pt idx="534">
                  <c:v>326.60500000000002</c:v>
                </c:pt>
                <c:pt idx="535">
                  <c:v>327.21499999999997</c:v>
                </c:pt>
                <c:pt idx="536">
                  <c:v>327.82600000000002</c:v>
                </c:pt>
                <c:pt idx="537">
                  <c:v>328.43599999999998</c:v>
                </c:pt>
                <c:pt idx="538">
                  <c:v>329.04700000000003</c:v>
                </c:pt>
                <c:pt idx="539">
                  <c:v>329.65699999999998</c:v>
                </c:pt>
                <c:pt idx="540">
                  <c:v>330.26799999999997</c:v>
                </c:pt>
                <c:pt idx="541">
                  <c:v>330.87799999999999</c:v>
                </c:pt>
                <c:pt idx="542">
                  <c:v>331.48899999999998</c:v>
                </c:pt>
                <c:pt idx="543">
                  <c:v>332.09899999999999</c:v>
                </c:pt>
                <c:pt idx="544">
                  <c:v>332.71</c:v>
                </c:pt>
                <c:pt idx="545">
                  <c:v>333.32</c:v>
                </c:pt>
                <c:pt idx="546">
                  <c:v>333.93</c:v>
                </c:pt>
                <c:pt idx="547">
                  <c:v>334.541</c:v>
                </c:pt>
                <c:pt idx="548">
                  <c:v>335.15100000000001</c:v>
                </c:pt>
                <c:pt idx="549">
                  <c:v>335.762</c:v>
                </c:pt>
                <c:pt idx="550">
                  <c:v>336.37200000000001</c:v>
                </c:pt>
                <c:pt idx="551">
                  <c:v>336.983</c:v>
                </c:pt>
                <c:pt idx="552">
                  <c:v>337.59300000000002</c:v>
                </c:pt>
                <c:pt idx="553">
                  <c:v>338.20400000000001</c:v>
                </c:pt>
                <c:pt idx="554">
                  <c:v>338.81400000000002</c:v>
                </c:pt>
                <c:pt idx="555">
                  <c:v>339.42500000000001</c:v>
                </c:pt>
                <c:pt idx="556">
                  <c:v>340.03500000000003</c:v>
                </c:pt>
                <c:pt idx="557">
                  <c:v>340.64600000000002</c:v>
                </c:pt>
                <c:pt idx="558">
                  <c:v>341.25599999999997</c:v>
                </c:pt>
                <c:pt idx="559">
                  <c:v>341.86700000000002</c:v>
                </c:pt>
                <c:pt idx="560">
                  <c:v>342.47699999999998</c:v>
                </c:pt>
                <c:pt idx="561">
                  <c:v>343.08800000000002</c:v>
                </c:pt>
                <c:pt idx="562">
                  <c:v>343.69799999999998</c:v>
                </c:pt>
                <c:pt idx="563">
                  <c:v>344.30900000000003</c:v>
                </c:pt>
                <c:pt idx="564">
                  <c:v>344.91899999999998</c:v>
                </c:pt>
                <c:pt idx="565">
                  <c:v>345.53</c:v>
                </c:pt>
                <c:pt idx="566">
                  <c:v>346.14</c:v>
                </c:pt>
                <c:pt idx="567">
                  <c:v>346.75</c:v>
                </c:pt>
                <c:pt idx="568">
                  <c:v>347.36099999999999</c:v>
                </c:pt>
                <c:pt idx="569">
                  <c:v>347.971</c:v>
                </c:pt>
                <c:pt idx="570">
                  <c:v>348.58199999999999</c:v>
                </c:pt>
                <c:pt idx="571">
                  <c:v>349.19200000000001</c:v>
                </c:pt>
                <c:pt idx="572">
                  <c:v>349.803</c:v>
                </c:pt>
                <c:pt idx="573">
                  <c:v>350.41300000000001</c:v>
                </c:pt>
                <c:pt idx="574">
                  <c:v>351.024</c:v>
                </c:pt>
                <c:pt idx="575">
                  <c:v>351.63400000000001</c:v>
                </c:pt>
                <c:pt idx="576">
                  <c:v>352.245</c:v>
                </c:pt>
                <c:pt idx="577">
                  <c:v>352.85500000000002</c:v>
                </c:pt>
                <c:pt idx="578">
                  <c:v>353.46600000000001</c:v>
                </c:pt>
                <c:pt idx="579">
                  <c:v>354.07600000000002</c:v>
                </c:pt>
                <c:pt idx="580">
                  <c:v>354.68700000000001</c:v>
                </c:pt>
                <c:pt idx="581">
                  <c:v>355.29700000000003</c:v>
                </c:pt>
                <c:pt idx="582">
                  <c:v>355.90800000000002</c:v>
                </c:pt>
                <c:pt idx="583">
                  <c:v>356.51799999999997</c:v>
                </c:pt>
                <c:pt idx="584">
                  <c:v>357.12900000000002</c:v>
                </c:pt>
                <c:pt idx="585">
                  <c:v>357.73899999999998</c:v>
                </c:pt>
                <c:pt idx="586">
                  <c:v>358.35</c:v>
                </c:pt>
                <c:pt idx="587">
                  <c:v>358.96</c:v>
                </c:pt>
                <c:pt idx="588">
                  <c:v>359.57</c:v>
                </c:pt>
                <c:pt idx="589">
                  <c:v>360.18099999999998</c:v>
                </c:pt>
                <c:pt idx="590">
                  <c:v>360.791</c:v>
                </c:pt>
                <c:pt idx="591">
                  <c:v>361.40199999999999</c:v>
                </c:pt>
                <c:pt idx="592">
                  <c:v>362.012</c:v>
                </c:pt>
                <c:pt idx="593">
                  <c:v>362.62299999999999</c:v>
                </c:pt>
                <c:pt idx="594">
                  <c:v>363.233</c:v>
                </c:pt>
                <c:pt idx="595">
                  <c:v>363.84399999999999</c:v>
                </c:pt>
                <c:pt idx="596">
                  <c:v>364.45400000000001</c:v>
                </c:pt>
                <c:pt idx="597">
                  <c:v>365.065</c:v>
                </c:pt>
                <c:pt idx="598">
                  <c:v>365.67500000000001</c:v>
                </c:pt>
                <c:pt idx="599">
                  <c:v>366.286</c:v>
                </c:pt>
                <c:pt idx="600">
                  <c:v>366.89600000000002</c:v>
                </c:pt>
                <c:pt idx="601">
                  <c:v>367.50700000000001</c:v>
                </c:pt>
                <c:pt idx="602">
                  <c:v>368.11700000000002</c:v>
                </c:pt>
                <c:pt idx="603">
                  <c:v>368.72800000000001</c:v>
                </c:pt>
                <c:pt idx="604">
                  <c:v>369.33800000000002</c:v>
                </c:pt>
                <c:pt idx="605">
                  <c:v>369.94900000000001</c:v>
                </c:pt>
                <c:pt idx="606">
                  <c:v>370.55900000000003</c:v>
                </c:pt>
                <c:pt idx="607">
                  <c:v>371.17</c:v>
                </c:pt>
                <c:pt idx="608">
                  <c:v>371.78</c:v>
                </c:pt>
                <c:pt idx="609">
                  <c:v>372.39</c:v>
                </c:pt>
                <c:pt idx="610">
                  <c:v>373.00099999999998</c:v>
                </c:pt>
                <c:pt idx="611">
                  <c:v>373.61099999999999</c:v>
                </c:pt>
                <c:pt idx="612">
                  <c:v>374.22199999999998</c:v>
                </c:pt>
                <c:pt idx="613">
                  <c:v>374.83199999999999</c:v>
                </c:pt>
                <c:pt idx="614">
                  <c:v>375.44299999999998</c:v>
                </c:pt>
                <c:pt idx="615">
                  <c:v>376.053</c:v>
                </c:pt>
                <c:pt idx="616">
                  <c:v>376.66399999999999</c:v>
                </c:pt>
                <c:pt idx="617">
                  <c:v>377.274</c:v>
                </c:pt>
                <c:pt idx="618">
                  <c:v>377.88499999999999</c:v>
                </c:pt>
                <c:pt idx="619">
                  <c:v>378.495</c:v>
                </c:pt>
                <c:pt idx="620">
                  <c:v>379.10599999999999</c:v>
                </c:pt>
                <c:pt idx="621">
                  <c:v>379.71600000000001</c:v>
                </c:pt>
                <c:pt idx="622">
                  <c:v>380.327</c:v>
                </c:pt>
                <c:pt idx="623">
                  <c:v>380.93700000000001</c:v>
                </c:pt>
                <c:pt idx="624">
                  <c:v>381.548</c:v>
                </c:pt>
                <c:pt idx="625">
                  <c:v>382.15800000000002</c:v>
                </c:pt>
                <c:pt idx="626">
                  <c:v>382.76900000000001</c:v>
                </c:pt>
                <c:pt idx="627">
                  <c:v>383.37900000000002</c:v>
                </c:pt>
                <c:pt idx="628">
                  <c:v>383.99</c:v>
                </c:pt>
                <c:pt idx="629">
                  <c:v>384.6</c:v>
                </c:pt>
                <c:pt idx="630">
                  <c:v>385.21</c:v>
                </c:pt>
                <c:pt idx="631">
                  <c:v>385.82100000000003</c:v>
                </c:pt>
                <c:pt idx="632">
                  <c:v>386.43099999999998</c:v>
                </c:pt>
                <c:pt idx="633">
                  <c:v>387.04199999999997</c:v>
                </c:pt>
                <c:pt idx="634">
                  <c:v>387.65199999999999</c:v>
                </c:pt>
                <c:pt idx="635">
                  <c:v>388.26299999999998</c:v>
                </c:pt>
                <c:pt idx="636">
                  <c:v>388.87299999999999</c:v>
                </c:pt>
                <c:pt idx="637">
                  <c:v>389.48399999999998</c:v>
                </c:pt>
                <c:pt idx="638">
                  <c:v>390.09399999999999</c:v>
                </c:pt>
                <c:pt idx="639">
                  <c:v>390.70499999999998</c:v>
                </c:pt>
                <c:pt idx="640">
                  <c:v>391.315</c:v>
                </c:pt>
                <c:pt idx="641">
                  <c:v>391.92599999999999</c:v>
                </c:pt>
                <c:pt idx="642">
                  <c:v>392.536</c:v>
                </c:pt>
                <c:pt idx="643">
                  <c:v>393.14699999999999</c:v>
                </c:pt>
                <c:pt idx="644">
                  <c:v>393.75700000000001</c:v>
                </c:pt>
                <c:pt idx="645">
                  <c:v>394.36799999999999</c:v>
                </c:pt>
                <c:pt idx="646">
                  <c:v>394.97800000000001</c:v>
                </c:pt>
                <c:pt idx="647">
                  <c:v>395.589</c:v>
                </c:pt>
                <c:pt idx="648">
                  <c:v>396.19900000000001</c:v>
                </c:pt>
                <c:pt idx="649">
                  <c:v>396.81</c:v>
                </c:pt>
                <c:pt idx="650">
                  <c:v>397.42</c:v>
                </c:pt>
                <c:pt idx="651">
                  <c:v>398.03</c:v>
                </c:pt>
                <c:pt idx="652">
                  <c:v>398.64100000000002</c:v>
                </c:pt>
                <c:pt idx="653">
                  <c:v>399.25099999999998</c:v>
                </c:pt>
                <c:pt idx="654">
                  <c:v>399.86200000000002</c:v>
                </c:pt>
                <c:pt idx="655">
                  <c:v>400.47199999999998</c:v>
                </c:pt>
                <c:pt idx="656">
                  <c:v>401.08300000000003</c:v>
                </c:pt>
                <c:pt idx="657">
                  <c:v>401.69299999999998</c:v>
                </c:pt>
                <c:pt idx="658">
                  <c:v>402.30399999999997</c:v>
                </c:pt>
                <c:pt idx="659">
                  <c:v>402.91399999999999</c:v>
                </c:pt>
                <c:pt idx="660">
                  <c:v>403.52499999999998</c:v>
                </c:pt>
                <c:pt idx="661">
                  <c:v>404.13499999999999</c:v>
                </c:pt>
                <c:pt idx="662">
                  <c:v>404.74599999999998</c:v>
                </c:pt>
                <c:pt idx="663">
                  <c:v>405.35599999999999</c:v>
                </c:pt>
                <c:pt idx="664">
                  <c:v>405.96699999999998</c:v>
                </c:pt>
                <c:pt idx="665">
                  <c:v>406.577</c:v>
                </c:pt>
                <c:pt idx="666">
                  <c:v>407.18799999999999</c:v>
                </c:pt>
                <c:pt idx="667">
                  <c:v>407.798</c:v>
                </c:pt>
                <c:pt idx="668">
                  <c:v>408.40899999999999</c:v>
                </c:pt>
                <c:pt idx="669">
                  <c:v>409.01900000000001</c:v>
                </c:pt>
                <c:pt idx="670">
                  <c:v>409.63</c:v>
                </c:pt>
                <c:pt idx="671">
                  <c:v>410.24</c:v>
                </c:pt>
                <c:pt idx="672">
                  <c:v>410.85</c:v>
                </c:pt>
                <c:pt idx="673">
                  <c:v>411.46100000000001</c:v>
                </c:pt>
                <c:pt idx="674">
                  <c:v>412.07100000000003</c:v>
                </c:pt>
                <c:pt idx="675">
                  <c:v>412.68200000000002</c:v>
                </c:pt>
                <c:pt idx="676">
                  <c:v>413.29199999999997</c:v>
                </c:pt>
                <c:pt idx="677">
                  <c:v>413.90300000000002</c:v>
                </c:pt>
                <c:pt idx="678">
                  <c:v>414.51299999999998</c:v>
                </c:pt>
                <c:pt idx="679">
                  <c:v>415.12400000000002</c:v>
                </c:pt>
                <c:pt idx="680">
                  <c:v>415.73399999999998</c:v>
                </c:pt>
                <c:pt idx="681">
                  <c:v>416.34500000000003</c:v>
                </c:pt>
                <c:pt idx="682">
                  <c:v>416.95499999999998</c:v>
                </c:pt>
                <c:pt idx="683">
                  <c:v>417.56599999999997</c:v>
                </c:pt>
                <c:pt idx="684">
                  <c:v>418.17599999999999</c:v>
                </c:pt>
                <c:pt idx="685">
                  <c:v>418.78699999999998</c:v>
                </c:pt>
                <c:pt idx="686">
                  <c:v>419.39699999999999</c:v>
                </c:pt>
                <c:pt idx="687">
                  <c:v>420.00799999999998</c:v>
                </c:pt>
                <c:pt idx="688">
                  <c:v>420.61799999999999</c:v>
                </c:pt>
                <c:pt idx="689">
                  <c:v>421.22899999999998</c:v>
                </c:pt>
                <c:pt idx="690">
                  <c:v>421.839</c:v>
                </c:pt>
                <c:pt idx="691">
                  <c:v>422.45</c:v>
                </c:pt>
                <c:pt idx="692">
                  <c:v>423.06</c:v>
                </c:pt>
                <c:pt idx="693">
                  <c:v>423.67</c:v>
                </c:pt>
                <c:pt idx="694">
                  <c:v>424.28100000000001</c:v>
                </c:pt>
                <c:pt idx="695">
                  <c:v>424.89100000000002</c:v>
                </c:pt>
                <c:pt idx="696">
                  <c:v>425.50200000000001</c:v>
                </c:pt>
                <c:pt idx="697">
                  <c:v>426.11200000000002</c:v>
                </c:pt>
                <c:pt idx="698">
                  <c:v>426.72300000000001</c:v>
                </c:pt>
                <c:pt idx="699">
                  <c:v>427.33300000000003</c:v>
                </c:pt>
                <c:pt idx="700">
                  <c:v>427.94400000000002</c:v>
                </c:pt>
                <c:pt idx="701">
                  <c:v>428.55399999999997</c:v>
                </c:pt>
                <c:pt idx="702">
                  <c:v>429.16500000000002</c:v>
                </c:pt>
                <c:pt idx="703">
                  <c:v>429.77499999999998</c:v>
                </c:pt>
                <c:pt idx="704">
                  <c:v>430.38600000000002</c:v>
                </c:pt>
                <c:pt idx="705">
                  <c:v>430.99599999999998</c:v>
                </c:pt>
                <c:pt idx="706">
                  <c:v>431.60700000000003</c:v>
                </c:pt>
                <c:pt idx="707">
                  <c:v>432.21699999999998</c:v>
                </c:pt>
                <c:pt idx="708">
                  <c:v>432.82799999999997</c:v>
                </c:pt>
                <c:pt idx="709">
                  <c:v>433.43799999999999</c:v>
                </c:pt>
                <c:pt idx="710">
                  <c:v>434.04899999999998</c:v>
                </c:pt>
                <c:pt idx="711">
                  <c:v>434.65899999999999</c:v>
                </c:pt>
                <c:pt idx="712">
                  <c:v>435.27</c:v>
                </c:pt>
                <c:pt idx="713">
                  <c:v>435.88</c:v>
                </c:pt>
                <c:pt idx="714">
                  <c:v>436.49</c:v>
                </c:pt>
                <c:pt idx="715">
                  <c:v>437.101</c:v>
                </c:pt>
                <c:pt idx="716">
                  <c:v>437.71100000000001</c:v>
                </c:pt>
                <c:pt idx="717">
                  <c:v>438.322</c:v>
                </c:pt>
                <c:pt idx="718">
                  <c:v>438.93200000000002</c:v>
                </c:pt>
                <c:pt idx="719">
                  <c:v>439.54300000000001</c:v>
                </c:pt>
                <c:pt idx="720">
                  <c:v>440.15300000000002</c:v>
                </c:pt>
                <c:pt idx="721">
                  <c:v>440.76400000000001</c:v>
                </c:pt>
                <c:pt idx="722">
                  <c:v>441.37400000000002</c:v>
                </c:pt>
                <c:pt idx="723">
                  <c:v>441.98500000000001</c:v>
                </c:pt>
                <c:pt idx="724">
                  <c:v>442.59500000000003</c:v>
                </c:pt>
                <c:pt idx="725">
                  <c:v>443.20600000000002</c:v>
                </c:pt>
                <c:pt idx="726">
                  <c:v>443.81599999999997</c:v>
                </c:pt>
                <c:pt idx="727">
                  <c:v>444.42700000000002</c:v>
                </c:pt>
                <c:pt idx="728">
                  <c:v>445.03699999999998</c:v>
                </c:pt>
                <c:pt idx="729">
                  <c:v>445.64800000000002</c:v>
                </c:pt>
                <c:pt idx="730">
                  <c:v>446.25799999999998</c:v>
                </c:pt>
                <c:pt idx="731">
                  <c:v>446.86900000000003</c:v>
                </c:pt>
                <c:pt idx="732">
                  <c:v>447.47899999999998</c:v>
                </c:pt>
                <c:pt idx="733">
                  <c:v>448.09</c:v>
                </c:pt>
                <c:pt idx="734">
                  <c:v>448.7</c:v>
                </c:pt>
                <c:pt idx="735">
                  <c:v>449.31</c:v>
                </c:pt>
                <c:pt idx="736">
                  <c:v>449.92099999999999</c:v>
                </c:pt>
                <c:pt idx="737">
                  <c:v>450.53100000000001</c:v>
                </c:pt>
                <c:pt idx="738">
                  <c:v>451.142</c:v>
                </c:pt>
                <c:pt idx="739">
                  <c:v>451.75200000000001</c:v>
                </c:pt>
                <c:pt idx="740">
                  <c:v>452.363</c:v>
                </c:pt>
                <c:pt idx="741">
                  <c:v>452.97300000000001</c:v>
                </c:pt>
                <c:pt idx="742">
                  <c:v>453.584</c:v>
                </c:pt>
                <c:pt idx="743">
                  <c:v>454.19400000000002</c:v>
                </c:pt>
                <c:pt idx="744">
                  <c:v>454.80500000000001</c:v>
                </c:pt>
                <c:pt idx="745">
                  <c:v>455.41500000000002</c:v>
                </c:pt>
                <c:pt idx="746">
                  <c:v>456.02600000000001</c:v>
                </c:pt>
                <c:pt idx="747">
                  <c:v>456.63600000000002</c:v>
                </c:pt>
                <c:pt idx="748">
                  <c:v>457.24700000000001</c:v>
                </c:pt>
                <c:pt idx="749">
                  <c:v>457.85700000000003</c:v>
                </c:pt>
                <c:pt idx="750">
                  <c:v>458.46800000000002</c:v>
                </c:pt>
                <c:pt idx="751">
                  <c:v>459.07799999999997</c:v>
                </c:pt>
                <c:pt idx="752">
                  <c:v>459.68900000000002</c:v>
                </c:pt>
                <c:pt idx="753">
                  <c:v>460.29899999999998</c:v>
                </c:pt>
                <c:pt idx="754">
                  <c:v>460.91</c:v>
                </c:pt>
                <c:pt idx="755">
                  <c:v>461.52</c:v>
                </c:pt>
                <c:pt idx="756">
                  <c:v>462.13</c:v>
                </c:pt>
                <c:pt idx="757">
                  <c:v>462.74099999999999</c:v>
                </c:pt>
                <c:pt idx="758">
                  <c:v>463.351</c:v>
                </c:pt>
                <c:pt idx="759">
                  <c:v>463.96199999999999</c:v>
                </c:pt>
                <c:pt idx="760">
                  <c:v>464.572</c:v>
                </c:pt>
                <c:pt idx="761">
                  <c:v>465.18299999999999</c:v>
                </c:pt>
                <c:pt idx="762">
                  <c:v>465.79300000000001</c:v>
                </c:pt>
                <c:pt idx="763">
                  <c:v>466.404</c:v>
                </c:pt>
                <c:pt idx="764">
                  <c:v>467.01400000000001</c:v>
                </c:pt>
                <c:pt idx="765">
                  <c:v>467.625</c:v>
                </c:pt>
                <c:pt idx="766">
                  <c:v>468.23500000000001</c:v>
                </c:pt>
                <c:pt idx="767">
                  <c:v>468.846</c:v>
                </c:pt>
                <c:pt idx="768">
                  <c:v>469.45600000000002</c:v>
                </c:pt>
                <c:pt idx="769">
                  <c:v>470.06700000000001</c:v>
                </c:pt>
                <c:pt idx="770">
                  <c:v>470.67700000000002</c:v>
                </c:pt>
                <c:pt idx="771">
                  <c:v>471.28800000000001</c:v>
                </c:pt>
                <c:pt idx="772">
                  <c:v>471.89800000000002</c:v>
                </c:pt>
                <c:pt idx="773">
                  <c:v>472.50900000000001</c:v>
                </c:pt>
                <c:pt idx="774">
                  <c:v>473.11900000000003</c:v>
                </c:pt>
                <c:pt idx="775">
                  <c:v>473.73</c:v>
                </c:pt>
                <c:pt idx="776">
                  <c:v>474.34</c:v>
                </c:pt>
                <c:pt idx="777">
                  <c:v>474.95</c:v>
                </c:pt>
                <c:pt idx="778">
                  <c:v>475.56099999999998</c:v>
                </c:pt>
                <c:pt idx="779">
                  <c:v>476.17099999999999</c:v>
                </c:pt>
                <c:pt idx="780">
                  <c:v>476.78199999999998</c:v>
                </c:pt>
                <c:pt idx="781">
                  <c:v>477.392</c:v>
                </c:pt>
                <c:pt idx="782">
                  <c:v>478.00299999999999</c:v>
                </c:pt>
                <c:pt idx="783">
                  <c:v>478.613</c:v>
                </c:pt>
                <c:pt idx="784">
                  <c:v>479.22399999999999</c:v>
                </c:pt>
                <c:pt idx="785">
                  <c:v>479.834</c:v>
                </c:pt>
                <c:pt idx="786">
                  <c:v>480.44499999999999</c:v>
                </c:pt>
                <c:pt idx="787">
                  <c:v>481.05500000000001</c:v>
                </c:pt>
                <c:pt idx="788">
                  <c:v>481.666</c:v>
                </c:pt>
                <c:pt idx="789">
                  <c:v>482.27600000000001</c:v>
                </c:pt>
                <c:pt idx="790">
                  <c:v>482.887</c:v>
                </c:pt>
                <c:pt idx="791">
                  <c:v>483.49700000000001</c:v>
                </c:pt>
                <c:pt idx="792">
                  <c:v>484.108</c:v>
                </c:pt>
                <c:pt idx="793">
                  <c:v>484.71800000000002</c:v>
                </c:pt>
                <c:pt idx="794">
                  <c:v>485.32900000000001</c:v>
                </c:pt>
                <c:pt idx="795">
                  <c:v>485.93900000000002</c:v>
                </c:pt>
                <c:pt idx="796">
                  <c:v>486.55</c:v>
                </c:pt>
                <c:pt idx="797">
                  <c:v>487.16</c:v>
                </c:pt>
                <c:pt idx="798">
                  <c:v>487.77</c:v>
                </c:pt>
                <c:pt idx="799">
                  <c:v>488.38099999999997</c:v>
                </c:pt>
                <c:pt idx="800">
                  <c:v>488.99099999999999</c:v>
                </c:pt>
                <c:pt idx="801">
                  <c:v>489.60199999999998</c:v>
                </c:pt>
                <c:pt idx="802">
                  <c:v>490.21199999999999</c:v>
                </c:pt>
                <c:pt idx="803">
                  <c:v>490.82299999999998</c:v>
                </c:pt>
                <c:pt idx="804">
                  <c:v>491.43299999999999</c:v>
                </c:pt>
                <c:pt idx="805">
                  <c:v>492.04399999999998</c:v>
                </c:pt>
                <c:pt idx="806">
                  <c:v>492.654</c:v>
                </c:pt>
                <c:pt idx="807">
                  <c:v>493.26499999999999</c:v>
                </c:pt>
                <c:pt idx="808">
                  <c:v>493.875</c:v>
                </c:pt>
                <c:pt idx="809">
                  <c:v>494.48599999999999</c:v>
                </c:pt>
                <c:pt idx="810">
                  <c:v>495.096</c:v>
                </c:pt>
                <c:pt idx="811">
                  <c:v>495.70699999999999</c:v>
                </c:pt>
                <c:pt idx="812">
                  <c:v>496.31700000000001</c:v>
                </c:pt>
                <c:pt idx="813">
                  <c:v>496.928</c:v>
                </c:pt>
                <c:pt idx="814">
                  <c:v>497.53800000000001</c:v>
                </c:pt>
                <c:pt idx="815">
                  <c:v>498.149</c:v>
                </c:pt>
                <c:pt idx="816">
                  <c:v>498.75900000000001</c:v>
                </c:pt>
                <c:pt idx="817">
                  <c:v>499.37</c:v>
                </c:pt>
                <c:pt idx="818">
                  <c:v>499.98</c:v>
                </c:pt>
                <c:pt idx="819">
                  <c:v>500.59</c:v>
                </c:pt>
                <c:pt idx="820">
                  <c:v>501.20100000000002</c:v>
                </c:pt>
                <c:pt idx="821">
                  <c:v>501.81099999999998</c:v>
                </c:pt>
                <c:pt idx="822">
                  <c:v>502.42200000000003</c:v>
                </c:pt>
                <c:pt idx="823">
                  <c:v>503.03199999999998</c:v>
                </c:pt>
                <c:pt idx="824">
                  <c:v>503.64299999999997</c:v>
                </c:pt>
                <c:pt idx="825">
                  <c:v>504.25299999999999</c:v>
                </c:pt>
                <c:pt idx="826">
                  <c:v>504.86399999999998</c:v>
                </c:pt>
                <c:pt idx="827">
                  <c:v>505.47399999999999</c:v>
                </c:pt>
                <c:pt idx="828">
                  <c:v>506.08499999999998</c:v>
                </c:pt>
                <c:pt idx="829">
                  <c:v>506.69499999999999</c:v>
                </c:pt>
                <c:pt idx="830">
                  <c:v>507.30599999999998</c:v>
                </c:pt>
                <c:pt idx="831">
                  <c:v>507.916</c:v>
                </c:pt>
                <c:pt idx="832">
                  <c:v>508.52699999999999</c:v>
                </c:pt>
                <c:pt idx="833">
                  <c:v>509.137</c:v>
                </c:pt>
                <c:pt idx="834">
                  <c:v>509.74799999999999</c:v>
                </c:pt>
                <c:pt idx="835">
                  <c:v>510.358</c:v>
                </c:pt>
                <c:pt idx="836">
                  <c:v>510.96899999999999</c:v>
                </c:pt>
                <c:pt idx="837">
                  <c:v>511.57900000000001</c:v>
                </c:pt>
                <c:pt idx="838">
                  <c:v>512.19000000000005</c:v>
                </c:pt>
                <c:pt idx="839">
                  <c:v>512.79999999999995</c:v>
                </c:pt>
                <c:pt idx="840">
                  <c:v>513.41</c:v>
                </c:pt>
                <c:pt idx="841">
                  <c:v>514.02099999999996</c:v>
                </c:pt>
                <c:pt idx="842">
                  <c:v>514.63099999999997</c:v>
                </c:pt>
                <c:pt idx="843">
                  <c:v>515.24199999999996</c:v>
                </c:pt>
                <c:pt idx="844">
                  <c:v>515.85199999999998</c:v>
                </c:pt>
                <c:pt idx="845">
                  <c:v>516.46299999999997</c:v>
                </c:pt>
                <c:pt idx="846">
                  <c:v>517.07299999999998</c:v>
                </c:pt>
                <c:pt idx="847">
                  <c:v>517.68399999999997</c:v>
                </c:pt>
                <c:pt idx="848">
                  <c:v>518.29399999999998</c:v>
                </c:pt>
                <c:pt idx="849">
                  <c:v>518.90499999999997</c:v>
                </c:pt>
                <c:pt idx="850">
                  <c:v>519.51499999999999</c:v>
                </c:pt>
                <c:pt idx="851">
                  <c:v>520.12599999999998</c:v>
                </c:pt>
                <c:pt idx="852">
                  <c:v>520.73599999999999</c:v>
                </c:pt>
                <c:pt idx="853">
                  <c:v>521.34699999999998</c:v>
                </c:pt>
                <c:pt idx="854">
                  <c:v>521.95699999999999</c:v>
                </c:pt>
                <c:pt idx="855">
                  <c:v>522.56799999999998</c:v>
                </c:pt>
                <c:pt idx="856">
                  <c:v>523.178</c:v>
                </c:pt>
                <c:pt idx="857">
                  <c:v>523.78899999999999</c:v>
                </c:pt>
                <c:pt idx="858">
                  <c:v>524.399</c:v>
                </c:pt>
                <c:pt idx="859">
                  <c:v>525.01</c:v>
                </c:pt>
                <c:pt idx="860">
                  <c:v>525.62</c:v>
                </c:pt>
                <c:pt idx="861">
                  <c:v>526.23</c:v>
                </c:pt>
                <c:pt idx="862">
                  <c:v>526.84100000000001</c:v>
                </c:pt>
                <c:pt idx="863">
                  <c:v>527.45100000000002</c:v>
                </c:pt>
                <c:pt idx="864">
                  <c:v>528.06200000000001</c:v>
                </c:pt>
                <c:pt idx="865">
                  <c:v>528.67200000000003</c:v>
                </c:pt>
                <c:pt idx="866">
                  <c:v>529.28300000000002</c:v>
                </c:pt>
                <c:pt idx="867">
                  <c:v>529.89300000000003</c:v>
                </c:pt>
                <c:pt idx="868">
                  <c:v>530.50400000000002</c:v>
                </c:pt>
                <c:pt idx="869">
                  <c:v>531.11400000000003</c:v>
                </c:pt>
                <c:pt idx="870">
                  <c:v>531.72500000000002</c:v>
                </c:pt>
                <c:pt idx="871">
                  <c:v>532.33500000000004</c:v>
                </c:pt>
                <c:pt idx="872">
                  <c:v>532.94600000000003</c:v>
                </c:pt>
                <c:pt idx="873">
                  <c:v>533.55600000000004</c:v>
                </c:pt>
                <c:pt idx="874">
                  <c:v>534.16700000000003</c:v>
                </c:pt>
                <c:pt idx="875">
                  <c:v>534.77700000000004</c:v>
                </c:pt>
                <c:pt idx="876">
                  <c:v>535.38800000000003</c:v>
                </c:pt>
                <c:pt idx="877">
                  <c:v>535.99800000000005</c:v>
                </c:pt>
                <c:pt idx="878">
                  <c:v>536.60900000000004</c:v>
                </c:pt>
                <c:pt idx="879">
                  <c:v>537.21900000000005</c:v>
                </c:pt>
                <c:pt idx="880">
                  <c:v>537.83000000000004</c:v>
                </c:pt>
                <c:pt idx="881">
                  <c:v>538.44000000000005</c:v>
                </c:pt>
                <c:pt idx="882">
                  <c:v>539.04999999999995</c:v>
                </c:pt>
                <c:pt idx="883">
                  <c:v>539.66099999999994</c:v>
                </c:pt>
                <c:pt idx="884">
                  <c:v>540.27099999999996</c:v>
                </c:pt>
                <c:pt idx="885">
                  <c:v>540.88199999999995</c:v>
                </c:pt>
                <c:pt idx="886">
                  <c:v>541.49199999999996</c:v>
                </c:pt>
                <c:pt idx="887">
                  <c:v>542.10299999999995</c:v>
                </c:pt>
                <c:pt idx="888">
                  <c:v>542.71299999999997</c:v>
                </c:pt>
                <c:pt idx="889">
                  <c:v>543.32399999999996</c:v>
                </c:pt>
                <c:pt idx="890">
                  <c:v>543.93399999999997</c:v>
                </c:pt>
                <c:pt idx="891">
                  <c:v>544.54499999999996</c:v>
                </c:pt>
                <c:pt idx="892">
                  <c:v>545.15499999999997</c:v>
                </c:pt>
                <c:pt idx="893">
                  <c:v>545.76599999999996</c:v>
                </c:pt>
                <c:pt idx="894">
                  <c:v>546.37599999999998</c:v>
                </c:pt>
                <c:pt idx="895">
                  <c:v>546.98699999999997</c:v>
                </c:pt>
                <c:pt idx="896">
                  <c:v>547.59699999999998</c:v>
                </c:pt>
                <c:pt idx="897">
                  <c:v>548.20799999999997</c:v>
                </c:pt>
                <c:pt idx="898">
                  <c:v>548.81799999999998</c:v>
                </c:pt>
                <c:pt idx="899">
                  <c:v>549.42899999999997</c:v>
                </c:pt>
                <c:pt idx="900">
                  <c:v>550.03899999999999</c:v>
                </c:pt>
                <c:pt idx="901">
                  <c:v>550.65</c:v>
                </c:pt>
                <c:pt idx="902">
                  <c:v>551.26</c:v>
                </c:pt>
                <c:pt idx="903">
                  <c:v>551.87</c:v>
                </c:pt>
                <c:pt idx="904">
                  <c:v>552.48099999999999</c:v>
                </c:pt>
                <c:pt idx="905">
                  <c:v>553.09100000000001</c:v>
                </c:pt>
                <c:pt idx="906">
                  <c:v>553.702</c:v>
                </c:pt>
                <c:pt idx="907">
                  <c:v>554.31200000000001</c:v>
                </c:pt>
                <c:pt idx="908">
                  <c:v>554.923</c:v>
                </c:pt>
                <c:pt idx="909">
                  <c:v>555.53300000000002</c:v>
                </c:pt>
                <c:pt idx="910">
                  <c:v>556.14400000000001</c:v>
                </c:pt>
                <c:pt idx="911">
                  <c:v>556.75400000000002</c:v>
                </c:pt>
                <c:pt idx="912">
                  <c:v>557.36500000000001</c:v>
                </c:pt>
                <c:pt idx="913">
                  <c:v>557.97500000000002</c:v>
                </c:pt>
                <c:pt idx="914">
                  <c:v>558.58600000000001</c:v>
                </c:pt>
                <c:pt idx="915">
                  <c:v>559.19600000000003</c:v>
                </c:pt>
                <c:pt idx="916">
                  <c:v>559.80700000000002</c:v>
                </c:pt>
                <c:pt idx="917">
                  <c:v>560.41700000000003</c:v>
                </c:pt>
                <c:pt idx="918">
                  <c:v>561.02800000000002</c:v>
                </c:pt>
                <c:pt idx="919">
                  <c:v>561.63800000000003</c:v>
                </c:pt>
                <c:pt idx="920">
                  <c:v>562.24900000000002</c:v>
                </c:pt>
                <c:pt idx="921">
                  <c:v>562.85900000000004</c:v>
                </c:pt>
                <c:pt idx="922">
                  <c:v>563.47</c:v>
                </c:pt>
                <c:pt idx="923">
                  <c:v>564.08000000000004</c:v>
                </c:pt>
                <c:pt idx="924">
                  <c:v>564.69000000000005</c:v>
                </c:pt>
                <c:pt idx="925">
                  <c:v>565.30100000000004</c:v>
                </c:pt>
                <c:pt idx="926">
                  <c:v>565.91099999999994</c:v>
                </c:pt>
                <c:pt idx="927">
                  <c:v>566.52200000000005</c:v>
                </c:pt>
                <c:pt idx="928">
                  <c:v>567.13199999999995</c:v>
                </c:pt>
                <c:pt idx="929">
                  <c:v>567.74300000000005</c:v>
                </c:pt>
                <c:pt idx="930">
                  <c:v>568.35299999999995</c:v>
                </c:pt>
                <c:pt idx="931">
                  <c:v>568.96400000000006</c:v>
                </c:pt>
                <c:pt idx="932">
                  <c:v>569.57399999999996</c:v>
                </c:pt>
                <c:pt idx="933">
                  <c:v>570.18499999999995</c:v>
                </c:pt>
                <c:pt idx="934">
                  <c:v>570.79499999999996</c:v>
                </c:pt>
                <c:pt idx="935">
                  <c:v>571.40599999999995</c:v>
                </c:pt>
                <c:pt idx="936">
                  <c:v>572.01599999999996</c:v>
                </c:pt>
                <c:pt idx="937">
                  <c:v>572.62699999999995</c:v>
                </c:pt>
                <c:pt idx="938">
                  <c:v>573.23699999999997</c:v>
                </c:pt>
                <c:pt idx="939">
                  <c:v>573.84799999999996</c:v>
                </c:pt>
                <c:pt idx="940">
                  <c:v>574.45799999999997</c:v>
                </c:pt>
                <c:pt idx="941">
                  <c:v>575.06899999999996</c:v>
                </c:pt>
                <c:pt idx="942">
                  <c:v>575.67899999999997</c:v>
                </c:pt>
                <c:pt idx="943">
                  <c:v>576.29</c:v>
                </c:pt>
                <c:pt idx="944">
                  <c:v>576.9</c:v>
                </c:pt>
                <c:pt idx="945">
                  <c:v>577.51</c:v>
                </c:pt>
                <c:pt idx="946">
                  <c:v>578.12099999999998</c:v>
                </c:pt>
                <c:pt idx="947">
                  <c:v>578.73099999999999</c:v>
                </c:pt>
                <c:pt idx="948">
                  <c:v>579.34199999999998</c:v>
                </c:pt>
                <c:pt idx="949">
                  <c:v>579.952</c:v>
                </c:pt>
                <c:pt idx="950">
                  <c:v>580.56299999999999</c:v>
                </c:pt>
                <c:pt idx="951">
                  <c:v>581.173</c:v>
                </c:pt>
                <c:pt idx="952">
                  <c:v>581.78399999999999</c:v>
                </c:pt>
                <c:pt idx="953">
                  <c:v>582.39400000000001</c:v>
                </c:pt>
                <c:pt idx="954">
                  <c:v>583.005</c:v>
                </c:pt>
                <c:pt idx="955">
                  <c:v>583.61500000000001</c:v>
                </c:pt>
                <c:pt idx="956">
                  <c:v>584.226</c:v>
                </c:pt>
                <c:pt idx="957">
                  <c:v>584.83600000000001</c:v>
                </c:pt>
                <c:pt idx="958">
                  <c:v>585.447</c:v>
                </c:pt>
                <c:pt idx="959">
                  <c:v>586.05700000000002</c:v>
                </c:pt>
                <c:pt idx="960">
                  <c:v>586.66800000000001</c:v>
                </c:pt>
                <c:pt idx="961">
                  <c:v>587.27800000000002</c:v>
                </c:pt>
                <c:pt idx="962">
                  <c:v>587.88900000000001</c:v>
                </c:pt>
                <c:pt idx="963">
                  <c:v>588.49900000000002</c:v>
                </c:pt>
                <c:pt idx="964">
                  <c:v>589.11</c:v>
                </c:pt>
                <c:pt idx="965">
                  <c:v>589.72</c:v>
                </c:pt>
                <c:pt idx="966">
                  <c:v>590.33000000000004</c:v>
                </c:pt>
                <c:pt idx="967">
                  <c:v>590.94100000000003</c:v>
                </c:pt>
                <c:pt idx="968">
                  <c:v>591.55100000000004</c:v>
                </c:pt>
                <c:pt idx="969">
                  <c:v>592.16200000000003</c:v>
                </c:pt>
                <c:pt idx="970">
                  <c:v>592.77200000000005</c:v>
                </c:pt>
                <c:pt idx="971">
                  <c:v>593.38300000000004</c:v>
                </c:pt>
                <c:pt idx="972">
                  <c:v>593.99300000000005</c:v>
                </c:pt>
                <c:pt idx="973">
                  <c:v>594.60400000000004</c:v>
                </c:pt>
                <c:pt idx="974">
                  <c:v>595.21400000000006</c:v>
                </c:pt>
                <c:pt idx="975">
                  <c:v>595.82500000000005</c:v>
                </c:pt>
                <c:pt idx="976">
                  <c:v>596.43499999999995</c:v>
                </c:pt>
                <c:pt idx="977">
                  <c:v>597.04600000000005</c:v>
                </c:pt>
                <c:pt idx="978">
                  <c:v>597.65599999999995</c:v>
                </c:pt>
                <c:pt idx="979">
                  <c:v>598.26700000000005</c:v>
                </c:pt>
                <c:pt idx="980">
                  <c:v>598.87699999999995</c:v>
                </c:pt>
                <c:pt idx="981">
                  <c:v>599.48800000000006</c:v>
                </c:pt>
                <c:pt idx="982">
                  <c:v>600.09799999999996</c:v>
                </c:pt>
                <c:pt idx="983">
                  <c:v>600.70899999999995</c:v>
                </c:pt>
                <c:pt idx="984">
                  <c:v>601.31899999999996</c:v>
                </c:pt>
                <c:pt idx="985">
                  <c:v>601.92999999999995</c:v>
                </c:pt>
                <c:pt idx="986">
                  <c:v>602.54</c:v>
                </c:pt>
                <c:pt idx="987">
                  <c:v>603.15</c:v>
                </c:pt>
                <c:pt idx="988">
                  <c:v>603.76099999999997</c:v>
                </c:pt>
                <c:pt idx="989">
                  <c:v>604.37099999999998</c:v>
                </c:pt>
                <c:pt idx="990">
                  <c:v>604.98199999999997</c:v>
                </c:pt>
                <c:pt idx="991">
                  <c:v>605.59199999999998</c:v>
                </c:pt>
                <c:pt idx="992">
                  <c:v>606.20299999999997</c:v>
                </c:pt>
                <c:pt idx="993">
                  <c:v>606.81299999999999</c:v>
                </c:pt>
                <c:pt idx="994">
                  <c:v>607.42399999999998</c:v>
                </c:pt>
                <c:pt idx="995">
                  <c:v>608.03399999999999</c:v>
                </c:pt>
                <c:pt idx="996">
                  <c:v>608.64499999999998</c:v>
                </c:pt>
                <c:pt idx="997">
                  <c:v>609.255</c:v>
                </c:pt>
                <c:pt idx="998">
                  <c:v>609.86599999999999</c:v>
                </c:pt>
                <c:pt idx="999">
                  <c:v>610.476</c:v>
                </c:pt>
                <c:pt idx="1000">
                  <c:v>611.08699999999999</c:v>
                </c:pt>
                <c:pt idx="1001">
                  <c:v>611.697</c:v>
                </c:pt>
                <c:pt idx="1002">
                  <c:v>612.30799999999999</c:v>
                </c:pt>
                <c:pt idx="1003">
                  <c:v>612.91800000000001</c:v>
                </c:pt>
                <c:pt idx="1004">
                  <c:v>613.529</c:v>
                </c:pt>
                <c:pt idx="1005">
                  <c:v>614.13900000000001</c:v>
                </c:pt>
                <c:pt idx="1006">
                  <c:v>614.75</c:v>
                </c:pt>
                <c:pt idx="1007">
                  <c:v>615.36</c:v>
                </c:pt>
                <c:pt idx="1008">
                  <c:v>615.97</c:v>
                </c:pt>
                <c:pt idx="1009">
                  <c:v>616.58100000000002</c:v>
                </c:pt>
                <c:pt idx="1010">
                  <c:v>617.19100000000003</c:v>
                </c:pt>
                <c:pt idx="1011">
                  <c:v>617.80200000000002</c:v>
                </c:pt>
                <c:pt idx="1012">
                  <c:v>618.41200000000003</c:v>
                </c:pt>
                <c:pt idx="1013">
                  <c:v>619.02300000000002</c:v>
                </c:pt>
                <c:pt idx="1014">
                  <c:v>619.63300000000004</c:v>
                </c:pt>
                <c:pt idx="1015">
                  <c:v>620.24400000000003</c:v>
                </c:pt>
                <c:pt idx="1016">
                  <c:v>620.85400000000004</c:v>
                </c:pt>
                <c:pt idx="1017">
                  <c:v>621.46500000000003</c:v>
                </c:pt>
                <c:pt idx="1018">
                  <c:v>622.07500000000005</c:v>
                </c:pt>
                <c:pt idx="1019">
                  <c:v>622.68600000000004</c:v>
                </c:pt>
                <c:pt idx="1020">
                  <c:v>623.29600000000005</c:v>
                </c:pt>
                <c:pt idx="1021">
                  <c:v>623.90700000000004</c:v>
                </c:pt>
                <c:pt idx="1022">
                  <c:v>624.51700000000005</c:v>
                </c:pt>
                <c:pt idx="1023">
                  <c:v>625.12800000000004</c:v>
                </c:pt>
                <c:pt idx="1024">
                  <c:v>625.73800000000006</c:v>
                </c:pt>
                <c:pt idx="1025">
                  <c:v>626.34900000000005</c:v>
                </c:pt>
                <c:pt idx="1026">
                  <c:v>626.95899999999995</c:v>
                </c:pt>
                <c:pt idx="1027">
                  <c:v>627.57000000000005</c:v>
                </c:pt>
                <c:pt idx="1028">
                  <c:v>628.17999999999995</c:v>
                </c:pt>
                <c:pt idx="1029">
                  <c:v>628.79</c:v>
                </c:pt>
                <c:pt idx="1030">
                  <c:v>629.40099999999995</c:v>
                </c:pt>
                <c:pt idx="1031">
                  <c:v>630.01099999999997</c:v>
                </c:pt>
                <c:pt idx="1032">
                  <c:v>630.62199999999996</c:v>
                </c:pt>
                <c:pt idx="1033">
                  <c:v>631.23199999999997</c:v>
                </c:pt>
                <c:pt idx="1034">
                  <c:v>631.84299999999996</c:v>
                </c:pt>
                <c:pt idx="1035">
                  <c:v>632.45299999999997</c:v>
                </c:pt>
                <c:pt idx="1036">
                  <c:v>633.06399999999996</c:v>
                </c:pt>
                <c:pt idx="1037">
                  <c:v>633.67399999999998</c:v>
                </c:pt>
                <c:pt idx="1038">
                  <c:v>634.28499999999997</c:v>
                </c:pt>
                <c:pt idx="1039">
                  <c:v>634.89499999999998</c:v>
                </c:pt>
                <c:pt idx="1040">
                  <c:v>635.50599999999997</c:v>
                </c:pt>
                <c:pt idx="1041">
                  <c:v>636.11599999999999</c:v>
                </c:pt>
                <c:pt idx="1042">
                  <c:v>636.72699999999998</c:v>
                </c:pt>
                <c:pt idx="1043">
                  <c:v>637.33699999999999</c:v>
                </c:pt>
                <c:pt idx="1044">
                  <c:v>637.94799999999998</c:v>
                </c:pt>
                <c:pt idx="1045">
                  <c:v>638.55799999999999</c:v>
                </c:pt>
                <c:pt idx="1046">
                  <c:v>639.16899999999998</c:v>
                </c:pt>
                <c:pt idx="1047">
                  <c:v>639.779</c:v>
                </c:pt>
                <c:pt idx="1048">
                  <c:v>640.39</c:v>
                </c:pt>
                <c:pt idx="1049">
                  <c:v>641</c:v>
                </c:pt>
                <c:pt idx="1050">
                  <c:v>641.61</c:v>
                </c:pt>
                <c:pt idx="1051">
                  <c:v>642.221</c:v>
                </c:pt>
                <c:pt idx="1052">
                  <c:v>642.83100000000002</c:v>
                </c:pt>
                <c:pt idx="1053">
                  <c:v>643.44200000000001</c:v>
                </c:pt>
                <c:pt idx="1054">
                  <c:v>644.05200000000002</c:v>
                </c:pt>
                <c:pt idx="1055">
                  <c:v>644.66300000000001</c:v>
                </c:pt>
                <c:pt idx="1056">
                  <c:v>645.27300000000002</c:v>
                </c:pt>
                <c:pt idx="1057">
                  <c:v>645.88400000000001</c:v>
                </c:pt>
                <c:pt idx="1058">
                  <c:v>646.49400000000003</c:v>
                </c:pt>
                <c:pt idx="1059">
                  <c:v>647.10500000000002</c:v>
                </c:pt>
                <c:pt idx="1060">
                  <c:v>647.71500000000003</c:v>
                </c:pt>
                <c:pt idx="1061">
                  <c:v>648.32600000000002</c:v>
                </c:pt>
                <c:pt idx="1062">
                  <c:v>648.93600000000004</c:v>
                </c:pt>
                <c:pt idx="1063">
                  <c:v>649.54700000000003</c:v>
                </c:pt>
                <c:pt idx="1064">
                  <c:v>650.15700000000004</c:v>
                </c:pt>
                <c:pt idx="1065">
                  <c:v>650.76800000000003</c:v>
                </c:pt>
                <c:pt idx="1066">
                  <c:v>651.37800000000004</c:v>
                </c:pt>
                <c:pt idx="1067">
                  <c:v>651.98900000000003</c:v>
                </c:pt>
                <c:pt idx="1068">
                  <c:v>652.59900000000005</c:v>
                </c:pt>
                <c:pt idx="1069">
                  <c:v>653.21</c:v>
                </c:pt>
                <c:pt idx="1070">
                  <c:v>653.82000000000005</c:v>
                </c:pt>
                <c:pt idx="1071">
                  <c:v>654.42999999999995</c:v>
                </c:pt>
                <c:pt idx="1072">
                  <c:v>655.04100000000005</c:v>
                </c:pt>
                <c:pt idx="1073">
                  <c:v>655.65099999999995</c:v>
                </c:pt>
                <c:pt idx="1074">
                  <c:v>656.26199999999994</c:v>
                </c:pt>
                <c:pt idx="1075">
                  <c:v>656.87199999999996</c:v>
                </c:pt>
                <c:pt idx="1076">
                  <c:v>657.48299999999995</c:v>
                </c:pt>
                <c:pt idx="1077">
                  <c:v>658.09299999999996</c:v>
                </c:pt>
                <c:pt idx="1078">
                  <c:v>658.70399999999995</c:v>
                </c:pt>
                <c:pt idx="1079">
                  <c:v>659.31399999999996</c:v>
                </c:pt>
                <c:pt idx="1080">
                  <c:v>659.92499999999995</c:v>
                </c:pt>
                <c:pt idx="1081">
                  <c:v>660.53499999999997</c:v>
                </c:pt>
                <c:pt idx="1082">
                  <c:v>661.14599999999996</c:v>
                </c:pt>
                <c:pt idx="1083">
                  <c:v>661.75599999999997</c:v>
                </c:pt>
                <c:pt idx="1084">
                  <c:v>662.36699999999996</c:v>
                </c:pt>
                <c:pt idx="1085">
                  <c:v>662.97699999999998</c:v>
                </c:pt>
                <c:pt idx="1086">
                  <c:v>663.58799999999997</c:v>
                </c:pt>
                <c:pt idx="1087">
                  <c:v>664.19799999999998</c:v>
                </c:pt>
                <c:pt idx="1088">
                  <c:v>664.80899999999997</c:v>
                </c:pt>
                <c:pt idx="1089">
                  <c:v>665.41899999999998</c:v>
                </c:pt>
                <c:pt idx="1090">
                  <c:v>666.03</c:v>
                </c:pt>
                <c:pt idx="1091">
                  <c:v>666.64</c:v>
                </c:pt>
                <c:pt idx="1092">
                  <c:v>667.25</c:v>
                </c:pt>
                <c:pt idx="1093">
                  <c:v>667.86099999999999</c:v>
                </c:pt>
                <c:pt idx="1094">
                  <c:v>668.471</c:v>
                </c:pt>
                <c:pt idx="1095">
                  <c:v>669.08199999999999</c:v>
                </c:pt>
                <c:pt idx="1096">
                  <c:v>669.69200000000001</c:v>
                </c:pt>
                <c:pt idx="1097">
                  <c:v>670.303</c:v>
                </c:pt>
                <c:pt idx="1098">
                  <c:v>670.91300000000001</c:v>
                </c:pt>
                <c:pt idx="1099">
                  <c:v>671.524</c:v>
                </c:pt>
                <c:pt idx="1100">
                  <c:v>672.13400000000001</c:v>
                </c:pt>
                <c:pt idx="1101">
                  <c:v>672.745</c:v>
                </c:pt>
                <c:pt idx="1102">
                  <c:v>673.35500000000002</c:v>
                </c:pt>
                <c:pt idx="1103">
                  <c:v>673.96600000000001</c:v>
                </c:pt>
                <c:pt idx="1104">
                  <c:v>674.57600000000002</c:v>
                </c:pt>
                <c:pt idx="1105">
                  <c:v>675.18700000000001</c:v>
                </c:pt>
                <c:pt idx="1106">
                  <c:v>675.79700000000003</c:v>
                </c:pt>
                <c:pt idx="1107">
                  <c:v>676.40800000000002</c:v>
                </c:pt>
                <c:pt idx="1108">
                  <c:v>677.01800000000003</c:v>
                </c:pt>
                <c:pt idx="1109">
                  <c:v>677.62900000000002</c:v>
                </c:pt>
                <c:pt idx="1110">
                  <c:v>678.23900000000003</c:v>
                </c:pt>
                <c:pt idx="1111">
                  <c:v>678.85</c:v>
                </c:pt>
                <c:pt idx="1112">
                  <c:v>679.46</c:v>
                </c:pt>
                <c:pt idx="1113">
                  <c:v>680.07</c:v>
                </c:pt>
                <c:pt idx="1114">
                  <c:v>680.68100000000004</c:v>
                </c:pt>
                <c:pt idx="1115">
                  <c:v>681.29100000000005</c:v>
                </c:pt>
                <c:pt idx="1116">
                  <c:v>681.90200000000004</c:v>
                </c:pt>
                <c:pt idx="1117">
                  <c:v>682.51199999999994</c:v>
                </c:pt>
                <c:pt idx="1118">
                  <c:v>683.12300000000005</c:v>
                </c:pt>
                <c:pt idx="1119">
                  <c:v>683.73299999999995</c:v>
                </c:pt>
                <c:pt idx="1120">
                  <c:v>684.34400000000005</c:v>
                </c:pt>
                <c:pt idx="1121">
                  <c:v>684.95399999999995</c:v>
                </c:pt>
                <c:pt idx="1122">
                  <c:v>685.56500000000005</c:v>
                </c:pt>
                <c:pt idx="1123">
                  <c:v>686.17499999999995</c:v>
                </c:pt>
                <c:pt idx="1124">
                  <c:v>686.78599999999994</c:v>
                </c:pt>
                <c:pt idx="1125">
                  <c:v>687.39599999999996</c:v>
                </c:pt>
                <c:pt idx="1126">
                  <c:v>688.00699999999995</c:v>
                </c:pt>
                <c:pt idx="1127">
                  <c:v>688.61699999999996</c:v>
                </c:pt>
                <c:pt idx="1128">
                  <c:v>689.22799999999995</c:v>
                </c:pt>
                <c:pt idx="1129">
                  <c:v>689.83799999999997</c:v>
                </c:pt>
                <c:pt idx="1130">
                  <c:v>690.44899999999996</c:v>
                </c:pt>
                <c:pt idx="1131">
                  <c:v>691.05899999999997</c:v>
                </c:pt>
                <c:pt idx="1132">
                  <c:v>691.67</c:v>
                </c:pt>
                <c:pt idx="1133">
                  <c:v>692.28</c:v>
                </c:pt>
                <c:pt idx="1134">
                  <c:v>692.89</c:v>
                </c:pt>
                <c:pt idx="1135">
                  <c:v>693.50099999999998</c:v>
                </c:pt>
                <c:pt idx="1136">
                  <c:v>694.11099999999999</c:v>
                </c:pt>
                <c:pt idx="1137">
                  <c:v>694.72199999999998</c:v>
                </c:pt>
                <c:pt idx="1138">
                  <c:v>695.33199999999999</c:v>
                </c:pt>
                <c:pt idx="1139">
                  <c:v>695.94299999999998</c:v>
                </c:pt>
                <c:pt idx="1140">
                  <c:v>696.553</c:v>
                </c:pt>
                <c:pt idx="1141">
                  <c:v>697.16399999999999</c:v>
                </c:pt>
                <c:pt idx="1142">
                  <c:v>697.774</c:v>
                </c:pt>
                <c:pt idx="1143">
                  <c:v>698.38499999999999</c:v>
                </c:pt>
                <c:pt idx="1144">
                  <c:v>698.995</c:v>
                </c:pt>
                <c:pt idx="1145">
                  <c:v>699.60599999999999</c:v>
                </c:pt>
                <c:pt idx="1146">
                  <c:v>700.21600000000001</c:v>
                </c:pt>
                <c:pt idx="1147">
                  <c:v>700.827</c:v>
                </c:pt>
                <c:pt idx="1148">
                  <c:v>701.43700000000001</c:v>
                </c:pt>
                <c:pt idx="1149">
                  <c:v>702.048</c:v>
                </c:pt>
                <c:pt idx="1150">
                  <c:v>702.65800000000002</c:v>
                </c:pt>
                <c:pt idx="1151">
                  <c:v>703.26900000000001</c:v>
                </c:pt>
                <c:pt idx="1152">
                  <c:v>703.87900000000002</c:v>
                </c:pt>
                <c:pt idx="1153">
                  <c:v>704.49</c:v>
                </c:pt>
                <c:pt idx="1154">
                  <c:v>705.1</c:v>
                </c:pt>
                <c:pt idx="1155">
                  <c:v>705.71</c:v>
                </c:pt>
                <c:pt idx="1156">
                  <c:v>706.32100000000003</c:v>
                </c:pt>
                <c:pt idx="1157">
                  <c:v>706.93100000000004</c:v>
                </c:pt>
                <c:pt idx="1158">
                  <c:v>707.54200000000003</c:v>
                </c:pt>
                <c:pt idx="1159">
                  <c:v>708.15200000000004</c:v>
                </c:pt>
                <c:pt idx="1160">
                  <c:v>708.76300000000003</c:v>
                </c:pt>
                <c:pt idx="1161">
                  <c:v>709.37300000000005</c:v>
                </c:pt>
                <c:pt idx="1162">
                  <c:v>709.98400000000004</c:v>
                </c:pt>
                <c:pt idx="1163">
                  <c:v>710.59400000000005</c:v>
                </c:pt>
                <c:pt idx="1164">
                  <c:v>711.20500000000004</c:v>
                </c:pt>
                <c:pt idx="1165">
                  <c:v>711.81500000000005</c:v>
                </c:pt>
                <c:pt idx="1166">
                  <c:v>712.42600000000004</c:v>
                </c:pt>
                <c:pt idx="1167">
                  <c:v>713.03599999999994</c:v>
                </c:pt>
                <c:pt idx="1168">
                  <c:v>713.64700000000005</c:v>
                </c:pt>
                <c:pt idx="1169">
                  <c:v>714.25699999999995</c:v>
                </c:pt>
                <c:pt idx="1170">
                  <c:v>714.86800000000005</c:v>
                </c:pt>
                <c:pt idx="1171">
                  <c:v>715.47799999999995</c:v>
                </c:pt>
                <c:pt idx="1172">
                  <c:v>716.08900000000006</c:v>
                </c:pt>
                <c:pt idx="1173">
                  <c:v>716.69899999999996</c:v>
                </c:pt>
                <c:pt idx="1174">
                  <c:v>717.31</c:v>
                </c:pt>
                <c:pt idx="1175">
                  <c:v>717.92</c:v>
                </c:pt>
                <c:pt idx="1176">
                  <c:v>718.53</c:v>
                </c:pt>
                <c:pt idx="1177">
                  <c:v>719.14099999999996</c:v>
                </c:pt>
                <c:pt idx="1178">
                  <c:v>719.75099999999998</c:v>
                </c:pt>
                <c:pt idx="1179">
                  <c:v>720.36199999999997</c:v>
                </c:pt>
                <c:pt idx="1180">
                  <c:v>720.97199999999998</c:v>
                </c:pt>
                <c:pt idx="1181">
                  <c:v>721.58299999999997</c:v>
                </c:pt>
                <c:pt idx="1182">
                  <c:v>722.19299999999998</c:v>
                </c:pt>
                <c:pt idx="1183">
                  <c:v>722.80399999999997</c:v>
                </c:pt>
                <c:pt idx="1184">
                  <c:v>723.41399999999999</c:v>
                </c:pt>
                <c:pt idx="1185">
                  <c:v>724.02499999999998</c:v>
                </c:pt>
                <c:pt idx="1186">
                  <c:v>724.63499999999999</c:v>
                </c:pt>
                <c:pt idx="1187">
                  <c:v>725.24599999999998</c:v>
                </c:pt>
                <c:pt idx="1188">
                  <c:v>725.85599999999999</c:v>
                </c:pt>
                <c:pt idx="1189">
                  <c:v>726.46699999999998</c:v>
                </c:pt>
                <c:pt idx="1190">
                  <c:v>727.077</c:v>
                </c:pt>
                <c:pt idx="1191">
                  <c:v>727.68799999999999</c:v>
                </c:pt>
                <c:pt idx="1192">
                  <c:v>728.298</c:v>
                </c:pt>
                <c:pt idx="1193">
                  <c:v>728.90899999999999</c:v>
                </c:pt>
                <c:pt idx="1194">
                  <c:v>729.51900000000001</c:v>
                </c:pt>
                <c:pt idx="1195">
                  <c:v>730.13</c:v>
                </c:pt>
                <c:pt idx="1196">
                  <c:v>730.74</c:v>
                </c:pt>
                <c:pt idx="1197">
                  <c:v>731.35</c:v>
                </c:pt>
                <c:pt idx="1198">
                  <c:v>731.96100000000001</c:v>
                </c:pt>
                <c:pt idx="1199">
                  <c:v>732.57100000000003</c:v>
                </c:pt>
                <c:pt idx="1200">
                  <c:v>733.18200000000002</c:v>
                </c:pt>
                <c:pt idx="1201">
                  <c:v>733.79200000000003</c:v>
                </c:pt>
                <c:pt idx="1202">
                  <c:v>734.40300000000002</c:v>
                </c:pt>
                <c:pt idx="1203">
                  <c:v>735.01300000000003</c:v>
                </c:pt>
                <c:pt idx="1204">
                  <c:v>735.62400000000002</c:v>
                </c:pt>
                <c:pt idx="1205">
                  <c:v>736.23400000000004</c:v>
                </c:pt>
                <c:pt idx="1206">
                  <c:v>736.84500000000003</c:v>
                </c:pt>
                <c:pt idx="1207">
                  <c:v>737.45500000000004</c:v>
                </c:pt>
                <c:pt idx="1208">
                  <c:v>738.06600000000003</c:v>
                </c:pt>
                <c:pt idx="1209">
                  <c:v>738.67600000000004</c:v>
                </c:pt>
                <c:pt idx="1210">
                  <c:v>739.28700000000003</c:v>
                </c:pt>
                <c:pt idx="1211">
                  <c:v>739.89700000000005</c:v>
                </c:pt>
                <c:pt idx="1212">
                  <c:v>740.50800000000004</c:v>
                </c:pt>
                <c:pt idx="1213">
                  <c:v>741.11800000000005</c:v>
                </c:pt>
                <c:pt idx="1214">
                  <c:v>741.72900000000004</c:v>
                </c:pt>
                <c:pt idx="1215">
                  <c:v>742.33900000000006</c:v>
                </c:pt>
                <c:pt idx="1216">
                  <c:v>742.95</c:v>
                </c:pt>
                <c:pt idx="1217">
                  <c:v>743.56</c:v>
                </c:pt>
                <c:pt idx="1218">
                  <c:v>744.17</c:v>
                </c:pt>
                <c:pt idx="1219">
                  <c:v>744.78099999999995</c:v>
                </c:pt>
                <c:pt idx="1220">
                  <c:v>745.39099999999996</c:v>
                </c:pt>
                <c:pt idx="1221">
                  <c:v>746.00199999999995</c:v>
                </c:pt>
                <c:pt idx="1222">
                  <c:v>746.61199999999997</c:v>
                </c:pt>
                <c:pt idx="1223">
                  <c:v>747.22299999999996</c:v>
                </c:pt>
                <c:pt idx="1224">
                  <c:v>747.83299999999997</c:v>
                </c:pt>
                <c:pt idx="1225">
                  <c:v>748.44399999999996</c:v>
                </c:pt>
                <c:pt idx="1226">
                  <c:v>749.05399999999997</c:v>
                </c:pt>
                <c:pt idx="1227">
                  <c:v>749.66499999999996</c:v>
                </c:pt>
                <c:pt idx="1228">
                  <c:v>750.27499999999998</c:v>
                </c:pt>
                <c:pt idx="1229">
                  <c:v>750.88599999999997</c:v>
                </c:pt>
                <c:pt idx="1230">
                  <c:v>751.49599999999998</c:v>
                </c:pt>
                <c:pt idx="1231">
                  <c:v>752.10699999999997</c:v>
                </c:pt>
                <c:pt idx="1232">
                  <c:v>752.71699999999998</c:v>
                </c:pt>
                <c:pt idx="1233">
                  <c:v>753.32799999999997</c:v>
                </c:pt>
                <c:pt idx="1234">
                  <c:v>753.93799999999999</c:v>
                </c:pt>
                <c:pt idx="1235">
                  <c:v>754.54899999999998</c:v>
                </c:pt>
                <c:pt idx="1236">
                  <c:v>755.15899999999999</c:v>
                </c:pt>
                <c:pt idx="1237">
                  <c:v>755.77</c:v>
                </c:pt>
                <c:pt idx="1238">
                  <c:v>756.38</c:v>
                </c:pt>
                <c:pt idx="1239">
                  <c:v>756.99</c:v>
                </c:pt>
                <c:pt idx="1240">
                  <c:v>757.601</c:v>
                </c:pt>
                <c:pt idx="1241">
                  <c:v>758.21100000000001</c:v>
                </c:pt>
                <c:pt idx="1242">
                  <c:v>758.822</c:v>
                </c:pt>
                <c:pt idx="1243">
                  <c:v>759.43200000000002</c:v>
                </c:pt>
                <c:pt idx="1244">
                  <c:v>760.04300000000001</c:v>
                </c:pt>
                <c:pt idx="1245">
                  <c:v>760.65300000000002</c:v>
                </c:pt>
                <c:pt idx="1246">
                  <c:v>761.26400000000001</c:v>
                </c:pt>
                <c:pt idx="1247">
                  <c:v>761.87400000000002</c:v>
                </c:pt>
                <c:pt idx="1248">
                  <c:v>762.48500000000001</c:v>
                </c:pt>
                <c:pt idx="1249">
                  <c:v>763.09500000000003</c:v>
                </c:pt>
                <c:pt idx="1250">
                  <c:v>763.70600000000002</c:v>
                </c:pt>
                <c:pt idx="1251">
                  <c:v>764.31600000000003</c:v>
                </c:pt>
                <c:pt idx="1252">
                  <c:v>764.92700000000002</c:v>
                </c:pt>
                <c:pt idx="1253">
                  <c:v>765.53700000000003</c:v>
                </c:pt>
                <c:pt idx="1254">
                  <c:v>766.14800000000002</c:v>
                </c:pt>
                <c:pt idx="1255">
                  <c:v>766.75800000000004</c:v>
                </c:pt>
                <c:pt idx="1256">
                  <c:v>767.36900000000003</c:v>
                </c:pt>
                <c:pt idx="1257">
                  <c:v>767.97900000000004</c:v>
                </c:pt>
                <c:pt idx="1258">
                  <c:v>768.59</c:v>
                </c:pt>
                <c:pt idx="1259">
                  <c:v>769.2</c:v>
                </c:pt>
                <c:pt idx="1260">
                  <c:v>769.81</c:v>
                </c:pt>
                <c:pt idx="1261">
                  <c:v>770.42100000000005</c:v>
                </c:pt>
                <c:pt idx="1262">
                  <c:v>771.03099999999995</c:v>
                </c:pt>
                <c:pt idx="1263">
                  <c:v>771.64200000000005</c:v>
                </c:pt>
                <c:pt idx="1264">
                  <c:v>772.25199999999995</c:v>
                </c:pt>
                <c:pt idx="1265">
                  <c:v>772.86300000000006</c:v>
                </c:pt>
                <c:pt idx="1266">
                  <c:v>773.47299999999996</c:v>
                </c:pt>
                <c:pt idx="1267">
                  <c:v>774.08399999999995</c:v>
                </c:pt>
                <c:pt idx="1268">
                  <c:v>774.69399999999996</c:v>
                </c:pt>
                <c:pt idx="1269">
                  <c:v>775.30499999999995</c:v>
                </c:pt>
                <c:pt idx="1270">
                  <c:v>775.91499999999996</c:v>
                </c:pt>
                <c:pt idx="1271">
                  <c:v>776.52599999999995</c:v>
                </c:pt>
                <c:pt idx="1272">
                  <c:v>777.13599999999997</c:v>
                </c:pt>
                <c:pt idx="1273">
                  <c:v>777.74699999999996</c:v>
                </c:pt>
                <c:pt idx="1274">
                  <c:v>778.35699999999997</c:v>
                </c:pt>
                <c:pt idx="1275">
                  <c:v>778.96799999999996</c:v>
                </c:pt>
                <c:pt idx="1276">
                  <c:v>779.57799999999997</c:v>
                </c:pt>
                <c:pt idx="1277">
                  <c:v>780.18899999999996</c:v>
                </c:pt>
                <c:pt idx="1278">
                  <c:v>780.79899999999998</c:v>
                </c:pt>
                <c:pt idx="1279">
                  <c:v>781.41</c:v>
                </c:pt>
                <c:pt idx="1280">
                  <c:v>782.02</c:v>
                </c:pt>
                <c:pt idx="1281">
                  <c:v>782.63</c:v>
                </c:pt>
                <c:pt idx="1282">
                  <c:v>783.24099999999999</c:v>
                </c:pt>
                <c:pt idx="1283">
                  <c:v>783.851</c:v>
                </c:pt>
                <c:pt idx="1284">
                  <c:v>784.46199999999999</c:v>
                </c:pt>
                <c:pt idx="1285">
                  <c:v>785.072</c:v>
                </c:pt>
                <c:pt idx="1286">
                  <c:v>785.68299999999999</c:v>
                </c:pt>
                <c:pt idx="1287">
                  <c:v>786.29300000000001</c:v>
                </c:pt>
                <c:pt idx="1288">
                  <c:v>786.904</c:v>
                </c:pt>
                <c:pt idx="1289">
                  <c:v>787.51400000000001</c:v>
                </c:pt>
                <c:pt idx="1290">
                  <c:v>788.125</c:v>
                </c:pt>
                <c:pt idx="1291">
                  <c:v>788.73500000000001</c:v>
                </c:pt>
                <c:pt idx="1292">
                  <c:v>789.346</c:v>
                </c:pt>
                <c:pt idx="1293">
                  <c:v>789.95600000000002</c:v>
                </c:pt>
                <c:pt idx="1294">
                  <c:v>790.56700000000001</c:v>
                </c:pt>
                <c:pt idx="1295">
                  <c:v>791.17700000000002</c:v>
                </c:pt>
                <c:pt idx="1296">
                  <c:v>791.78800000000001</c:v>
                </c:pt>
                <c:pt idx="1297">
                  <c:v>792.39800000000002</c:v>
                </c:pt>
                <c:pt idx="1298">
                  <c:v>793.00900000000001</c:v>
                </c:pt>
                <c:pt idx="1299">
                  <c:v>793.61900000000003</c:v>
                </c:pt>
                <c:pt idx="1300">
                  <c:v>794.23</c:v>
                </c:pt>
                <c:pt idx="1301">
                  <c:v>794.84</c:v>
                </c:pt>
                <c:pt idx="1302">
                  <c:v>795.45</c:v>
                </c:pt>
                <c:pt idx="1303">
                  <c:v>796.06100000000004</c:v>
                </c:pt>
                <c:pt idx="1304">
                  <c:v>796.67100000000005</c:v>
                </c:pt>
                <c:pt idx="1305">
                  <c:v>797.28200000000004</c:v>
                </c:pt>
                <c:pt idx="1306">
                  <c:v>797.89200000000005</c:v>
                </c:pt>
                <c:pt idx="1307">
                  <c:v>798.50300000000004</c:v>
                </c:pt>
                <c:pt idx="1308">
                  <c:v>799.11300000000006</c:v>
                </c:pt>
                <c:pt idx="1309">
                  <c:v>799.72400000000005</c:v>
                </c:pt>
                <c:pt idx="1310">
                  <c:v>800.33399999999995</c:v>
                </c:pt>
                <c:pt idx="1311">
                  <c:v>800.94500000000005</c:v>
                </c:pt>
                <c:pt idx="1312">
                  <c:v>801.55499999999995</c:v>
                </c:pt>
                <c:pt idx="1313">
                  <c:v>802.16600000000005</c:v>
                </c:pt>
                <c:pt idx="1314">
                  <c:v>802.77599999999995</c:v>
                </c:pt>
                <c:pt idx="1315">
                  <c:v>803.38699999999994</c:v>
                </c:pt>
                <c:pt idx="1316">
                  <c:v>803.99699999999996</c:v>
                </c:pt>
                <c:pt idx="1317">
                  <c:v>804.60799999999995</c:v>
                </c:pt>
                <c:pt idx="1318">
                  <c:v>805.21799999999996</c:v>
                </c:pt>
                <c:pt idx="1319">
                  <c:v>805.82899999999995</c:v>
                </c:pt>
                <c:pt idx="1320">
                  <c:v>806.43899999999996</c:v>
                </c:pt>
                <c:pt idx="1321">
                  <c:v>807.05</c:v>
                </c:pt>
                <c:pt idx="1322">
                  <c:v>807.66</c:v>
                </c:pt>
                <c:pt idx="1323">
                  <c:v>808.27</c:v>
                </c:pt>
                <c:pt idx="1324">
                  <c:v>808.88099999999997</c:v>
                </c:pt>
                <c:pt idx="1325">
                  <c:v>809.49099999999999</c:v>
                </c:pt>
                <c:pt idx="1326">
                  <c:v>810.10199999999998</c:v>
                </c:pt>
                <c:pt idx="1327">
                  <c:v>810.71199999999999</c:v>
                </c:pt>
                <c:pt idx="1328">
                  <c:v>811.32299999999998</c:v>
                </c:pt>
                <c:pt idx="1329">
                  <c:v>811.93299999999999</c:v>
                </c:pt>
                <c:pt idx="1330">
                  <c:v>812.54399999999998</c:v>
                </c:pt>
                <c:pt idx="1331">
                  <c:v>813.154</c:v>
                </c:pt>
                <c:pt idx="1332">
                  <c:v>813.76499999999999</c:v>
                </c:pt>
                <c:pt idx="1333">
                  <c:v>814.375</c:v>
                </c:pt>
                <c:pt idx="1334">
                  <c:v>814.98599999999999</c:v>
                </c:pt>
                <c:pt idx="1335">
                  <c:v>815.596</c:v>
                </c:pt>
                <c:pt idx="1336">
                  <c:v>816.20699999999999</c:v>
                </c:pt>
                <c:pt idx="1337">
                  <c:v>816.81700000000001</c:v>
                </c:pt>
                <c:pt idx="1338">
                  <c:v>817.428</c:v>
                </c:pt>
                <c:pt idx="1339">
                  <c:v>818.03800000000001</c:v>
                </c:pt>
                <c:pt idx="1340">
                  <c:v>818.649</c:v>
                </c:pt>
                <c:pt idx="1341">
                  <c:v>819.25900000000001</c:v>
                </c:pt>
                <c:pt idx="1342">
                  <c:v>819.87</c:v>
                </c:pt>
                <c:pt idx="1343">
                  <c:v>820.48</c:v>
                </c:pt>
                <c:pt idx="1344">
                  <c:v>821.09</c:v>
                </c:pt>
                <c:pt idx="1345">
                  <c:v>821.70100000000002</c:v>
                </c:pt>
                <c:pt idx="1346">
                  <c:v>822.31100000000004</c:v>
                </c:pt>
                <c:pt idx="1347">
                  <c:v>822.92200000000003</c:v>
                </c:pt>
                <c:pt idx="1348">
                  <c:v>823.53200000000004</c:v>
                </c:pt>
                <c:pt idx="1349">
                  <c:v>824.14300000000003</c:v>
                </c:pt>
                <c:pt idx="1350">
                  <c:v>824.75300000000004</c:v>
                </c:pt>
                <c:pt idx="1351">
                  <c:v>825.36400000000003</c:v>
                </c:pt>
                <c:pt idx="1352">
                  <c:v>825.97400000000005</c:v>
                </c:pt>
                <c:pt idx="1353">
                  <c:v>826.58500000000004</c:v>
                </c:pt>
                <c:pt idx="1354">
                  <c:v>827.19500000000005</c:v>
                </c:pt>
                <c:pt idx="1355">
                  <c:v>827.80600000000004</c:v>
                </c:pt>
                <c:pt idx="1356">
                  <c:v>828.41600000000005</c:v>
                </c:pt>
                <c:pt idx="1357">
                  <c:v>829.02700000000004</c:v>
                </c:pt>
                <c:pt idx="1358">
                  <c:v>829.63699999999994</c:v>
                </c:pt>
                <c:pt idx="1359">
                  <c:v>830.24800000000005</c:v>
                </c:pt>
                <c:pt idx="1360">
                  <c:v>830.85799999999995</c:v>
                </c:pt>
                <c:pt idx="1361">
                  <c:v>831.46900000000005</c:v>
                </c:pt>
                <c:pt idx="1362">
                  <c:v>832.07899999999995</c:v>
                </c:pt>
                <c:pt idx="1363">
                  <c:v>832.69</c:v>
                </c:pt>
                <c:pt idx="1364">
                  <c:v>833.3</c:v>
                </c:pt>
                <c:pt idx="1365">
                  <c:v>833.91</c:v>
                </c:pt>
                <c:pt idx="1366">
                  <c:v>834.52099999999996</c:v>
                </c:pt>
                <c:pt idx="1367">
                  <c:v>835.13099999999997</c:v>
                </c:pt>
                <c:pt idx="1368">
                  <c:v>835.74199999999996</c:v>
                </c:pt>
                <c:pt idx="1369">
                  <c:v>836.35199999999998</c:v>
                </c:pt>
                <c:pt idx="1370">
                  <c:v>836.96299999999997</c:v>
                </c:pt>
                <c:pt idx="1371">
                  <c:v>837.57299999999998</c:v>
                </c:pt>
                <c:pt idx="1372">
                  <c:v>838.18399999999997</c:v>
                </c:pt>
                <c:pt idx="1373">
                  <c:v>838.79399999999998</c:v>
                </c:pt>
                <c:pt idx="1374">
                  <c:v>839.40499999999997</c:v>
                </c:pt>
                <c:pt idx="1375">
                  <c:v>840.01499999999999</c:v>
                </c:pt>
                <c:pt idx="1376">
                  <c:v>840.62599999999998</c:v>
                </c:pt>
                <c:pt idx="1377">
                  <c:v>841.23599999999999</c:v>
                </c:pt>
                <c:pt idx="1378">
                  <c:v>841.84699999999998</c:v>
                </c:pt>
                <c:pt idx="1379">
                  <c:v>842.45699999999999</c:v>
                </c:pt>
                <c:pt idx="1380">
                  <c:v>843.06799999999998</c:v>
                </c:pt>
                <c:pt idx="1381">
                  <c:v>843.678</c:v>
                </c:pt>
                <c:pt idx="1382">
                  <c:v>844.28899999999999</c:v>
                </c:pt>
                <c:pt idx="1383">
                  <c:v>844.899</c:v>
                </c:pt>
                <c:pt idx="1384">
                  <c:v>845.51</c:v>
                </c:pt>
                <c:pt idx="1385">
                  <c:v>846.12</c:v>
                </c:pt>
                <c:pt idx="1386">
                  <c:v>846.73</c:v>
                </c:pt>
                <c:pt idx="1387">
                  <c:v>847.34100000000001</c:v>
                </c:pt>
                <c:pt idx="1388">
                  <c:v>847.95100000000002</c:v>
                </c:pt>
                <c:pt idx="1389">
                  <c:v>848.56200000000001</c:v>
                </c:pt>
                <c:pt idx="1390">
                  <c:v>849.17200000000003</c:v>
                </c:pt>
                <c:pt idx="1391">
                  <c:v>849.78300000000002</c:v>
                </c:pt>
                <c:pt idx="1392">
                  <c:v>850.39300000000003</c:v>
                </c:pt>
                <c:pt idx="1393">
                  <c:v>851.00400000000002</c:v>
                </c:pt>
                <c:pt idx="1394">
                  <c:v>851.61400000000003</c:v>
                </c:pt>
                <c:pt idx="1395">
                  <c:v>852.22500000000002</c:v>
                </c:pt>
                <c:pt idx="1396">
                  <c:v>852.83500000000004</c:v>
                </c:pt>
                <c:pt idx="1397">
                  <c:v>853.44600000000003</c:v>
                </c:pt>
                <c:pt idx="1398">
                  <c:v>854.05600000000004</c:v>
                </c:pt>
                <c:pt idx="1399">
                  <c:v>854.66700000000003</c:v>
                </c:pt>
                <c:pt idx="1400">
                  <c:v>855.27700000000004</c:v>
                </c:pt>
                <c:pt idx="1401">
                  <c:v>855.88800000000003</c:v>
                </c:pt>
                <c:pt idx="1402">
                  <c:v>856.49800000000005</c:v>
                </c:pt>
                <c:pt idx="1403">
                  <c:v>857.10900000000004</c:v>
                </c:pt>
                <c:pt idx="1404">
                  <c:v>857.71900000000005</c:v>
                </c:pt>
                <c:pt idx="1405">
                  <c:v>858.33</c:v>
                </c:pt>
                <c:pt idx="1406">
                  <c:v>858.94</c:v>
                </c:pt>
                <c:pt idx="1407">
                  <c:v>859.55</c:v>
                </c:pt>
                <c:pt idx="1408">
                  <c:v>860.16099999999994</c:v>
                </c:pt>
                <c:pt idx="1409">
                  <c:v>860.77099999999996</c:v>
                </c:pt>
                <c:pt idx="1410">
                  <c:v>861.38199999999995</c:v>
                </c:pt>
                <c:pt idx="1411">
                  <c:v>861.99199999999996</c:v>
                </c:pt>
                <c:pt idx="1412">
                  <c:v>862.60299999999995</c:v>
                </c:pt>
                <c:pt idx="1413">
                  <c:v>863.21299999999997</c:v>
                </c:pt>
                <c:pt idx="1414">
                  <c:v>863.82399999999996</c:v>
                </c:pt>
                <c:pt idx="1415">
                  <c:v>864.43399999999997</c:v>
                </c:pt>
                <c:pt idx="1416">
                  <c:v>865.04499999999996</c:v>
                </c:pt>
                <c:pt idx="1417">
                  <c:v>865.65499999999997</c:v>
                </c:pt>
                <c:pt idx="1418">
                  <c:v>866.26599999999996</c:v>
                </c:pt>
                <c:pt idx="1419">
                  <c:v>866.87599999999998</c:v>
                </c:pt>
                <c:pt idx="1420">
                  <c:v>867.48699999999997</c:v>
                </c:pt>
                <c:pt idx="1421">
                  <c:v>868.09699999999998</c:v>
                </c:pt>
                <c:pt idx="1422">
                  <c:v>868.70799999999997</c:v>
                </c:pt>
                <c:pt idx="1423">
                  <c:v>869.31799999999998</c:v>
                </c:pt>
                <c:pt idx="1424">
                  <c:v>869.92899999999997</c:v>
                </c:pt>
                <c:pt idx="1425">
                  <c:v>870.53899999999999</c:v>
                </c:pt>
                <c:pt idx="1426">
                  <c:v>871.15</c:v>
                </c:pt>
                <c:pt idx="1427">
                  <c:v>871.76</c:v>
                </c:pt>
                <c:pt idx="1428">
                  <c:v>872.37</c:v>
                </c:pt>
                <c:pt idx="1429">
                  <c:v>872.98099999999999</c:v>
                </c:pt>
                <c:pt idx="1430">
                  <c:v>873.59100000000001</c:v>
                </c:pt>
                <c:pt idx="1431">
                  <c:v>874.202</c:v>
                </c:pt>
                <c:pt idx="1432">
                  <c:v>874.81200000000001</c:v>
                </c:pt>
                <c:pt idx="1433">
                  <c:v>875.423</c:v>
                </c:pt>
                <c:pt idx="1434">
                  <c:v>876.03300000000002</c:v>
                </c:pt>
                <c:pt idx="1435">
                  <c:v>876.64400000000001</c:v>
                </c:pt>
                <c:pt idx="1436">
                  <c:v>877.25400000000002</c:v>
                </c:pt>
                <c:pt idx="1437">
                  <c:v>877.86500000000001</c:v>
                </c:pt>
                <c:pt idx="1438">
                  <c:v>878.47500000000002</c:v>
                </c:pt>
                <c:pt idx="1439">
                  <c:v>879.08600000000001</c:v>
                </c:pt>
                <c:pt idx="1440">
                  <c:v>879.69600000000003</c:v>
                </c:pt>
                <c:pt idx="1441">
                  <c:v>880.30700000000002</c:v>
                </c:pt>
                <c:pt idx="1442">
                  <c:v>880.91700000000003</c:v>
                </c:pt>
                <c:pt idx="1443">
                  <c:v>881.52800000000002</c:v>
                </c:pt>
                <c:pt idx="1444">
                  <c:v>882.13800000000003</c:v>
                </c:pt>
                <c:pt idx="1445">
                  <c:v>882.74900000000002</c:v>
                </c:pt>
                <c:pt idx="1446">
                  <c:v>883.35900000000004</c:v>
                </c:pt>
                <c:pt idx="1447">
                  <c:v>883.97</c:v>
                </c:pt>
                <c:pt idx="1448">
                  <c:v>884.58</c:v>
                </c:pt>
                <c:pt idx="1449">
                  <c:v>885.19</c:v>
                </c:pt>
                <c:pt idx="1450">
                  <c:v>885.80100000000004</c:v>
                </c:pt>
                <c:pt idx="1451">
                  <c:v>886.41099999999994</c:v>
                </c:pt>
                <c:pt idx="1452">
                  <c:v>887.02200000000005</c:v>
                </c:pt>
                <c:pt idx="1453">
                  <c:v>887.63199999999995</c:v>
                </c:pt>
                <c:pt idx="1454">
                  <c:v>888.24300000000005</c:v>
                </c:pt>
                <c:pt idx="1455">
                  <c:v>888.85299999999995</c:v>
                </c:pt>
                <c:pt idx="1456">
                  <c:v>889.46400000000006</c:v>
                </c:pt>
                <c:pt idx="1457">
                  <c:v>890.07399999999996</c:v>
                </c:pt>
                <c:pt idx="1458">
                  <c:v>890.68499999999995</c:v>
                </c:pt>
                <c:pt idx="1459">
                  <c:v>891.29499999999996</c:v>
                </c:pt>
                <c:pt idx="1460">
                  <c:v>891.90599999999995</c:v>
                </c:pt>
                <c:pt idx="1461">
                  <c:v>892.51599999999996</c:v>
                </c:pt>
                <c:pt idx="1462">
                  <c:v>893.12699999999995</c:v>
                </c:pt>
                <c:pt idx="1463">
                  <c:v>893.73699999999997</c:v>
                </c:pt>
                <c:pt idx="1464">
                  <c:v>894.34799999999996</c:v>
                </c:pt>
                <c:pt idx="1465">
                  <c:v>894.95799999999997</c:v>
                </c:pt>
                <c:pt idx="1466">
                  <c:v>895.56899999999996</c:v>
                </c:pt>
                <c:pt idx="1467">
                  <c:v>896.17899999999997</c:v>
                </c:pt>
                <c:pt idx="1468">
                  <c:v>896.79</c:v>
                </c:pt>
                <c:pt idx="1469">
                  <c:v>897.4</c:v>
                </c:pt>
                <c:pt idx="1470">
                  <c:v>898.01</c:v>
                </c:pt>
                <c:pt idx="1471">
                  <c:v>898.62099999999998</c:v>
                </c:pt>
                <c:pt idx="1472">
                  <c:v>899.23099999999999</c:v>
                </c:pt>
                <c:pt idx="1473">
                  <c:v>899.84199999999998</c:v>
                </c:pt>
                <c:pt idx="1474">
                  <c:v>900.452</c:v>
                </c:pt>
                <c:pt idx="1475">
                  <c:v>901.06299999999999</c:v>
                </c:pt>
                <c:pt idx="1476">
                  <c:v>901.673</c:v>
                </c:pt>
                <c:pt idx="1477">
                  <c:v>902.28399999999999</c:v>
                </c:pt>
                <c:pt idx="1478">
                  <c:v>902.89400000000001</c:v>
                </c:pt>
                <c:pt idx="1479">
                  <c:v>903.505</c:v>
                </c:pt>
                <c:pt idx="1480">
                  <c:v>904.11500000000001</c:v>
                </c:pt>
                <c:pt idx="1481">
                  <c:v>904.726</c:v>
                </c:pt>
                <c:pt idx="1482">
                  <c:v>905.33600000000001</c:v>
                </c:pt>
                <c:pt idx="1483">
                  <c:v>905.947</c:v>
                </c:pt>
                <c:pt idx="1484">
                  <c:v>906.55700000000002</c:v>
                </c:pt>
                <c:pt idx="1485">
                  <c:v>907.16800000000001</c:v>
                </c:pt>
                <c:pt idx="1486">
                  <c:v>907.77800000000002</c:v>
                </c:pt>
                <c:pt idx="1487">
                  <c:v>908.38900000000001</c:v>
                </c:pt>
                <c:pt idx="1488">
                  <c:v>908.99900000000002</c:v>
                </c:pt>
                <c:pt idx="1489">
                  <c:v>909.61</c:v>
                </c:pt>
                <c:pt idx="1490">
                  <c:v>910.22</c:v>
                </c:pt>
                <c:pt idx="1491">
                  <c:v>910.83</c:v>
                </c:pt>
                <c:pt idx="1492">
                  <c:v>911.44100000000003</c:v>
                </c:pt>
                <c:pt idx="1493">
                  <c:v>912.05100000000004</c:v>
                </c:pt>
                <c:pt idx="1494">
                  <c:v>912.66200000000003</c:v>
                </c:pt>
                <c:pt idx="1495">
                  <c:v>913.27200000000005</c:v>
                </c:pt>
                <c:pt idx="1496">
                  <c:v>913.88300000000004</c:v>
                </c:pt>
                <c:pt idx="1497">
                  <c:v>914.49300000000005</c:v>
                </c:pt>
                <c:pt idx="1498">
                  <c:v>915.10400000000004</c:v>
                </c:pt>
                <c:pt idx="1499">
                  <c:v>915.71400000000006</c:v>
                </c:pt>
                <c:pt idx="1500">
                  <c:v>916.32500000000005</c:v>
                </c:pt>
                <c:pt idx="1501">
                  <c:v>916.93499999999995</c:v>
                </c:pt>
                <c:pt idx="1502">
                  <c:v>917.54600000000005</c:v>
                </c:pt>
                <c:pt idx="1503">
                  <c:v>918.15599999999995</c:v>
                </c:pt>
                <c:pt idx="1504">
                  <c:v>918.76700000000005</c:v>
                </c:pt>
                <c:pt idx="1505">
                  <c:v>919.37699999999995</c:v>
                </c:pt>
                <c:pt idx="1506">
                  <c:v>919.98800000000006</c:v>
                </c:pt>
                <c:pt idx="1507">
                  <c:v>920.59799999999996</c:v>
                </c:pt>
                <c:pt idx="1508">
                  <c:v>921.20899999999995</c:v>
                </c:pt>
                <c:pt idx="1509">
                  <c:v>921.81899999999996</c:v>
                </c:pt>
                <c:pt idx="1510">
                  <c:v>922.43</c:v>
                </c:pt>
                <c:pt idx="1511">
                  <c:v>923.04</c:v>
                </c:pt>
                <c:pt idx="1512">
                  <c:v>923.65</c:v>
                </c:pt>
                <c:pt idx="1513">
                  <c:v>924.26099999999997</c:v>
                </c:pt>
                <c:pt idx="1514">
                  <c:v>924.87099999999998</c:v>
                </c:pt>
                <c:pt idx="1515">
                  <c:v>925.48199999999997</c:v>
                </c:pt>
                <c:pt idx="1516">
                  <c:v>926.09199999999998</c:v>
                </c:pt>
                <c:pt idx="1517">
                  <c:v>926.70299999999997</c:v>
                </c:pt>
                <c:pt idx="1518">
                  <c:v>927.31299999999999</c:v>
                </c:pt>
                <c:pt idx="1519">
                  <c:v>927.92399999999998</c:v>
                </c:pt>
                <c:pt idx="1520">
                  <c:v>928.53399999999999</c:v>
                </c:pt>
                <c:pt idx="1521">
                  <c:v>929.14499999999998</c:v>
                </c:pt>
                <c:pt idx="1522">
                  <c:v>929.755</c:v>
                </c:pt>
                <c:pt idx="1523">
                  <c:v>930.36599999999999</c:v>
                </c:pt>
                <c:pt idx="1524">
                  <c:v>930.976</c:v>
                </c:pt>
                <c:pt idx="1525">
                  <c:v>931.58699999999999</c:v>
                </c:pt>
                <c:pt idx="1526">
                  <c:v>932.197</c:v>
                </c:pt>
                <c:pt idx="1527">
                  <c:v>932.80799999999999</c:v>
                </c:pt>
                <c:pt idx="1528">
                  <c:v>933.41800000000001</c:v>
                </c:pt>
                <c:pt idx="1529">
                  <c:v>934.029</c:v>
                </c:pt>
                <c:pt idx="1530">
                  <c:v>934.63900000000001</c:v>
                </c:pt>
                <c:pt idx="1531">
                  <c:v>935.25</c:v>
                </c:pt>
                <c:pt idx="1532">
                  <c:v>935.86</c:v>
                </c:pt>
                <c:pt idx="1533">
                  <c:v>936.47</c:v>
                </c:pt>
                <c:pt idx="1534">
                  <c:v>937.08100000000002</c:v>
                </c:pt>
                <c:pt idx="1535">
                  <c:v>937.69100000000003</c:v>
                </c:pt>
                <c:pt idx="1536">
                  <c:v>938.30200000000002</c:v>
                </c:pt>
                <c:pt idx="1537">
                  <c:v>938.91200000000003</c:v>
                </c:pt>
                <c:pt idx="1538">
                  <c:v>939.52300000000002</c:v>
                </c:pt>
                <c:pt idx="1539">
                  <c:v>940.13300000000004</c:v>
                </c:pt>
                <c:pt idx="1540">
                  <c:v>940.74400000000003</c:v>
                </c:pt>
                <c:pt idx="1541">
                  <c:v>941.35400000000004</c:v>
                </c:pt>
                <c:pt idx="1542">
                  <c:v>941.96500000000003</c:v>
                </c:pt>
                <c:pt idx="1543">
                  <c:v>942.57500000000005</c:v>
                </c:pt>
                <c:pt idx="1544">
                  <c:v>943.18600000000004</c:v>
                </c:pt>
                <c:pt idx="1545">
                  <c:v>943.79600000000005</c:v>
                </c:pt>
                <c:pt idx="1546">
                  <c:v>944.40700000000004</c:v>
                </c:pt>
                <c:pt idx="1547">
                  <c:v>945.01700000000005</c:v>
                </c:pt>
                <c:pt idx="1548">
                  <c:v>945.62800000000004</c:v>
                </c:pt>
                <c:pt idx="1549">
                  <c:v>946.23800000000006</c:v>
                </c:pt>
                <c:pt idx="1550">
                  <c:v>946.84900000000005</c:v>
                </c:pt>
                <c:pt idx="1551">
                  <c:v>947.45899999999995</c:v>
                </c:pt>
                <c:pt idx="1552">
                  <c:v>948.07</c:v>
                </c:pt>
                <c:pt idx="1553">
                  <c:v>948.68</c:v>
                </c:pt>
                <c:pt idx="1554">
                  <c:v>949.29</c:v>
                </c:pt>
                <c:pt idx="1555">
                  <c:v>949.90099999999995</c:v>
                </c:pt>
                <c:pt idx="1556">
                  <c:v>950.51099999999997</c:v>
                </c:pt>
                <c:pt idx="1557">
                  <c:v>951.12199999999996</c:v>
                </c:pt>
                <c:pt idx="1558">
                  <c:v>951.73199999999997</c:v>
                </c:pt>
                <c:pt idx="1559">
                  <c:v>952.34299999999996</c:v>
                </c:pt>
                <c:pt idx="1560">
                  <c:v>952.95299999999997</c:v>
                </c:pt>
                <c:pt idx="1561">
                  <c:v>953.56399999999996</c:v>
                </c:pt>
                <c:pt idx="1562">
                  <c:v>954.17399999999998</c:v>
                </c:pt>
                <c:pt idx="1563">
                  <c:v>954.78499999999997</c:v>
                </c:pt>
                <c:pt idx="1564">
                  <c:v>955.39499999999998</c:v>
                </c:pt>
                <c:pt idx="1565">
                  <c:v>956.00599999999997</c:v>
                </c:pt>
                <c:pt idx="1566">
                  <c:v>956.61599999999999</c:v>
                </c:pt>
                <c:pt idx="1567">
                  <c:v>957.22699999999998</c:v>
                </c:pt>
                <c:pt idx="1568">
                  <c:v>957.83699999999999</c:v>
                </c:pt>
                <c:pt idx="1569">
                  <c:v>958.44799999999998</c:v>
                </c:pt>
                <c:pt idx="1570">
                  <c:v>959.05799999999999</c:v>
                </c:pt>
                <c:pt idx="1571">
                  <c:v>959.66899999999998</c:v>
                </c:pt>
                <c:pt idx="1572">
                  <c:v>960.279</c:v>
                </c:pt>
                <c:pt idx="1573">
                  <c:v>960.89</c:v>
                </c:pt>
                <c:pt idx="1574">
                  <c:v>961.5</c:v>
                </c:pt>
                <c:pt idx="1575">
                  <c:v>962.11</c:v>
                </c:pt>
                <c:pt idx="1576">
                  <c:v>962.721</c:v>
                </c:pt>
                <c:pt idx="1577">
                  <c:v>963.33100000000002</c:v>
                </c:pt>
                <c:pt idx="1578">
                  <c:v>963.94200000000001</c:v>
                </c:pt>
                <c:pt idx="1579">
                  <c:v>964.55200000000002</c:v>
                </c:pt>
                <c:pt idx="1580">
                  <c:v>965.16300000000001</c:v>
                </c:pt>
                <c:pt idx="1581">
                  <c:v>965.77300000000002</c:v>
                </c:pt>
                <c:pt idx="1582">
                  <c:v>966.38400000000001</c:v>
                </c:pt>
                <c:pt idx="1583">
                  <c:v>966.99400000000003</c:v>
                </c:pt>
                <c:pt idx="1584">
                  <c:v>967.60500000000002</c:v>
                </c:pt>
                <c:pt idx="1585">
                  <c:v>968.21500000000003</c:v>
                </c:pt>
                <c:pt idx="1586">
                  <c:v>968.82600000000002</c:v>
                </c:pt>
                <c:pt idx="1587">
                  <c:v>969.43600000000004</c:v>
                </c:pt>
                <c:pt idx="1588">
                  <c:v>970.04700000000003</c:v>
                </c:pt>
                <c:pt idx="1589">
                  <c:v>970.65700000000004</c:v>
                </c:pt>
                <c:pt idx="1590">
                  <c:v>971.26800000000003</c:v>
                </c:pt>
                <c:pt idx="1591">
                  <c:v>971.87800000000004</c:v>
                </c:pt>
                <c:pt idx="1592">
                  <c:v>972.48900000000003</c:v>
                </c:pt>
                <c:pt idx="1593">
                  <c:v>973.09900000000005</c:v>
                </c:pt>
                <c:pt idx="1594">
                  <c:v>973.71</c:v>
                </c:pt>
                <c:pt idx="1595">
                  <c:v>974.32</c:v>
                </c:pt>
                <c:pt idx="1596">
                  <c:v>974.93</c:v>
                </c:pt>
                <c:pt idx="1597">
                  <c:v>975.54100000000005</c:v>
                </c:pt>
                <c:pt idx="1598">
                  <c:v>976.15099999999995</c:v>
                </c:pt>
                <c:pt idx="1599">
                  <c:v>976.76199999999994</c:v>
                </c:pt>
                <c:pt idx="1600">
                  <c:v>977.37199999999996</c:v>
                </c:pt>
                <c:pt idx="1601">
                  <c:v>977.98299999999995</c:v>
                </c:pt>
                <c:pt idx="1602">
                  <c:v>978.59299999999996</c:v>
                </c:pt>
                <c:pt idx="1603">
                  <c:v>979.20399999999995</c:v>
                </c:pt>
                <c:pt idx="1604">
                  <c:v>979.81399999999996</c:v>
                </c:pt>
                <c:pt idx="1605">
                  <c:v>980.42499999999995</c:v>
                </c:pt>
                <c:pt idx="1606">
                  <c:v>981.03499999999997</c:v>
                </c:pt>
                <c:pt idx="1607">
                  <c:v>981.64599999999996</c:v>
                </c:pt>
                <c:pt idx="1608">
                  <c:v>982.25599999999997</c:v>
                </c:pt>
                <c:pt idx="1609">
                  <c:v>982.86699999999996</c:v>
                </c:pt>
                <c:pt idx="1610">
                  <c:v>983.47699999999998</c:v>
                </c:pt>
                <c:pt idx="1611">
                  <c:v>984.08799999999997</c:v>
                </c:pt>
                <c:pt idx="1612">
                  <c:v>984.69799999999998</c:v>
                </c:pt>
                <c:pt idx="1613">
                  <c:v>985.30899999999997</c:v>
                </c:pt>
                <c:pt idx="1614">
                  <c:v>985.91899999999998</c:v>
                </c:pt>
                <c:pt idx="1615">
                  <c:v>986.53</c:v>
                </c:pt>
                <c:pt idx="1616">
                  <c:v>987.14</c:v>
                </c:pt>
                <c:pt idx="1617">
                  <c:v>987.75</c:v>
                </c:pt>
                <c:pt idx="1618">
                  <c:v>988.36099999999999</c:v>
                </c:pt>
                <c:pt idx="1619">
                  <c:v>988.971</c:v>
                </c:pt>
                <c:pt idx="1620">
                  <c:v>989.58199999999999</c:v>
                </c:pt>
                <c:pt idx="1621">
                  <c:v>990.19200000000001</c:v>
                </c:pt>
                <c:pt idx="1622">
                  <c:v>990.803</c:v>
                </c:pt>
                <c:pt idx="1623">
                  <c:v>991.41300000000001</c:v>
                </c:pt>
                <c:pt idx="1624">
                  <c:v>992.024</c:v>
                </c:pt>
                <c:pt idx="1625">
                  <c:v>992.63400000000001</c:v>
                </c:pt>
                <c:pt idx="1626">
                  <c:v>993.245</c:v>
                </c:pt>
                <c:pt idx="1627">
                  <c:v>993.85500000000002</c:v>
                </c:pt>
                <c:pt idx="1628">
                  <c:v>994.46600000000001</c:v>
                </c:pt>
                <c:pt idx="1629">
                  <c:v>995.07600000000002</c:v>
                </c:pt>
                <c:pt idx="1630">
                  <c:v>995.68700000000001</c:v>
                </c:pt>
                <c:pt idx="1631">
                  <c:v>996.29700000000003</c:v>
                </c:pt>
                <c:pt idx="1632">
                  <c:v>996.90800000000002</c:v>
                </c:pt>
                <c:pt idx="1633">
                  <c:v>997.51800000000003</c:v>
                </c:pt>
                <c:pt idx="1634">
                  <c:v>998.12900000000002</c:v>
                </c:pt>
                <c:pt idx="1635">
                  <c:v>998.73900000000003</c:v>
                </c:pt>
                <c:pt idx="1636">
                  <c:v>999.35</c:v>
                </c:pt>
                <c:pt idx="1637">
                  <c:v>999.96</c:v>
                </c:pt>
                <c:pt idx="1638">
                  <c:v>1000.57</c:v>
                </c:pt>
                <c:pt idx="1639">
                  <c:v>1001.18</c:v>
                </c:pt>
                <c:pt idx="1640">
                  <c:v>1001.79</c:v>
                </c:pt>
                <c:pt idx="1641">
                  <c:v>1002.4</c:v>
                </c:pt>
                <c:pt idx="1642">
                  <c:v>1003.01</c:v>
                </c:pt>
                <c:pt idx="1643">
                  <c:v>1003.62</c:v>
                </c:pt>
                <c:pt idx="1644">
                  <c:v>1004.23</c:v>
                </c:pt>
                <c:pt idx="1645">
                  <c:v>1004.84</c:v>
                </c:pt>
                <c:pt idx="1646">
                  <c:v>1005.45</c:v>
                </c:pt>
                <c:pt idx="1647">
                  <c:v>1006.06</c:v>
                </c:pt>
                <c:pt idx="1648">
                  <c:v>1006.68</c:v>
                </c:pt>
                <c:pt idx="1649">
                  <c:v>1007.29</c:v>
                </c:pt>
                <c:pt idx="1650">
                  <c:v>1007.9</c:v>
                </c:pt>
                <c:pt idx="1651">
                  <c:v>1008.51</c:v>
                </c:pt>
                <c:pt idx="1652">
                  <c:v>1009.12</c:v>
                </c:pt>
                <c:pt idx="1653">
                  <c:v>1009.73</c:v>
                </c:pt>
                <c:pt idx="1654">
                  <c:v>1010.34</c:v>
                </c:pt>
                <c:pt idx="1655">
                  <c:v>1010.95</c:v>
                </c:pt>
                <c:pt idx="1656">
                  <c:v>1011.56</c:v>
                </c:pt>
                <c:pt idx="1657">
                  <c:v>1012.17</c:v>
                </c:pt>
                <c:pt idx="1658">
                  <c:v>1012.78</c:v>
                </c:pt>
                <c:pt idx="1659">
                  <c:v>1013.39</c:v>
                </c:pt>
                <c:pt idx="1660">
                  <c:v>1014</c:v>
                </c:pt>
                <c:pt idx="1661">
                  <c:v>1014.61</c:v>
                </c:pt>
                <c:pt idx="1662">
                  <c:v>1015.22</c:v>
                </c:pt>
                <c:pt idx="1663">
                  <c:v>1015.83</c:v>
                </c:pt>
                <c:pt idx="1664">
                  <c:v>1016.44</c:v>
                </c:pt>
                <c:pt idx="1665">
                  <c:v>1017.05</c:v>
                </c:pt>
                <c:pt idx="1666">
                  <c:v>1017.66</c:v>
                </c:pt>
                <c:pt idx="1667">
                  <c:v>1018.27</c:v>
                </c:pt>
                <c:pt idx="1668">
                  <c:v>1018.88</c:v>
                </c:pt>
                <c:pt idx="1669">
                  <c:v>1019.5</c:v>
                </c:pt>
                <c:pt idx="1670">
                  <c:v>1020.11</c:v>
                </c:pt>
                <c:pt idx="1671">
                  <c:v>1020.72</c:v>
                </c:pt>
                <c:pt idx="1672">
                  <c:v>1021.33</c:v>
                </c:pt>
                <c:pt idx="1673">
                  <c:v>1021.94</c:v>
                </c:pt>
                <c:pt idx="1674">
                  <c:v>1022.55</c:v>
                </c:pt>
                <c:pt idx="1675">
                  <c:v>1023.16</c:v>
                </c:pt>
                <c:pt idx="1676">
                  <c:v>1023.77</c:v>
                </c:pt>
                <c:pt idx="1677">
                  <c:v>1024.3800000000001</c:v>
                </c:pt>
                <c:pt idx="1678">
                  <c:v>1024.99</c:v>
                </c:pt>
                <c:pt idx="1679">
                  <c:v>1025.5999999999999</c:v>
                </c:pt>
                <c:pt idx="1680">
                  <c:v>1026.21</c:v>
                </c:pt>
                <c:pt idx="1681">
                  <c:v>1026.82</c:v>
                </c:pt>
                <c:pt idx="1682">
                  <c:v>1027.43</c:v>
                </c:pt>
                <c:pt idx="1683">
                  <c:v>1028.04</c:v>
                </c:pt>
                <c:pt idx="1684">
                  <c:v>1028.6500000000001</c:v>
                </c:pt>
                <c:pt idx="1685">
                  <c:v>1029.26</c:v>
                </c:pt>
                <c:pt idx="1686">
                  <c:v>1029.8699999999999</c:v>
                </c:pt>
                <c:pt idx="1687">
                  <c:v>1030.48</c:v>
                </c:pt>
                <c:pt idx="1688">
                  <c:v>1031.0899999999999</c:v>
                </c:pt>
                <c:pt idx="1689">
                  <c:v>1031.7</c:v>
                </c:pt>
                <c:pt idx="1690">
                  <c:v>1032.32</c:v>
                </c:pt>
                <c:pt idx="1691">
                  <c:v>1032.93</c:v>
                </c:pt>
                <c:pt idx="1692">
                  <c:v>1033.54</c:v>
                </c:pt>
                <c:pt idx="1693">
                  <c:v>1034.1500000000001</c:v>
                </c:pt>
                <c:pt idx="1694">
                  <c:v>1034.76</c:v>
                </c:pt>
                <c:pt idx="1695">
                  <c:v>1035.3699999999999</c:v>
                </c:pt>
                <c:pt idx="1696">
                  <c:v>1035.98</c:v>
                </c:pt>
                <c:pt idx="1697">
                  <c:v>1036.5899999999999</c:v>
                </c:pt>
                <c:pt idx="1698">
                  <c:v>1037.2</c:v>
                </c:pt>
                <c:pt idx="1699">
                  <c:v>1037.81</c:v>
                </c:pt>
                <c:pt idx="1700">
                  <c:v>1038.42</c:v>
                </c:pt>
                <c:pt idx="1701">
                  <c:v>1039.03</c:v>
                </c:pt>
                <c:pt idx="1702">
                  <c:v>1039.6400000000001</c:v>
                </c:pt>
                <c:pt idx="1703">
                  <c:v>1040.25</c:v>
                </c:pt>
                <c:pt idx="1704">
                  <c:v>1040.8599999999999</c:v>
                </c:pt>
                <c:pt idx="1705">
                  <c:v>1041.47</c:v>
                </c:pt>
                <c:pt idx="1706">
                  <c:v>1042.08</c:v>
                </c:pt>
                <c:pt idx="1707">
                  <c:v>1042.69</c:v>
                </c:pt>
                <c:pt idx="1708">
                  <c:v>1043.3</c:v>
                </c:pt>
                <c:pt idx="1709">
                  <c:v>1043.9100000000001</c:v>
                </c:pt>
                <c:pt idx="1710">
                  <c:v>1044.52</c:v>
                </c:pt>
                <c:pt idx="1711">
                  <c:v>1045.1400000000001</c:v>
                </c:pt>
                <c:pt idx="1712">
                  <c:v>1045.75</c:v>
                </c:pt>
                <c:pt idx="1713">
                  <c:v>1046.3599999999999</c:v>
                </c:pt>
                <c:pt idx="1714">
                  <c:v>1046.97</c:v>
                </c:pt>
                <c:pt idx="1715">
                  <c:v>1047.58</c:v>
                </c:pt>
                <c:pt idx="1716">
                  <c:v>1048.19</c:v>
                </c:pt>
                <c:pt idx="1717">
                  <c:v>1048.8</c:v>
                </c:pt>
                <c:pt idx="1718">
                  <c:v>1049.4100000000001</c:v>
                </c:pt>
                <c:pt idx="1719">
                  <c:v>1050.02</c:v>
                </c:pt>
                <c:pt idx="1720">
                  <c:v>1050.6300000000001</c:v>
                </c:pt>
                <c:pt idx="1721">
                  <c:v>1051.24</c:v>
                </c:pt>
                <c:pt idx="1722">
                  <c:v>1051.8499999999999</c:v>
                </c:pt>
                <c:pt idx="1723">
                  <c:v>1052.46</c:v>
                </c:pt>
                <c:pt idx="1724">
                  <c:v>1053.07</c:v>
                </c:pt>
                <c:pt idx="1725">
                  <c:v>1053.68</c:v>
                </c:pt>
                <c:pt idx="1726">
                  <c:v>1054.29</c:v>
                </c:pt>
                <c:pt idx="1727">
                  <c:v>1054.9000000000001</c:v>
                </c:pt>
                <c:pt idx="1728">
                  <c:v>1055.51</c:v>
                </c:pt>
                <c:pt idx="1729">
                  <c:v>1056.1199999999999</c:v>
                </c:pt>
                <c:pt idx="1730">
                  <c:v>1056.73</c:v>
                </c:pt>
                <c:pt idx="1731">
                  <c:v>1057.3399999999999</c:v>
                </c:pt>
                <c:pt idx="1732">
                  <c:v>1057.96</c:v>
                </c:pt>
                <c:pt idx="1733">
                  <c:v>1058.57</c:v>
                </c:pt>
                <c:pt idx="1734">
                  <c:v>1059.18</c:v>
                </c:pt>
                <c:pt idx="1735">
                  <c:v>1059.79</c:v>
                </c:pt>
                <c:pt idx="1736">
                  <c:v>1060.4000000000001</c:v>
                </c:pt>
                <c:pt idx="1737">
                  <c:v>1061.01</c:v>
                </c:pt>
                <c:pt idx="1738">
                  <c:v>1061.6199999999999</c:v>
                </c:pt>
                <c:pt idx="1739">
                  <c:v>1062.23</c:v>
                </c:pt>
                <c:pt idx="1740">
                  <c:v>1062.8399999999999</c:v>
                </c:pt>
                <c:pt idx="1741">
                  <c:v>1063.45</c:v>
                </c:pt>
                <c:pt idx="1742">
                  <c:v>1064.06</c:v>
                </c:pt>
                <c:pt idx="1743">
                  <c:v>1064.67</c:v>
                </c:pt>
                <c:pt idx="1744">
                  <c:v>1065.28</c:v>
                </c:pt>
                <c:pt idx="1745">
                  <c:v>1065.8900000000001</c:v>
                </c:pt>
                <c:pt idx="1746">
                  <c:v>1066.5</c:v>
                </c:pt>
                <c:pt idx="1747">
                  <c:v>1067.1099999999999</c:v>
                </c:pt>
                <c:pt idx="1748">
                  <c:v>1067.72</c:v>
                </c:pt>
                <c:pt idx="1749">
                  <c:v>1068.33</c:v>
                </c:pt>
                <c:pt idx="1750">
                  <c:v>1068.94</c:v>
                </c:pt>
                <c:pt idx="1751">
                  <c:v>1069.55</c:v>
                </c:pt>
                <c:pt idx="1752">
                  <c:v>1070.1600000000001</c:v>
                </c:pt>
                <c:pt idx="1753">
                  <c:v>1070.78</c:v>
                </c:pt>
                <c:pt idx="1754">
                  <c:v>1071.3900000000001</c:v>
                </c:pt>
                <c:pt idx="1755">
                  <c:v>1072</c:v>
                </c:pt>
                <c:pt idx="1756">
                  <c:v>1072.6099999999999</c:v>
                </c:pt>
                <c:pt idx="1757">
                  <c:v>1073.22</c:v>
                </c:pt>
                <c:pt idx="1758">
                  <c:v>1073.83</c:v>
                </c:pt>
                <c:pt idx="1759">
                  <c:v>1074.44</c:v>
                </c:pt>
                <c:pt idx="1760">
                  <c:v>1075.05</c:v>
                </c:pt>
                <c:pt idx="1761">
                  <c:v>1075.6600000000001</c:v>
                </c:pt>
                <c:pt idx="1762">
                  <c:v>1076.27</c:v>
                </c:pt>
                <c:pt idx="1763">
                  <c:v>1076.8800000000001</c:v>
                </c:pt>
                <c:pt idx="1764">
                  <c:v>1077.49</c:v>
                </c:pt>
                <c:pt idx="1765">
                  <c:v>1078.0999999999999</c:v>
                </c:pt>
                <c:pt idx="1766">
                  <c:v>1078.71</c:v>
                </c:pt>
                <c:pt idx="1767">
                  <c:v>1079.32</c:v>
                </c:pt>
                <c:pt idx="1768">
                  <c:v>1079.93</c:v>
                </c:pt>
                <c:pt idx="1769">
                  <c:v>1080.54</c:v>
                </c:pt>
                <c:pt idx="1770">
                  <c:v>1081.1500000000001</c:v>
                </c:pt>
                <c:pt idx="1771">
                  <c:v>1081.76</c:v>
                </c:pt>
                <c:pt idx="1772">
                  <c:v>1082.3699999999999</c:v>
                </c:pt>
                <c:pt idx="1773">
                  <c:v>1082.98</c:v>
                </c:pt>
                <c:pt idx="1774">
                  <c:v>1083.5999999999999</c:v>
                </c:pt>
                <c:pt idx="1775">
                  <c:v>1084.21</c:v>
                </c:pt>
                <c:pt idx="1776">
                  <c:v>1084.82</c:v>
                </c:pt>
                <c:pt idx="1777">
                  <c:v>1085.43</c:v>
                </c:pt>
                <c:pt idx="1778">
                  <c:v>1086.04</c:v>
                </c:pt>
                <c:pt idx="1779">
                  <c:v>1086.6500000000001</c:v>
                </c:pt>
                <c:pt idx="1780">
                  <c:v>1087.26</c:v>
                </c:pt>
                <c:pt idx="1781">
                  <c:v>1087.8699999999999</c:v>
                </c:pt>
                <c:pt idx="1782">
                  <c:v>1088.48</c:v>
                </c:pt>
                <c:pt idx="1783">
                  <c:v>1089.0899999999999</c:v>
                </c:pt>
                <c:pt idx="1784">
                  <c:v>1089.7</c:v>
                </c:pt>
                <c:pt idx="1785">
                  <c:v>1090.31</c:v>
                </c:pt>
                <c:pt idx="1786">
                  <c:v>1090.92</c:v>
                </c:pt>
                <c:pt idx="1787">
                  <c:v>1091.53</c:v>
                </c:pt>
                <c:pt idx="1788">
                  <c:v>1092.1400000000001</c:v>
                </c:pt>
                <c:pt idx="1789">
                  <c:v>1092.75</c:v>
                </c:pt>
                <c:pt idx="1790">
                  <c:v>1093.3599999999999</c:v>
                </c:pt>
                <c:pt idx="1791">
                  <c:v>1093.97</c:v>
                </c:pt>
                <c:pt idx="1792">
                  <c:v>1094.58</c:v>
                </c:pt>
                <c:pt idx="1793">
                  <c:v>1095.19</c:v>
                </c:pt>
                <c:pt idx="1794">
                  <c:v>1095.8</c:v>
                </c:pt>
                <c:pt idx="1795">
                  <c:v>1096.42</c:v>
                </c:pt>
                <c:pt idx="1796">
                  <c:v>1097.03</c:v>
                </c:pt>
                <c:pt idx="1797">
                  <c:v>1097.6400000000001</c:v>
                </c:pt>
                <c:pt idx="1798">
                  <c:v>1098.25</c:v>
                </c:pt>
                <c:pt idx="1799">
                  <c:v>1098.8599999999999</c:v>
                </c:pt>
                <c:pt idx="1800">
                  <c:v>1099.47</c:v>
                </c:pt>
                <c:pt idx="1801">
                  <c:v>1100.08</c:v>
                </c:pt>
                <c:pt idx="1802">
                  <c:v>1100.69</c:v>
                </c:pt>
                <c:pt idx="1803">
                  <c:v>1101.3</c:v>
                </c:pt>
                <c:pt idx="1804">
                  <c:v>1101.9100000000001</c:v>
                </c:pt>
                <c:pt idx="1805">
                  <c:v>1102.52</c:v>
                </c:pt>
                <c:pt idx="1806">
                  <c:v>1103.1300000000001</c:v>
                </c:pt>
                <c:pt idx="1807">
                  <c:v>1103.74</c:v>
                </c:pt>
                <c:pt idx="1808">
                  <c:v>1104.3499999999999</c:v>
                </c:pt>
                <c:pt idx="1809">
                  <c:v>1104.96</c:v>
                </c:pt>
                <c:pt idx="1810">
                  <c:v>1105.57</c:v>
                </c:pt>
                <c:pt idx="1811">
                  <c:v>1106.18</c:v>
                </c:pt>
                <c:pt idx="1812">
                  <c:v>1106.79</c:v>
                </c:pt>
                <c:pt idx="1813">
                  <c:v>1107.4000000000001</c:v>
                </c:pt>
                <c:pt idx="1814">
                  <c:v>1108.01</c:v>
                </c:pt>
                <c:pt idx="1815">
                  <c:v>1108.6199999999999</c:v>
                </c:pt>
                <c:pt idx="1816">
                  <c:v>1109.24</c:v>
                </c:pt>
                <c:pt idx="1817">
                  <c:v>1109.8499999999999</c:v>
                </c:pt>
                <c:pt idx="1818">
                  <c:v>1110.46</c:v>
                </c:pt>
                <c:pt idx="1819">
                  <c:v>1111.07</c:v>
                </c:pt>
                <c:pt idx="1820">
                  <c:v>1111.68</c:v>
                </c:pt>
                <c:pt idx="1821">
                  <c:v>1112.29</c:v>
                </c:pt>
                <c:pt idx="1822">
                  <c:v>1112.9000000000001</c:v>
                </c:pt>
                <c:pt idx="1823">
                  <c:v>1113.51</c:v>
                </c:pt>
                <c:pt idx="1824">
                  <c:v>1114.1199999999999</c:v>
                </c:pt>
                <c:pt idx="1825">
                  <c:v>1114.73</c:v>
                </c:pt>
                <c:pt idx="1826">
                  <c:v>1115.3399999999999</c:v>
                </c:pt>
                <c:pt idx="1827">
                  <c:v>1115.95</c:v>
                </c:pt>
                <c:pt idx="1828">
                  <c:v>1116.56</c:v>
                </c:pt>
                <c:pt idx="1829">
                  <c:v>1117.17</c:v>
                </c:pt>
                <c:pt idx="1830">
                  <c:v>1117.78</c:v>
                </c:pt>
                <c:pt idx="1831">
                  <c:v>1118.3900000000001</c:v>
                </c:pt>
                <c:pt idx="1832">
                  <c:v>1119</c:v>
                </c:pt>
                <c:pt idx="1833">
                  <c:v>1119.6099999999999</c:v>
                </c:pt>
                <c:pt idx="1834">
                  <c:v>1120.22</c:v>
                </c:pt>
                <c:pt idx="1835">
                  <c:v>1120.83</c:v>
                </c:pt>
                <c:pt idx="1836">
                  <c:v>1121.44</c:v>
                </c:pt>
                <c:pt idx="1837">
                  <c:v>1122.06</c:v>
                </c:pt>
                <c:pt idx="1838">
                  <c:v>1122.67</c:v>
                </c:pt>
                <c:pt idx="1839">
                  <c:v>1123.28</c:v>
                </c:pt>
                <c:pt idx="1840">
                  <c:v>1123.8900000000001</c:v>
                </c:pt>
                <c:pt idx="1841">
                  <c:v>1124.5</c:v>
                </c:pt>
                <c:pt idx="1842">
                  <c:v>1125.1099999999999</c:v>
                </c:pt>
                <c:pt idx="1843">
                  <c:v>1125.72</c:v>
                </c:pt>
                <c:pt idx="1844">
                  <c:v>1126.33</c:v>
                </c:pt>
                <c:pt idx="1845">
                  <c:v>1126.94</c:v>
                </c:pt>
                <c:pt idx="1846">
                  <c:v>1127.55</c:v>
                </c:pt>
                <c:pt idx="1847">
                  <c:v>1128.1600000000001</c:v>
                </c:pt>
                <c:pt idx="1848">
                  <c:v>1128.77</c:v>
                </c:pt>
                <c:pt idx="1849">
                  <c:v>1129.3800000000001</c:v>
                </c:pt>
                <c:pt idx="1850">
                  <c:v>1129.99</c:v>
                </c:pt>
                <c:pt idx="1851">
                  <c:v>1130.5999999999999</c:v>
                </c:pt>
                <c:pt idx="1852">
                  <c:v>1131.21</c:v>
                </c:pt>
                <c:pt idx="1853">
                  <c:v>1131.82</c:v>
                </c:pt>
                <c:pt idx="1854">
                  <c:v>1132.43</c:v>
                </c:pt>
                <c:pt idx="1855">
                  <c:v>1133.04</c:v>
                </c:pt>
                <c:pt idx="1856">
                  <c:v>1133.6500000000001</c:v>
                </c:pt>
                <c:pt idx="1857">
                  <c:v>1134.26</c:v>
                </c:pt>
                <c:pt idx="1858">
                  <c:v>1134.8800000000001</c:v>
                </c:pt>
                <c:pt idx="1859">
                  <c:v>1135.49</c:v>
                </c:pt>
                <c:pt idx="1860">
                  <c:v>1136.0999999999999</c:v>
                </c:pt>
                <c:pt idx="1861">
                  <c:v>1136.71</c:v>
                </c:pt>
                <c:pt idx="1862">
                  <c:v>1137.32</c:v>
                </c:pt>
                <c:pt idx="1863">
                  <c:v>1137.93</c:v>
                </c:pt>
                <c:pt idx="1864">
                  <c:v>1138.54</c:v>
                </c:pt>
                <c:pt idx="1865">
                  <c:v>1139.1500000000001</c:v>
                </c:pt>
                <c:pt idx="1866">
                  <c:v>1139.76</c:v>
                </c:pt>
                <c:pt idx="1867">
                  <c:v>1140.3699999999999</c:v>
                </c:pt>
                <c:pt idx="1868">
                  <c:v>1140.98</c:v>
                </c:pt>
                <c:pt idx="1869">
                  <c:v>1141.5899999999999</c:v>
                </c:pt>
                <c:pt idx="1870">
                  <c:v>1142.2</c:v>
                </c:pt>
                <c:pt idx="1871">
                  <c:v>1142.81</c:v>
                </c:pt>
                <c:pt idx="1872">
                  <c:v>1143.42</c:v>
                </c:pt>
                <c:pt idx="1873">
                  <c:v>1144.03</c:v>
                </c:pt>
                <c:pt idx="1874">
                  <c:v>1144.6400000000001</c:v>
                </c:pt>
                <c:pt idx="1875">
                  <c:v>1145.25</c:v>
                </c:pt>
                <c:pt idx="1876">
                  <c:v>1145.8599999999999</c:v>
                </c:pt>
                <c:pt idx="1877">
                  <c:v>1146.47</c:v>
                </c:pt>
                <c:pt idx="1878">
                  <c:v>1147.08</c:v>
                </c:pt>
                <c:pt idx="1879">
                  <c:v>1147.7</c:v>
                </c:pt>
                <c:pt idx="1880">
                  <c:v>1148.31</c:v>
                </c:pt>
                <c:pt idx="1881">
                  <c:v>1148.92</c:v>
                </c:pt>
                <c:pt idx="1882">
                  <c:v>1149.53</c:v>
                </c:pt>
                <c:pt idx="1883">
                  <c:v>1150.1400000000001</c:v>
                </c:pt>
                <c:pt idx="1884">
                  <c:v>1150.75</c:v>
                </c:pt>
                <c:pt idx="1885">
                  <c:v>1151.3599999999999</c:v>
                </c:pt>
                <c:pt idx="1886">
                  <c:v>1151.97</c:v>
                </c:pt>
                <c:pt idx="1887">
                  <c:v>1152.58</c:v>
                </c:pt>
                <c:pt idx="1888">
                  <c:v>1153.19</c:v>
                </c:pt>
                <c:pt idx="1889">
                  <c:v>1153.8</c:v>
                </c:pt>
                <c:pt idx="1890">
                  <c:v>1154.4100000000001</c:v>
                </c:pt>
                <c:pt idx="1891">
                  <c:v>1155.02</c:v>
                </c:pt>
                <c:pt idx="1892">
                  <c:v>1155.6300000000001</c:v>
                </c:pt>
                <c:pt idx="1893">
                  <c:v>1156.24</c:v>
                </c:pt>
                <c:pt idx="1894">
                  <c:v>1156.8499999999999</c:v>
                </c:pt>
                <c:pt idx="1895">
                  <c:v>1157.46</c:v>
                </c:pt>
                <c:pt idx="1896">
                  <c:v>1158.07</c:v>
                </c:pt>
                <c:pt idx="1897">
                  <c:v>1158.68</c:v>
                </c:pt>
                <c:pt idx="1898">
                  <c:v>1159.29</c:v>
                </c:pt>
                <c:pt idx="1899">
                  <c:v>1159.9000000000001</c:v>
                </c:pt>
                <c:pt idx="1900">
                  <c:v>1160.52</c:v>
                </c:pt>
                <c:pt idx="1901">
                  <c:v>1161.1300000000001</c:v>
                </c:pt>
                <c:pt idx="1902">
                  <c:v>1161.74</c:v>
                </c:pt>
                <c:pt idx="1903">
                  <c:v>1162.3499999999999</c:v>
                </c:pt>
                <c:pt idx="1904">
                  <c:v>1162.96</c:v>
                </c:pt>
                <c:pt idx="1905">
                  <c:v>1163.57</c:v>
                </c:pt>
                <c:pt idx="1906">
                  <c:v>1164.18</c:v>
                </c:pt>
                <c:pt idx="1907">
                  <c:v>1164.79</c:v>
                </c:pt>
                <c:pt idx="1908">
                  <c:v>1165.4000000000001</c:v>
                </c:pt>
                <c:pt idx="1909">
                  <c:v>1166.01</c:v>
                </c:pt>
                <c:pt idx="1910">
                  <c:v>1166.6199999999999</c:v>
                </c:pt>
                <c:pt idx="1911">
                  <c:v>1167.23</c:v>
                </c:pt>
                <c:pt idx="1912">
                  <c:v>1167.8399999999999</c:v>
                </c:pt>
                <c:pt idx="1913">
                  <c:v>1168.45</c:v>
                </c:pt>
                <c:pt idx="1914">
                  <c:v>1169.06</c:v>
                </c:pt>
                <c:pt idx="1915">
                  <c:v>1169.67</c:v>
                </c:pt>
                <c:pt idx="1916">
                  <c:v>1170.28</c:v>
                </c:pt>
                <c:pt idx="1917">
                  <c:v>1170.8900000000001</c:v>
                </c:pt>
                <c:pt idx="1918">
                  <c:v>1171.5</c:v>
                </c:pt>
                <c:pt idx="1919">
                  <c:v>1172.1099999999999</c:v>
                </c:pt>
                <c:pt idx="1920">
                  <c:v>1172.72</c:v>
                </c:pt>
                <c:pt idx="1921">
                  <c:v>1173.3399999999999</c:v>
                </c:pt>
                <c:pt idx="1922">
                  <c:v>1173.95</c:v>
                </c:pt>
                <c:pt idx="1923">
                  <c:v>1174.56</c:v>
                </c:pt>
                <c:pt idx="1924">
                  <c:v>1175.17</c:v>
                </c:pt>
                <c:pt idx="1925">
                  <c:v>1175.78</c:v>
                </c:pt>
                <c:pt idx="1926">
                  <c:v>1176.3900000000001</c:v>
                </c:pt>
                <c:pt idx="1927">
                  <c:v>1177</c:v>
                </c:pt>
                <c:pt idx="1928">
                  <c:v>1177.6099999999999</c:v>
                </c:pt>
                <c:pt idx="1929">
                  <c:v>1178.22</c:v>
                </c:pt>
                <c:pt idx="1930">
                  <c:v>1178.83</c:v>
                </c:pt>
                <c:pt idx="1931">
                  <c:v>1179.44</c:v>
                </c:pt>
                <c:pt idx="1932">
                  <c:v>1180.05</c:v>
                </c:pt>
                <c:pt idx="1933">
                  <c:v>1180.6600000000001</c:v>
                </c:pt>
                <c:pt idx="1934">
                  <c:v>1181.27</c:v>
                </c:pt>
                <c:pt idx="1935">
                  <c:v>1181.8800000000001</c:v>
                </c:pt>
                <c:pt idx="1936">
                  <c:v>1182.49</c:v>
                </c:pt>
                <c:pt idx="1937">
                  <c:v>1183.0999999999999</c:v>
                </c:pt>
                <c:pt idx="1938">
                  <c:v>1183.71</c:v>
                </c:pt>
                <c:pt idx="1939">
                  <c:v>1184.32</c:v>
                </c:pt>
                <c:pt idx="1940">
                  <c:v>1184.93</c:v>
                </c:pt>
                <c:pt idx="1941">
                  <c:v>1185.54</c:v>
                </c:pt>
                <c:pt idx="1942">
                  <c:v>1186.1600000000001</c:v>
                </c:pt>
                <c:pt idx="1943">
                  <c:v>1186.77</c:v>
                </c:pt>
                <c:pt idx="1944">
                  <c:v>1187.3800000000001</c:v>
                </c:pt>
                <c:pt idx="1945">
                  <c:v>1187.99</c:v>
                </c:pt>
                <c:pt idx="1946">
                  <c:v>1188.5999999999999</c:v>
                </c:pt>
                <c:pt idx="1947">
                  <c:v>1189.21</c:v>
                </c:pt>
                <c:pt idx="1948">
                  <c:v>1189.82</c:v>
                </c:pt>
                <c:pt idx="1949">
                  <c:v>1190.43</c:v>
                </c:pt>
                <c:pt idx="1950">
                  <c:v>1191.04</c:v>
                </c:pt>
                <c:pt idx="1951">
                  <c:v>1191.6500000000001</c:v>
                </c:pt>
                <c:pt idx="1952">
                  <c:v>1192.26</c:v>
                </c:pt>
                <c:pt idx="1953">
                  <c:v>1192.8699999999999</c:v>
                </c:pt>
                <c:pt idx="1954">
                  <c:v>1193.48</c:v>
                </c:pt>
                <c:pt idx="1955">
                  <c:v>1194.0899999999999</c:v>
                </c:pt>
                <c:pt idx="1956">
                  <c:v>1194.7</c:v>
                </c:pt>
                <c:pt idx="1957">
                  <c:v>1195.31</c:v>
                </c:pt>
                <c:pt idx="1958">
                  <c:v>1195.92</c:v>
                </c:pt>
                <c:pt idx="1959">
                  <c:v>1196.53</c:v>
                </c:pt>
                <c:pt idx="1960">
                  <c:v>1197.1400000000001</c:v>
                </c:pt>
                <c:pt idx="1961">
                  <c:v>1197.75</c:v>
                </c:pt>
                <c:pt idx="1962">
                  <c:v>1198.3599999999999</c:v>
                </c:pt>
                <c:pt idx="1963">
                  <c:v>1198.98</c:v>
                </c:pt>
                <c:pt idx="1964">
                  <c:v>1199.5899999999999</c:v>
                </c:pt>
                <c:pt idx="1965">
                  <c:v>1200.2</c:v>
                </c:pt>
                <c:pt idx="1966">
                  <c:v>1200.81</c:v>
                </c:pt>
                <c:pt idx="1967">
                  <c:v>1201.42</c:v>
                </c:pt>
                <c:pt idx="1968">
                  <c:v>1202.03</c:v>
                </c:pt>
                <c:pt idx="1969">
                  <c:v>1202.6400000000001</c:v>
                </c:pt>
                <c:pt idx="1970">
                  <c:v>1203.25</c:v>
                </c:pt>
                <c:pt idx="1971">
                  <c:v>1203.8599999999999</c:v>
                </c:pt>
                <c:pt idx="1972">
                  <c:v>1204.47</c:v>
                </c:pt>
                <c:pt idx="1973">
                  <c:v>1205.08</c:v>
                </c:pt>
                <c:pt idx="1974">
                  <c:v>1205.69</c:v>
                </c:pt>
                <c:pt idx="1975">
                  <c:v>1206.3</c:v>
                </c:pt>
                <c:pt idx="1976">
                  <c:v>1206.9100000000001</c:v>
                </c:pt>
                <c:pt idx="1977">
                  <c:v>1207.52</c:v>
                </c:pt>
                <c:pt idx="1978">
                  <c:v>1208.1300000000001</c:v>
                </c:pt>
                <c:pt idx="1979">
                  <c:v>1208.74</c:v>
                </c:pt>
                <c:pt idx="1980">
                  <c:v>1209.3499999999999</c:v>
                </c:pt>
                <c:pt idx="1981">
                  <c:v>1209.96</c:v>
                </c:pt>
                <c:pt idx="1982">
                  <c:v>1210.57</c:v>
                </c:pt>
                <c:pt idx="1983">
                  <c:v>1211.18</c:v>
                </c:pt>
                <c:pt idx="1984">
                  <c:v>1211.8</c:v>
                </c:pt>
                <c:pt idx="1985">
                  <c:v>1212.4100000000001</c:v>
                </c:pt>
                <c:pt idx="1986">
                  <c:v>1213.02</c:v>
                </c:pt>
                <c:pt idx="1987">
                  <c:v>1213.6300000000001</c:v>
                </c:pt>
                <c:pt idx="1988">
                  <c:v>1214.24</c:v>
                </c:pt>
                <c:pt idx="1989">
                  <c:v>1214.8499999999999</c:v>
                </c:pt>
                <c:pt idx="1990">
                  <c:v>1215.46</c:v>
                </c:pt>
                <c:pt idx="1991">
                  <c:v>1216.07</c:v>
                </c:pt>
                <c:pt idx="1992">
                  <c:v>1216.68</c:v>
                </c:pt>
                <c:pt idx="1993">
                  <c:v>1217.29</c:v>
                </c:pt>
                <c:pt idx="1994">
                  <c:v>1217.9000000000001</c:v>
                </c:pt>
                <c:pt idx="1995">
                  <c:v>1218.51</c:v>
                </c:pt>
                <c:pt idx="1996">
                  <c:v>1219.1199999999999</c:v>
                </c:pt>
                <c:pt idx="1997">
                  <c:v>1219.73</c:v>
                </c:pt>
                <c:pt idx="1998">
                  <c:v>1220.3399999999999</c:v>
                </c:pt>
                <c:pt idx="1999">
                  <c:v>1220.95</c:v>
                </c:pt>
                <c:pt idx="2000">
                  <c:v>1221.56</c:v>
                </c:pt>
                <c:pt idx="2001">
                  <c:v>1222.17</c:v>
                </c:pt>
                <c:pt idx="2002">
                  <c:v>1222.78</c:v>
                </c:pt>
                <c:pt idx="2003">
                  <c:v>1223.3900000000001</c:v>
                </c:pt>
                <c:pt idx="2004">
                  <c:v>1224</c:v>
                </c:pt>
                <c:pt idx="2005">
                  <c:v>1224.6199999999999</c:v>
                </c:pt>
                <c:pt idx="2006">
                  <c:v>1225.23</c:v>
                </c:pt>
                <c:pt idx="2007">
                  <c:v>1225.8399999999999</c:v>
                </c:pt>
                <c:pt idx="2008">
                  <c:v>1226.45</c:v>
                </c:pt>
                <c:pt idx="2009">
                  <c:v>1227.06</c:v>
                </c:pt>
                <c:pt idx="2010">
                  <c:v>1227.67</c:v>
                </c:pt>
                <c:pt idx="2011">
                  <c:v>1228.28</c:v>
                </c:pt>
                <c:pt idx="2012">
                  <c:v>1228.8900000000001</c:v>
                </c:pt>
                <c:pt idx="2013">
                  <c:v>1229.5</c:v>
                </c:pt>
                <c:pt idx="2014">
                  <c:v>1230.1099999999999</c:v>
                </c:pt>
                <c:pt idx="2015">
                  <c:v>1230.72</c:v>
                </c:pt>
                <c:pt idx="2016">
                  <c:v>1231.33</c:v>
                </c:pt>
                <c:pt idx="2017">
                  <c:v>1231.94</c:v>
                </c:pt>
                <c:pt idx="2018">
                  <c:v>1232.55</c:v>
                </c:pt>
                <c:pt idx="2019">
                  <c:v>1233.1600000000001</c:v>
                </c:pt>
                <c:pt idx="2020">
                  <c:v>1233.77</c:v>
                </c:pt>
                <c:pt idx="2021">
                  <c:v>1234.3800000000001</c:v>
                </c:pt>
                <c:pt idx="2022">
                  <c:v>1234.99</c:v>
                </c:pt>
                <c:pt idx="2023">
                  <c:v>1235.5999999999999</c:v>
                </c:pt>
                <c:pt idx="2024">
                  <c:v>1236.21</c:v>
                </c:pt>
                <c:pt idx="2025">
                  <c:v>1236.82</c:v>
                </c:pt>
                <c:pt idx="2026">
                  <c:v>1237.44</c:v>
                </c:pt>
                <c:pt idx="2027">
                  <c:v>1238.05</c:v>
                </c:pt>
                <c:pt idx="2028">
                  <c:v>1238.6600000000001</c:v>
                </c:pt>
                <c:pt idx="2029">
                  <c:v>1239.27</c:v>
                </c:pt>
                <c:pt idx="2030">
                  <c:v>1239.8800000000001</c:v>
                </c:pt>
                <c:pt idx="2031">
                  <c:v>1240.49</c:v>
                </c:pt>
                <c:pt idx="2032">
                  <c:v>1241.0999999999999</c:v>
                </c:pt>
                <c:pt idx="2033">
                  <c:v>1241.71</c:v>
                </c:pt>
                <c:pt idx="2034">
                  <c:v>1242.32</c:v>
                </c:pt>
                <c:pt idx="2035">
                  <c:v>1242.93</c:v>
                </c:pt>
                <c:pt idx="2036">
                  <c:v>1243.54</c:v>
                </c:pt>
                <c:pt idx="2037">
                  <c:v>1244.1500000000001</c:v>
                </c:pt>
                <c:pt idx="2038">
                  <c:v>1244.76</c:v>
                </c:pt>
                <c:pt idx="2039">
                  <c:v>1245.3699999999999</c:v>
                </c:pt>
                <c:pt idx="2040">
                  <c:v>1245.98</c:v>
                </c:pt>
                <c:pt idx="2041">
                  <c:v>1246.5899999999999</c:v>
                </c:pt>
                <c:pt idx="2042">
                  <c:v>1247.2</c:v>
                </c:pt>
                <c:pt idx="2043">
                  <c:v>1247.81</c:v>
                </c:pt>
                <c:pt idx="2044">
                  <c:v>1248.42</c:v>
                </c:pt>
                <c:pt idx="2045">
                  <c:v>1249.03</c:v>
                </c:pt>
                <c:pt idx="2046">
                  <c:v>1249.6400000000001</c:v>
                </c:pt>
                <c:pt idx="2047">
                  <c:v>1250.26</c:v>
                </c:pt>
                <c:pt idx="2048">
                  <c:v>1250.8699999999999</c:v>
                </c:pt>
                <c:pt idx="2049">
                  <c:v>1251.48</c:v>
                </c:pt>
                <c:pt idx="2050">
                  <c:v>1252.0899999999999</c:v>
                </c:pt>
                <c:pt idx="2051">
                  <c:v>1252.7</c:v>
                </c:pt>
                <c:pt idx="2052">
                  <c:v>1253.31</c:v>
                </c:pt>
                <c:pt idx="2053">
                  <c:v>1253.92</c:v>
                </c:pt>
                <c:pt idx="2054">
                  <c:v>1254.53</c:v>
                </c:pt>
                <c:pt idx="2055">
                  <c:v>1255.1400000000001</c:v>
                </c:pt>
                <c:pt idx="2056">
                  <c:v>1255.75</c:v>
                </c:pt>
                <c:pt idx="2057">
                  <c:v>1256.3599999999999</c:v>
                </c:pt>
                <c:pt idx="2058">
                  <c:v>1256.97</c:v>
                </c:pt>
                <c:pt idx="2059">
                  <c:v>1257.58</c:v>
                </c:pt>
                <c:pt idx="2060">
                  <c:v>1258.19</c:v>
                </c:pt>
                <c:pt idx="2061">
                  <c:v>1258.8</c:v>
                </c:pt>
                <c:pt idx="2062">
                  <c:v>1259.4100000000001</c:v>
                </c:pt>
                <c:pt idx="2063">
                  <c:v>1260.02</c:v>
                </c:pt>
                <c:pt idx="2064">
                  <c:v>1260.6300000000001</c:v>
                </c:pt>
                <c:pt idx="2065">
                  <c:v>1261.24</c:v>
                </c:pt>
                <c:pt idx="2066">
                  <c:v>1261.8499999999999</c:v>
                </c:pt>
                <c:pt idx="2067">
                  <c:v>1262.46</c:v>
                </c:pt>
                <c:pt idx="2068">
                  <c:v>1263.08</c:v>
                </c:pt>
                <c:pt idx="2069">
                  <c:v>1263.69</c:v>
                </c:pt>
                <c:pt idx="2070">
                  <c:v>1264.3</c:v>
                </c:pt>
                <c:pt idx="2071">
                  <c:v>1264.9100000000001</c:v>
                </c:pt>
                <c:pt idx="2072">
                  <c:v>1265.52</c:v>
                </c:pt>
                <c:pt idx="2073">
                  <c:v>1266.1300000000001</c:v>
                </c:pt>
                <c:pt idx="2074">
                  <c:v>1266.74</c:v>
                </c:pt>
                <c:pt idx="2075">
                  <c:v>1267.3499999999999</c:v>
                </c:pt>
                <c:pt idx="2076">
                  <c:v>1267.96</c:v>
                </c:pt>
                <c:pt idx="2077">
                  <c:v>1268.57</c:v>
                </c:pt>
                <c:pt idx="2078">
                  <c:v>1269.18</c:v>
                </c:pt>
                <c:pt idx="2079">
                  <c:v>1269.79</c:v>
                </c:pt>
                <c:pt idx="2080">
                  <c:v>1270.4000000000001</c:v>
                </c:pt>
                <c:pt idx="2081">
                  <c:v>1271.01</c:v>
                </c:pt>
                <c:pt idx="2082">
                  <c:v>1271.6199999999999</c:v>
                </c:pt>
                <c:pt idx="2083">
                  <c:v>1272.23</c:v>
                </c:pt>
                <c:pt idx="2084">
                  <c:v>1272.8399999999999</c:v>
                </c:pt>
                <c:pt idx="2085">
                  <c:v>1273.45</c:v>
                </c:pt>
                <c:pt idx="2086">
                  <c:v>1274.06</c:v>
                </c:pt>
                <c:pt idx="2087">
                  <c:v>1274.67</c:v>
                </c:pt>
                <c:pt idx="2088">
                  <c:v>1275.28</c:v>
                </c:pt>
                <c:pt idx="2089">
                  <c:v>1275.9000000000001</c:v>
                </c:pt>
                <c:pt idx="2090">
                  <c:v>1276.51</c:v>
                </c:pt>
                <c:pt idx="2091">
                  <c:v>1277.1199999999999</c:v>
                </c:pt>
                <c:pt idx="2092">
                  <c:v>1277.73</c:v>
                </c:pt>
                <c:pt idx="2093">
                  <c:v>1278.3399999999999</c:v>
                </c:pt>
                <c:pt idx="2094">
                  <c:v>1278.95</c:v>
                </c:pt>
                <c:pt idx="2095">
                  <c:v>1279.56</c:v>
                </c:pt>
                <c:pt idx="2096">
                  <c:v>1280.17</c:v>
                </c:pt>
                <c:pt idx="2097">
                  <c:v>1280.78</c:v>
                </c:pt>
                <c:pt idx="2098">
                  <c:v>1281.3900000000001</c:v>
                </c:pt>
                <c:pt idx="2099">
                  <c:v>1282</c:v>
                </c:pt>
                <c:pt idx="2100">
                  <c:v>1282.6099999999999</c:v>
                </c:pt>
                <c:pt idx="2101">
                  <c:v>1283.22</c:v>
                </c:pt>
                <c:pt idx="2102">
                  <c:v>1283.83</c:v>
                </c:pt>
                <c:pt idx="2103">
                  <c:v>1284.44</c:v>
                </c:pt>
                <c:pt idx="2104">
                  <c:v>1285.05</c:v>
                </c:pt>
                <c:pt idx="2105">
                  <c:v>1285.6600000000001</c:v>
                </c:pt>
                <c:pt idx="2106">
                  <c:v>1286.27</c:v>
                </c:pt>
                <c:pt idx="2107">
                  <c:v>1286.8800000000001</c:v>
                </c:pt>
                <c:pt idx="2108">
                  <c:v>1287.49</c:v>
                </c:pt>
                <c:pt idx="2109">
                  <c:v>1288.0999999999999</c:v>
                </c:pt>
                <c:pt idx="2110">
                  <c:v>1288.72</c:v>
                </c:pt>
                <c:pt idx="2111">
                  <c:v>1289.33</c:v>
                </c:pt>
                <c:pt idx="2112">
                  <c:v>1289.94</c:v>
                </c:pt>
                <c:pt idx="2113">
                  <c:v>1290.55</c:v>
                </c:pt>
                <c:pt idx="2114">
                  <c:v>1291.1600000000001</c:v>
                </c:pt>
                <c:pt idx="2115">
                  <c:v>1291.77</c:v>
                </c:pt>
                <c:pt idx="2116">
                  <c:v>1292.3800000000001</c:v>
                </c:pt>
                <c:pt idx="2117">
                  <c:v>1292.99</c:v>
                </c:pt>
                <c:pt idx="2118">
                  <c:v>1293.5999999999999</c:v>
                </c:pt>
                <c:pt idx="2119">
                  <c:v>1294.21</c:v>
                </c:pt>
                <c:pt idx="2120">
                  <c:v>1294.82</c:v>
                </c:pt>
                <c:pt idx="2121">
                  <c:v>1295.43</c:v>
                </c:pt>
                <c:pt idx="2122">
                  <c:v>1296.04</c:v>
                </c:pt>
                <c:pt idx="2123">
                  <c:v>1296.6500000000001</c:v>
                </c:pt>
                <c:pt idx="2124">
                  <c:v>1297.26</c:v>
                </c:pt>
                <c:pt idx="2125">
                  <c:v>1297.8699999999999</c:v>
                </c:pt>
                <c:pt idx="2126">
                  <c:v>1298.48</c:v>
                </c:pt>
                <c:pt idx="2127">
                  <c:v>1299.0899999999999</c:v>
                </c:pt>
                <c:pt idx="2128">
                  <c:v>1299.7</c:v>
                </c:pt>
                <c:pt idx="2129">
                  <c:v>1300.31</c:v>
                </c:pt>
                <c:pt idx="2130">
                  <c:v>1300.92</c:v>
                </c:pt>
                <c:pt idx="2131">
                  <c:v>1301.54</c:v>
                </c:pt>
                <c:pt idx="2132">
                  <c:v>1302.1500000000001</c:v>
                </c:pt>
                <c:pt idx="2133">
                  <c:v>1302.76</c:v>
                </c:pt>
                <c:pt idx="2134">
                  <c:v>1303.3699999999999</c:v>
                </c:pt>
                <c:pt idx="2135">
                  <c:v>1303.98</c:v>
                </c:pt>
                <c:pt idx="2136">
                  <c:v>1304.5899999999999</c:v>
                </c:pt>
                <c:pt idx="2137">
                  <c:v>1305.2</c:v>
                </c:pt>
                <c:pt idx="2138">
                  <c:v>1305.81</c:v>
                </c:pt>
                <c:pt idx="2139">
                  <c:v>1306.42</c:v>
                </c:pt>
                <c:pt idx="2140">
                  <c:v>1307.03</c:v>
                </c:pt>
                <c:pt idx="2141">
                  <c:v>1307.6400000000001</c:v>
                </c:pt>
                <c:pt idx="2142">
                  <c:v>1308.25</c:v>
                </c:pt>
                <c:pt idx="2143">
                  <c:v>1308.8599999999999</c:v>
                </c:pt>
                <c:pt idx="2144">
                  <c:v>1309.47</c:v>
                </c:pt>
                <c:pt idx="2145">
                  <c:v>1310.08</c:v>
                </c:pt>
                <c:pt idx="2146">
                  <c:v>1310.69</c:v>
                </c:pt>
                <c:pt idx="2147">
                  <c:v>1311.3</c:v>
                </c:pt>
                <c:pt idx="2148">
                  <c:v>1311.91</c:v>
                </c:pt>
                <c:pt idx="2149">
                  <c:v>1312.52</c:v>
                </c:pt>
                <c:pt idx="2150">
                  <c:v>1313.13</c:v>
                </c:pt>
                <c:pt idx="2151">
                  <c:v>1313.74</c:v>
                </c:pt>
                <c:pt idx="2152">
                  <c:v>1314.36</c:v>
                </c:pt>
                <c:pt idx="2153">
                  <c:v>1314.97</c:v>
                </c:pt>
                <c:pt idx="2154">
                  <c:v>1315.58</c:v>
                </c:pt>
                <c:pt idx="2155">
                  <c:v>1316.19</c:v>
                </c:pt>
                <c:pt idx="2156">
                  <c:v>1316.8</c:v>
                </c:pt>
                <c:pt idx="2157">
                  <c:v>1317.41</c:v>
                </c:pt>
                <c:pt idx="2158">
                  <c:v>1318.02</c:v>
                </c:pt>
                <c:pt idx="2159">
                  <c:v>1318.63</c:v>
                </c:pt>
                <c:pt idx="2160">
                  <c:v>1319.24</c:v>
                </c:pt>
                <c:pt idx="2161">
                  <c:v>1319.85</c:v>
                </c:pt>
                <c:pt idx="2162">
                  <c:v>1320.46</c:v>
                </c:pt>
                <c:pt idx="2163">
                  <c:v>1321.07</c:v>
                </c:pt>
                <c:pt idx="2164">
                  <c:v>1321.68</c:v>
                </c:pt>
                <c:pt idx="2165">
                  <c:v>1322.29</c:v>
                </c:pt>
                <c:pt idx="2166">
                  <c:v>1322.9</c:v>
                </c:pt>
                <c:pt idx="2167">
                  <c:v>1323.51</c:v>
                </c:pt>
                <c:pt idx="2168">
                  <c:v>1324.12</c:v>
                </c:pt>
                <c:pt idx="2169">
                  <c:v>1324.73</c:v>
                </c:pt>
                <c:pt idx="2170">
                  <c:v>1325.34</c:v>
                </c:pt>
                <c:pt idx="2171">
                  <c:v>1325.95</c:v>
                </c:pt>
                <c:pt idx="2172">
                  <c:v>1326.56</c:v>
                </c:pt>
                <c:pt idx="2173">
                  <c:v>1327.18</c:v>
                </c:pt>
                <c:pt idx="2174">
                  <c:v>1327.79</c:v>
                </c:pt>
                <c:pt idx="2175">
                  <c:v>1328.4</c:v>
                </c:pt>
                <c:pt idx="2176">
                  <c:v>1329.01</c:v>
                </c:pt>
                <c:pt idx="2177">
                  <c:v>1329.62</c:v>
                </c:pt>
                <c:pt idx="2178">
                  <c:v>1330.23</c:v>
                </c:pt>
                <c:pt idx="2179">
                  <c:v>1330.84</c:v>
                </c:pt>
                <c:pt idx="2180">
                  <c:v>1331.45</c:v>
                </c:pt>
                <c:pt idx="2181">
                  <c:v>1332.06</c:v>
                </c:pt>
                <c:pt idx="2182">
                  <c:v>1332.67</c:v>
                </c:pt>
                <c:pt idx="2183">
                  <c:v>1333.28</c:v>
                </c:pt>
                <c:pt idx="2184">
                  <c:v>1333.89</c:v>
                </c:pt>
                <c:pt idx="2185">
                  <c:v>1334.5</c:v>
                </c:pt>
                <c:pt idx="2186">
                  <c:v>1335.11</c:v>
                </c:pt>
                <c:pt idx="2187">
                  <c:v>1335.72</c:v>
                </c:pt>
                <c:pt idx="2188">
                  <c:v>1336.33</c:v>
                </c:pt>
                <c:pt idx="2189">
                  <c:v>1336.94</c:v>
                </c:pt>
                <c:pt idx="2190">
                  <c:v>1337.55</c:v>
                </c:pt>
                <c:pt idx="2191">
                  <c:v>1338.16</c:v>
                </c:pt>
                <c:pt idx="2192">
                  <c:v>1338.77</c:v>
                </c:pt>
                <c:pt idx="2193">
                  <c:v>1339.38</c:v>
                </c:pt>
                <c:pt idx="2194">
                  <c:v>1340</c:v>
                </c:pt>
                <c:pt idx="2195">
                  <c:v>1340.61</c:v>
                </c:pt>
                <c:pt idx="2196">
                  <c:v>1341.22</c:v>
                </c:pt>
                <c:pt idx="2197">
                  <c:v>1341.83</c:v>
                </c:pt>
                <c:pt idx="2198">
                  <c:v>1342.44</c:v>
                </c:pt>
                <c:pt idx="2199">
                  <c:v>1343.05</c:v>
                </c:pt>
                <c:pt idx="2200">
                  <c:v>1343.66</c:v>
                </c:pt>
                <c:pt idx="2201">
                  <c:v>1344.27</c:v>
                </c:pt>
                <c:pt idx="2202">
                  <c:v>1344.88</c:v>
                </c:pt>
                <c:pt idx="2203">
                  <c:v>1345.49</c:v>
                </c:pt>
                <c:pt idx="2204">
                  <c:v>1346.1</c:v>
                </c:pt>
                <c:pt idx="2205">
                  <c:v>1346.71</c:v>
                </c:pt>
                <c:pt idx="2206">
                  <c:v>1347.32</c:v>
                </c:pt>
                <c:pt idx="2207">
                  <c:v>1347.93</c:v>
                </c:pt>
                <c:pt idx="2208">
                  <c:v>1348.54</c:v>
                </c:pt>
                <c:pt idx="2209">
                  <c:v>1349.15</c:v>
                </c:pt>
                <c:pt idx="2210">
                  <c:v>1349.76</c:v>
                </c:pt>
                <c:pt idx="2211">
                  <c:v>1350.37</c:v>
                </c:pt>
                <c:pt idx="2212">
                  <c:v>1350.98</c:v>
                </c:pt>
                <c:pt idx="2213">
                  <c:v>1351.59</c:v>
                </c:pt>
                <c:pt idx="2214">
                  <c:v>1352.2</c:v>
                </c:pt>
                <c:pt idx="2215">
                  <c:v>1352.82</c:v>
                </c:pt>
                <c:pt idx="2216">
                  <c:v>1353.43</c:v>
                </c:pt>
                <c:pt idx="2217">
                  <c:v>1354.04</c:v>
                </c:pt>
                <c:pt idx="2218">
                  <c:v>1354.65</c:v>
                </c:pt>
                <c:pt idx="2219">
                  <c:v>1355.26</c:v>
                </c:pt>
                <c:pt idx="2220">
                  <c:v>1355.87</c:v>
                </c:pt>
                <c:pt idx="2221">
                  <c:v>1356.48</c:v>
                </c:pt>
                <c:pt idx="2222">
                  <c:v>1357.09</c:v>
                </c:pt>
                <c:pt idx="2223">
                  <c:v>1357.7</c:v>
                </c:pt>
                <c:pt idx="2224">
                  <c:v>1358.31</c:v>
                </c:pt>
                <c:pt idx="2225">
                  <c:v>1358.92</c:v>
                </c:pt>
                <c:pt idx="2226">
                  <c:v>1359.53</c:v>
                </c:pt>
                <c:pt idx="2227">
                  <c:v>1360.14</c:v>
                </c:pt>
                <c:pt idx="2228">
                  <c:v>1360.75</c:v>
                </c:pt>
                <c:pt idx="2229">
                  <c:v>1361.36</c:v>
                </c:pt>
                <c:pt idx="2230">
                  <c:v>1361.97</c:v>
                </c:pt>
                <c:pt idx="2231">
                  <c:v>1362.58</c:v>
                </c:pt>
                <c:pt idx="2232">
                  <c:v>1363.19</c:v>
                </c:pt>
                <c:pt idx="2233">
                  <c:v>1363.8</c:v>
                </c:pt>
                <c:pt idx="2234">
                  <c:v>1364.41</c:v>
                </c:pt>
                <c:pt idx="2235">
                  <c:v>1365.02</c:v>
                </c:pt>
                <c:pt idx="2236">
                  <c:v>1365.64</c:v>
                </c:pt>
                <c:pt idx="2237">
                  <c:v>1366.25</c:v>
                </c:pt>
                <c:pt idx="2238">
                  <c:v>1366.86</c:v>
                </c:pt>
                <c:pt idx="2239">
                  <c:v>1367.47</c:v>
                </c:pt>
                <c:pt idx="2240">
                  <c:v>1368.08</c:v>
                </c:pt>
                <c:pt idx="2241">
                  <c:v>1368.69</c:v>
                </c:pt>
                <c:pt idx="2242">
                  <c:v>1369.3</c:v>
                </c:pt>
                <c:pt idx="2243">
                  <c:v>1369.91</c:v>
                </c:pt>
                <c:pt idx="2244">
                  <c:v>1370.52</c:v>
                </c:pt>
                <c:pt idx="2245">
                  <c:v>1371.13</c:v>
                </c:pt>
                <c:pt idx="2246">
                  <c:v>1371.74</c:v>
                </c:pt>
                <c:pt idx="2247">
                  <c:v>1372.35</c:v>
                </c:pt>
                <c:pt idx="2248">
                  <c:v>1372.96</c:v>
                </c:pt>
                <c:pt idx="2249">
                  <c:v>1373.57</c:v>
                </c:pt>
                <c:pt idx="2250">
                  <c:v>1374.18</c:v>
                </c:pt>
                <c:pt idx="2251">
                  <c:v>1374.79</c:v>
                </c:pt>
                <c:pt idx="2252">
                  <c:v>1375.4</c:v>
                </c:pt>
                <c:pt idx="2253">
                  <c:v>1376.01</c:v>
                </c:pt>
                <c:pt idx="2254">
                  <c:v>1376.62</c:v>
                </c:pt>
                <c:pt idx="2255">
                  <c:v>1377.23</c:v>
                </c:pt>
                <c:pt idx="2256">
                  <c:v>1377.84</c:v>
                </c:pt>
                <c:pt idx="2257">
                  <c:v>1378.46</c:v>
                </c:pt>
                <c:pt idx="2258">
                  <c:v>1379.07</c:v>
                </c:pt>
                <c:pt idx="2259">
                  <c:v>1379.68</c:v>
                </c:pt>
                <c:pt idx="2260">
                  <c:v>1380.29</c:v>
                </c:pt>
                <c:pt idx="2261">
                  <c:v>1380.9</c:v>
                </c:pt>
                <c:pt idx="2262">
                  <c:v>1381.51</c:v>
                </c:pt>
                <c:pt idx="2263">
                  <c:v>1382.12</c:v>
                </c:pt>
                <c:pt idx="2264">
                  <c:v>1382.73</c:v>
                </c:pt>
                <c:pt idx="2265">
                  <c:v>1383.34</c:v>
                </c:pt>
                <c:pt idx="2266">
                  <c:v>1383.95</c:v>
                </c:pt>
                <c:pt idx="2267">
                  <c:v>1384.56</c:v>
                </c:pt>
                <c:pt idx="2268">
                  <c:v>1385.17</c:v>
                </c:pt>
                <c:pt idx="2269">
                  <c:v>1385.78</c:v>
                </c:pt>
                <c:pt idx="2270">
                  <c:v>1386.39</c:v>
                </c:pt>
                <c:pt idx="2271">
                  <c:v>1387</c:v>
                </c:pt>
                <c:pt idx="2272">
                  <c:v>1387.61</c:v>
                </c:pt>
                <c:pt idx="2273">
                  <c:v>1388.22</c:v>
                </c:pt>
                <c:pt idx="2274">
                  <c:v>1388.83</c:v>
                </c:pt>
                <c:pt idx="2275">
                  <c:v>1389.44</c:v>
                </c:pt>
                <c:pt idx="2276">
                  <c:v>1390.05</c:v>
                </c:pt>
                <c:pt idx="2277">
                  <c:v>1390.66</c:v>
                </c:pt>
                <c:pt idx="2278">
                  <c:v>1391.28</c:v>
                </c:pt>
                <c:pt idx="2279">
                  <c:v>1391.89</c:v>
                </c:pt>
                <c:pt idx="2280">
                  <c:v>1392.5</c:v>
                </c:pt>
                <c:pt idx="2281">
                  <c:v>1393.11</c:v>
                </c:pt>
                <c:pt idx="2282">
                  <c:v>1393.72</c:v>
                </c:pt>
                <c:pt idx="2283">
                  <c:v>1394.33</c:v>
                </c:pt>
                <c:pt idx="2284">
                  <c:v>1394.94</c:v>
                </c:pt>
                <c:pt idx="2285">
                  <c:v>1395.55</c:v>
                </c:pt>
                <c:pt idx="2286">
                  <c:v>1396.16</c:v>
                </c:pt>
                <c:pt idx="2287">
                  <c:v>1396.77</c:v>
                </c:pt>
                <c:pt idx="2288">
                  <c:v>1397.38</c:v>
                </c:pt>
                <c:pt idx="2289">
                  <c:v>1397.99</c:v>
                </c:pt>
                <c:pt idx="2290">
                  <c:v>1398.6</c:v>
                </c:pt>
                <c:pt idx="2291">
                  <c:v>1399.21</c:v>
                </c:pt>
                <c:pt idx="2292">
                  <c:v>1399.82</c:v>
                </c:pt>
                <c:pt idx="2293">
                  <c:v>1400.43</c:v>
                </c:pt>
                <c:pt idx="2294">
                  <c:v>1401.04</c:v>
                </c:pt>
                <c:pt idx="2295">
                  <c:v>1401.65</c:v>
                </c:pt>
                <c:pt idx="2296">
                  <c:v>1402.26</c:v>
                </c:pt>
                <c:pt idx="2297">
                  <c:v>1402.87</c:v>
                </c:pt>
                <c:pt idx="2298">
                  <c:v>1403.48</c:v>
                </c:pt>
                <c:pt idx="2299">
                  <c:v>1404.1</c:v>
                </c:pt>
                <c:pt idx="2300">
                  <c:v>1404.71</c:v>
                </c:pt>
                <c:pt idx="2301">
                  <c:v>1405.32</c:v>
                </c:pt>
                <c:pt idx="2302">
                  <c:v>1405.93</c:v>
                </c:pt>
                <c:pt idx="2303">
                  <c:v>1406.54</c:v>
                </c:pt>
                <c:pt idx="2304">
                  <c:v>1407.15</c:v>
                </c:pt>
                <c:pt idx="2305">
                  <c:v>1407.76</c:v>
                </c:pt>
                <c:pt idx="2306">
                  <c:v>1408.37</c:v>
                </c:pt>
                <c:pt idx="2307">
                  <c:v>1408.98</c:v>
                </c:pt>
                <c:pt idx="2308">
                  <c:v>1409.59</c:v>
                </c:pt>
                <c:pt idx="2309">
                  <c:v>1410.2</c:v>
                </c:pt>
                <c:pt idx="2310">
                  <c:v>1410.81</c:v>
                </c:pt>
                <c:pt idx="2311">
                  <c:v>1411.42</c:v>
                </c:pt>
                <c:pt idx="2312">
                  <c:v>1412.03</c:v>
                </c:pt>
                <c:pt idx="2313">
                  <c:v>1412.64</c:v>
                </c:pt>
                <c:pt idx="2314">
                  <c:v>1413.25</c:v>
                </c:pt>
                <c:pt idx="2315">
                  <c:v>1413.86</c:v>
                </c:pt>
                <c:pt idx="2316">
                  <c:v>1414.47</c:v>
                </c:pt>
                <c:pt idx="2317">
                  <c:v>1415.08</c:v>
                </c:pt>
                <c:pt idx="2318">
                  <c:v>1415.69</c:v>
                </c:pt>
                <c:pt idx="2319">
                  <c:v>1416.3</c:v>
                </c:pt>
                <c:pt idx="2320">
                  <c:v>1416.92</c:v>
                </c:pt>
                <c:pt idx="2321">
                  <c:v>1417.53</c:v>
                </c:pt>
                <c:pt idx="2322">
                  <c:v>1418.14</c:v>
                </c:pt>
                <c:pt idx="2323">
                  <c:v>1418.75</c:v>
                </c:pt>
                <c:pt idx="2324">
                  <c:v>1419.36</c:v>
                </c:pt>
                <c:pt idx="2325">
                  <c:v>1419.97</c:v>
                </c:pt>
                <c:pt idx="2326">
                  <c:v>1420.58</c:v>
                </c:pt>
                <c:pt idx="2327">
                  <c:v>1421.19</c:v>
                </c:pt>
                <c:pt idx="2328">
                  <c:v>1421.8</c:v>
                </c:pt>
                <c:pt idx="2329">
                  <c:v>1422.41</c:v>
                </c:pt>
                <c:pt idx="2330">
                  <c:v>1423.02</c:v>
                </c:pt>
                <c:pt idx="2331">
                  <c:v>1423.63</c:v>
                </c:pt>
                <c:pt idx="2332">
                  <c:v>1424.24</c:v>
                </c:pt>
                <c:pt idx="2333">
                  <c:v>1424.85</c:v>
                </c:pt>
                <c:pt idx="2334">
                  <c:v>1425.46</c:v>
                </c:pt>
                <c:pt idx="2335">
                  <c:v>1426.07</c:v>
                </c:pt>
                <c:pt idx="2336">
                  <c:v>1426.68</c:v>
                </c:pt>
                <c:pt idx="2337">
                  <c:v>1427.29</c:v>
                </c:pt>
                <c:pt idx="2338">
                  <c:v>1427.9</c:v>
                </c:pt>
                <c:pt idx="2339">
                  <c:v>1428.51</c:v>
                </c:pt>
                <c:pt idx="2340">
                  <c:v>1429.12</c:v>
                </c:pt>
                <c:pt idx="2341">
                  <c:v>1429.74</c:v>
                </c:pt>
                <c:pt idx="2342">
                  <c:v>1430.35</c:v>
                </c:pt>
                <c:pt idx="2343">
                  <c:v>1430.96</c:v>
                </c:pt>
                <c:pt idx="2344">
                  <c:v>1431.57</c:v>
                </c:pt>
                <c:pt idx="2345">
                  <c:v>1432.18</c:v>
                </c:pt>
                <c:pt idx="2346">
                  <c:v>1432.79</c:v>
                </c:pt>
                <c:pt idx="2347">
                  <c:v>1433.4</c:v>
                </c:pt>
                <c:pt idx="2348">
                  <c:v>1434.01</c:v>
                </c:pt>
                <c:pt idx="2349">
                  <c:v>1434.62</c:v>
                </c:pt>
                <c:pt idx="2350">
                  <c:v>1435.23</c:v>
                </c:pt>
                <c:pt idx="2351">
                  <c:v>1435.84</c:v>
                </c:pt>
                <c:pt idx="2352">
                  <c:v>1436.45</c:v>
                </c:pt>
                <c:pt idx="2353">
                  <c:v>1437.06</c:v>
                </c:pt>
                <c:pt idx="2354">
                  <c:v>1437.67</c:v>
                </c:pt>
                <c:pt idx="2355">
                  <c:v>1438.28</c:v>
                </c:pt>
                <c:pt idx="2356">
                  <c:v>1438.89</c:v>
                </c:pt>
                <c:pt idx="2357">
                  <c:v>1439.5</c:v>
                </c:pt>
                <c:pt idx="2358">
                  <c:v>1440.11</c:v>
                </c:pt>
                <c:pt idx="2359">
                  <c:v>1440.72</c:v>
                </c:pt>
                <c:pt idx="2360">
                  <c:v>1441.33</c:v>
                </c:pt>
                <c:pt idx="2361">
                  <c:v>1441.94</c:v>
                </c:pt>
                <c:pt idx="2362">
                  <c:v>1442.56</c:v>
                </c:pt>
                <c:pt idx="2363">
                  <c:v>1443.17</c:v>
                </c:pt>
                <c:pt idx="2364">
                  <c:v>1443.78</c:v>
                </c:pt>
                <c:pt idx="2365">
                  <c:v>1444.39</c:v>
                </c:pt>
                <c:pt idx="2366">
                  <c:v>1445</c:v>
                </c:pt>
                <c:pt idx="2367">
                  <c:v>1445.61</c:v>
                </c:pt>
                <c:pt idx="2368">
                  <c:v>1446.22</c:v>
                </c:pt>
                <c:pt idx="2369">
                  <c:v>1446.83</c:v>
                </c:pt>
                <c:pt idx="2370">
                  <c:v>1447.44</c:v>
                </c:pt>
                <c:pt idx="2371">
                  <c:v>1448.05</c:v>
                </c:pt>
                <c:pt idx="2372">
                  <c:v>1448.66</c:v>
                </c:pt>
                <c:pt idx="2373">
                  <c:v>1449.27</c:v>
                </c:pt>
                <c:pt idx="2374">
                  <c:v>1449.88</c:v>
                </c:pt>
                <c:pt idx="2375">
                  <c:v>1450.49</c:v>
                </c:pt>
                <c:pt idx="2376">
                  <c:v>1451.1</c:v>
                </c:pt>
                <c:pt idx="2377">
                  <c:v>1451.71</c:v>
                </c:pt>
                <c:pt idx="2378">
                  <c:v>1452.32</c:v>
                </c:pt>
                <c:pt idx="2379">
                  <c:v>1452.93</c:v>
                </c:pt>
                <c:pt idx="2380">
                  <c:v>1453.54</c:v>
                </c:pt>
                <c:pt idx="2381">
                  <c:v>1454.15</c:v>
                </c:pt>
                <c:pt idx="2382">
                  <c:v>1454.76</c:v>
                </c:pt>
                <c:pt idx="2383">
                  <c:v>1455.38</c:v>
                </c:pt>
                <c:pt idx="2384">
                  <c:v>1455.99</c:v>
                </c:pt>
                <c:pt idx="2385">
                  <c:v>1456.6</c:v>
                </c:pt>
                <c:pt idx="2386">
                  <c:v>1457.21</c:v>
                </c:pt>
                <c:pt idx="2387">
                  <c:v>1457.82</c:v>
                </c:pt>
                <c:pt idx="2388">
                  <c:v>1458.43</c:v>
                </c:pt>
                <c:pt idx="2389">
                  <c:v>1459.04</c:v>
                </c:pt>
                <c:pt idx="2390">
                  <c:v>1459.65</c:v>
                </c:pt>
                <c:pt idx="2391">
                  <c:v>1460.26</c:v>
                </c:pt>
                <c:pt idx="2392">
                  <c:v>1460.87</c:v>
                </c:pt>
                <c:pt idx="2393">
                  <c:v>1461.48</c:v>
                </c:pt>
                <c:pt idx="2394">
                  <c:v>1462.09</c:v>
                </c:pt>
                <c:pt idx="2395">
                  <c:v>1462.7</c:v>
                </c:pt>
                <c:pt idx="2396">
                  <c:v>1463.31</c:v>
                </c:pt>
                <c:pt idx="2397">
                  <c:v>1463.92</c:v>
                </c:pt>
                <c:pt idx="2398">
                  <c:v>1464.53</c:v>
                </c:pt>
                <c:pt idx="2399">
                  <c:v>1465.14</c:v>
                </c:pt>
                <c:pt idx="2400">
                  <c:v>1465.75</c:v>
                </c:pt>
                <c:pt idx="2401">
                  <c:v>1466.36</c:v>
                </c:pt>
                <c:pt idx="2402">
                  <c:v>1466.97</c:v>
                </c:pt>
                <c:pt idx="2403">
                  <c:v>1467.58</c:v>
                </c:pt>
                <c:pt idx="2404">
                  <c:v>1468.2</c:v>
                </c:pt>
                <c:pt idx="2405">
                  <c:v>1468.81</c:v>
                </c:pt>
                <c:pt idx="2406">
                  <c:v>1469.42</c:v>
                </c:pt>
                <c:pt idx="2407">
                  <c:v>1470.03</c:v>
                </c:pt>
                <c:pt idx="2408">
                  <c:v>1470.64</c:v>
                </c:pt>
                <c:pt idx="2409">
                  <c:v>1471.25</c:v>
                </c:pt>
                <c:pt idx="2410">
                  <c:v>1471.86</c:v>
                </c:pt>
                <c:pt idx="2411">
                  <c:v>1472.47</c:v>
                </c:pt>
                <c:pt idx="2412">
                  <c:v>1473.08</c:v>
                </c:pt>
                <c:pt idx="2413">
                  <c:v>1473.69</c:v>
                </c:pt>
                <c:pt idx="2414">
                  <c:v>1474.3</c:v>
                </c:pt>
                <c:pt idx="2415">
                  <c:v>1474.91</c:v>
                </c:pt>
                <c:pt idx="2416">
                  <c:v>1475.52</c:v>
                </c:pt>
                <c:pt idx="2417">
                  <c:v>1476.13</c:v>
                </c:pt>
                <c:pt idx="2418">
                  <c:v>1476.74</c:v>
                </c:pt>
                <c:pt idx="2419">
                  <c:v>1477.35</c:v>
                </c:pt>
                <c:pt idx="2420">
                  <c:v>1477.96</c:v>
                </c:pt>
                <c:pt idx="2421">
                  <c:v>1478.57</c:v>
                </c:pt>
                <c:pt idx="2422">
                  <c:v>1479.18</c:v>
                </c:pt>
                <c:pt idx="2423">
                  <c:v>1479.79</c:v>
                </c:pt>
                <c:pt idx="2424">
                  <c:v>1480.4</c:v>
                </c:pt>
                <c:pt idx="2425">
                  <c:v>1481.02</c:v>
                </c:pt>
                <c:pt idx="2426">
                  <c:v>1481.63</c:v>
                </c:pt>
                <c:pt idx="2427">
                  <c:v>1482.24</c:v>
                </c:pt>
                <c:pt idx="2428">
                  <c:v>1482.85</c:v>
                </c:pt>
                <c:pt idx="2429">
                  <c:v>1483.46</c:v>
                </c:pt>
                <c:pt idx="2430">
                  <c:v>1484.07</c:v>
                </c:pt>
                <c:pt idx="2431">
                  <c:v>1484.68</c:v>
                </c:pt>
                <c:pt idx="2432">
                  <c:v>1485.29</c:v>
                </c:pt>
                <c:pt idx="2433">
                  <c:v>1485.9</c:v>
                </c:pt>
                <c:pt idx="2434">
                  <c:v>1486.51</c:v>
                </c:pt>
                <c:pt idx="2435">
                  <c:v>1487.12</c:v>
                </c:pt>
                <c:pt idx="2436">
                  <c:v>1487.73</c:v>
                </c:pt>
                <c:pt idx="2437">
                  <c:v>1488.34</c:v>
                </c:pt>
                <c:pt idx="2438">
                  <c:v>1488.95</c:v>
                </c:pt>
                <c:pt idx="2439">
                  <c:v>1489.56</c:v>
                </c:pt>
                <c:pt idx="2440">
                  <c:v>1490.17</c:v>
                </c:pt>
                <c:pt idx="2441">
                  <c:v>1490.78</c:v>
                </c:pt>
                <c:pt idx="2442">
                  <c:v>1491.39</c:v>
                </c:pt>
                <c:pt idx="2443">
                  <c:v>1492</c:v>
                </c:pt>
                <c:pt idx="2444">
                  <c:v>1492.61</c:v>
                </c:pt>
                <c:pt idx="2445">
                  <c:v>1493.22</c:v>
                </c:pt>
                <c:pt idx="2446">
                  <c:v>1493.84</c:v>
                </c:pt>
                <c:pt idx="2447">
                  <c:v>1494.45</c:v>
                </c:pt>
                <c:pt idx="2448">
                  <c:v>1495.06</c:v>
                </c:pt>
                <c:pt idx="2449">
                  <c:v>1495.67</c:v>
                </c:pt>
                <c:pt idx="2450">
                  <c:v>1496.28</c:v>
                </c:pt>
                <c:pt idx="2451">
                  <c:v>1496.89</c:v>
                </c:pt>
                <c:pt idx="2452">
                  <c:v>1497.5</c:v>
                </c:pt>
                <c:pt idx="2453">
                  <c:v>1498.11</c:v>
                </c:pt>
                <c:pt idx="2454">
                  <c:v>1498.72</c:v>
                </c:pt>
                <c:pt idx="2455">
                  <c:v>1499.33</c:v>
                </c:pt>
                <c:pt idx="2456">
                  <c:v>1499.94</c:v>
                </c:pt>
                <c:pt idx="2457">
                  <c:v>1500.55</c:v>
                </c:pt>
                <c:pt idx="2458">
                  <c:v>1501.16</c:v>
                </c:pt>
                <c:pt idx="2459">
                  <c:v>1501.77</c:v>
                </c:pt>
                <c:pt idx="2460">
                  <c:v>1502.38</c:v>
                </c:pt>
                <c:pt idx="2461">
                  <c:v>1502.99</c:v>
                </c:pt>
                <c:pt idx="2462">
                  <c:v>1503.6</c:v>
                </c:pt>
                <c:pt idx="2463">
                  <c:v>1504.21</c:v>
                </c:pt>
                <c:pt idx="2464">
                  <c:v>1504.82</c:v>
                </c:pt>
                <c:pt idx="2465">
                  <c:v>1505.43</c:v>
                </c:pt>
                <c:pt idx="2466">
                  <c:v>1506.04</c:v>
                </c:pt>
                <c:pt idx="2467">
                  <c:v>1506.66</c:v>
                </c:pt>
                <c:pt idx="2468">
                  <c:v>1507.27</c:v>
                </c:pt>
                <c:pt idx="2469">
                  <c:v>1507.88</c:v>
                </c:pt>
                <c:pt idx="2470">
                  <c:v>1508.49</c:v>
                </c:pt>
                <c:pt idx="2471">
                  <c:v>1509.1</c:v>
                </c:pt>
                <c:pt idx="2472">
                  <c:v>1509.71</c:v>
                </c:pt>
                <c:pt idx="2473">
                  <c:v>1510.32</c:v>
                </c:pt>
                <c:pt idx="2474">
                  <c:v>1510.93</c:v>
                </c:pt>
                <c:pt idx="2475">
                  <c:v>1511.54</c:v>
                </c:pt>
                <c:pt idx="2476">
                  <c:v>1512.15</c:v>
                </c:pt>
                <c:pt idx="2477">
                  <c:v>1512.76</c:v>
                </c:pt>
                <c:pt idx="2478">
                  <c:v>1513.37</c:v>
                </c:pt>
                <c:pt idx="2479">
                  <c:v>1513.98</c:v>
                </c:pt>
                <c:pt idx="2480">
                  <c:v>1514.59</c:v>
                </c:pt>
                <c:pt idx="2481">
                  <c:v>1515.2</c:v>
                </c:pt>
                <c:pt idx="2482">
                  <c:v>1515.81</c:v>
                </c:pt>
                <c:pt idx="2483">
                  <c:v>1516.42</c:v>
                </c:pt>
                <c:pt idx="2484">
                  <c:v>1517.03</c:v>
                </c:pt>
                <c:pt idx="2485">
                  <c:v>1517.64</c:v>
                </c:pt>
                <c:pt idx="2486">
                  <c:v>1518.25</c:v>
                </c:pt>
                <c:pt idx="2487">
                  <c:v>1518.86</c:v>
                </c:pt>
                <c:pt idx="2488">
                  <c:v>1519.48</c:v>
                </c:pt>
                <c:pt idx="2489">
                  <c:v>1520.09</c:v>
                </c:pt>
                <c:pt idx="2490">
                  <c:v>1520.7</c:v>
                </c:pt>
                <c:pt idx="2491">
                  <c:v>1521.31</c:v>
                </c:pt>
                <c:pt idx="2492">
                  <c:v>1521.92</c:v>
                </c:pt>
                <c:pt idx="2493">
                  <c:v>1522.53</c:v>
                </c:pt>
                <c:pt idx="2494">
                  <c:v>1523.14</c:v>
                </c:pt>
                <c:pt idx="2495">
                  <c:v>1523.75</c:v>
                </c:pt>
                <c:pt idx="2496">
                  <c:v>1524.36</c:v>
                </c:pt>
                <c:pt idx="2497">
                  <c:v>1524.97</c:v>
                </c:pt>
                <c:pt idx="2498">
                  <c:v>1525.58</c:v>
                </c:pt>
                <c:pt idx="2499">
                  <c:v>1526.19</c:v>
                </c:pt>
                <c:pt idx="2500">
                  <c:v>1526.8</c:v>
                </c:pt>
                <c:pt idx="2501">
                  <c:v>1527.41</c:v>
                </c:pt>
                <c:pt idx="2502">
                  <c:v>1528.02</c:v>
                </c:pt>
                <c:pt idx="2503">
                  <c:v>1528.63</c:v>
                </c:pt>
                <c:pt idx="2504">
                  <c:v>1529.24</c:v>
                </c:pt>
                <c:pt idx="2505">
                  <c:v>1529.85</c:v>
                </c:pt>
                <c:pt idx="2506">
                  <c:v>1530.46</c:v>
                </c:pt>
                <c:pt idx="2507">
                  <c:v>1531.07</c:v>
                </c:pt>
                <c:pt idx="2508">
                  <c:v>1531.68</c:v>
                </c:pt>
                <c:pt idx="2509">
                  <c:v>1532.3</c:v>
                </c:pt>
                <c:pt idx="2510">
                  <c:v>1532.91</c:v>
                </c:pt>
                <c:pt idx="2511">
                  <c:v>1533.52</c:v>
                </c:pt>
                <c:pt idx="2512">
                  <c:v>1534.13</c:v>
                </c:pt>
                <c:pt idx="2513">
                  <c:v>1534.74</c:v>
                </c:pt>
                <c:pt idx="2514">
                  <c:v>1535.35</c:v>
                </c:pt>
                <c:pt idx="2515">
                  <c:v>1535.96</c:v>
                </c:pt>
                <c:pt idx="2516">
                  <c:v>1536.57</c:v>
                </c:pt>
                <c:pt idx="2517">
                  <c:v>1537.18</c:v>
                </c:pt>
                <c:pt idx="2518">
                  <c:v>1537.79</c:v>
                </c:pt>
                <c:pt idx="2519">
                  <c:v>1538.4</c:v>
                </c:pt>
                <c:pt idx="2520">
                  <c:v>1539.01</c:v>
                </c:pt>
                <c:pt idx="2521">
                  <c:v>1539.62</c:v>
                </c:pt>
                <c:pt idx="2522">
                  <c:v>1540.23</c:v>
                </c:pt>
                <c:pt idx="2523">
                  <c:v>1540.84</c:v>
                </c:pt>
                <c:pt idx="2524">
                  <c:v>1541.45</c:v>
                </c:pt>
                <c:pt idx="2525">
                  <c:v>1542.06</c:v>
                </c:pt>
                <c:pt idx="2526">
                  <c:v>1542.67</c:v>
                </c:pt>
                <c:pt idx="2527">
                  <c:v>1543.28</c:v>
                </c:pt>
                <c:pt idx="2528">
                  <c:v>1543.89</c:v>
                </c:pt>
                <c:pt idx="2529">
                  <c:v>1544.5</c:v>
                </c:pt>
                <c:pt idx="2530">
                  <c:v>1545.12</c:v>
                </c:pt>
                <c:pt idx="2531">
                  <c:v>1545.73</c:v>
                </c:pt>
                <c:pt idx="2532">
                  <c:v>1546.34</c:v>
                </c:pt>
                <c:pt idx="2533">
                  <c:v>1546.95</c:v>
                </c:pt>
                <c:pt idx="2534">
                  <c:v>1547.56</c:v>
                </c:pt>
                <c:pt idx="2535">
                  <c:v>1548.17</c:v>
                </c:pt>
                <c:pt idx="2536">
                  <c:v>1548.78</c:v>
                </c:pt>
                <c:pt idx="2537">
                  <c:v>1549.39</c:v>
                </c:pt>
                <c:pt idx="2538">
                  <c:v>1550</c:v>
                </c:pt>
                <c:pt idx="2539">
                  <c:v>1550.61</c:v>
                </c:pt>
                <c:pt idx="2540">
                  <c:v>1551.22</c:v>
                </c:pt>
                <c:pt idx="2541">
                  <c:v>1551.83</c:v>
                </c:pt>
                <c:pt idx="2542">
                  <c:v>1552.44</c:v>
                </c:pt>
                <c:pt idx="2543">
                  <c:v>1553.05</c:v>
                </c:pt>
                <c:pt idx="2544">
                  <c:v>1553.66</c:v>
                </c:pt>
                <c:pt idx="2545">
                  <c:v>1554.27</c:v>
                </c:pt>
                <c:pt idx="2546">
                  <c:v>1554.88</c:v>
                </c:pt>
                <c:pt idx="2547">
                  <c:v>1555.49</c:v>
                </c:pt>
                <c:pt idx="2548">
                  <c:v>1556.1</c:v>
                </c:pt>
                <c:pt idx="2549">
                  <c:v>1556.71</c:v>
                </c:pt>
                <c:pt idx="2550">
                  <c:v>1557.32</c:v>
                </c:pt>
                <c:pt idx="2551">
                  <c:v>1557.94</c:v>
                </c:pt>
                <c:pt idx="2552">
                  <c:v>1558.55</c:v>
                </c:pt>
                <c:pt idx="2553">
                  <c:v>1559.16</c:v>
                </c:pt>
                <c:pt idx="2554">
                  <c:v>1559.77</c:v>
                </c:pt>
                <c:pt idx="2555">
                  <c:v>1560.38</c:v>
                </c:pt>
                <c:pt idx="2556">
                  <c:v>1560.99</c:v>
                </c:pt>
                <c:pt idx="2557">
                  <c:v>1561.6</c:v>
                </c:pt>
                <c:pt idx="2558">
                  <c:v>1562.21</c:v>
                </c:pt>
                <c:pt idx="2559">
                  <c:v>1562.82</c:v>
                </c:pt>
                <c:pt idx="2560">
                  <c:v>1563.43</c:v>
                </c:pt>
                <c:pt idx="2561">
                  <c:v>1564.04</c:v>
                </c:pt>
                <c:pt idx="2562">
                  <c:v>1564.65</c:v>
                </c:pt>
                <c:pt idx="2563">
                  <c:v>1565.26</c:v>
                </c:pt>
                <c:pt idx="2564">
                  <c:v>1565.87</c:v>
                </c:pt>
                <c:pt idx="2565">
                  <c:v>1566.48</c:v>
                </c:pt>
                <c:pt idx="2566">
                  <c:v>1567.09</c:v>
                </c:pt>
                <c:pt idx="2567">
                  <c:v>1567.7</c:v>
                </c:pt>
                <c:pt idx="2568">
                  <c:v>1568.31</c:v>
                </c:pt>
                <c:pt idx="2569">
                  <c:v>1568.92</c:v>
                </c:pt>
                <c:pt idx="2570">
                  <c:v>1569.53</c:v>
                </c:pt>
                <c:pt idx="2571">
                  <c:v>1570.14</c:v>
                </c:pt>
                <c:pt idx="2572">
                  <c:v>1570.76</c:v>
                </c:pt>
                <c:pt idx="2573">
                  <c:v>1571.37</c:v>
                </c:pt>
                <c:pt idx="2574">
                  <c:v>1571.98</c:v>
                </c:pt>
                <c:pt idx="2575">
                  <c:v>1572.59</c:v>
                </c:pt>
                <c:pt idx="2576">
                  <c:v>1573.2</c:v>
                </c:pt>
                <c:pt idx="2577">
                  <c:v>1573.81</c:v>
                </c:pt>
                <c:pt idx="2578">
                  <c:v>1574.42</c:v>
                </c:pt>
                <c:pt idx="2579">
                  <c:v>1575.03</c:v>
                </c:pt>
                <c:pt idx="2580">
                  <c:v>1575.64</c:v>
                </c:pt>
                <c:pt idx="2581">
                  <c:v>1576.25</c:v>
                </c:pt>
                <c:pt idx="2582">
                  <c:v>1576.86</c:v>
                </c:pt>
                <c:pt idx="2583">
                  <c:v>1577.47</c:v>
                </c:pt>
                <c:pt idx="2584">
                  <c:v>1578.08</c:v>
                </c:pt>
                <c:pt idx="2585">
                  <c:v>1578.69</c:v>
                </c:pt>
                <c:pt idx="2586">
                  <c:v>1579.3</c:v>
                </c:pt>
                <c:pt idx="2587">
                  <c:v>1579.91</c:v>
                </c:pt>
                <c:pt idx="2588">
                  <c:v>1580.52</c:v>
                </c:pt>
                <c:pt idx="2589">
                  <c:v>1581.13</c:v>
                </c:pt>
                <c:pt idx="2590">
                  <c:v>1581.74</c:v>
                </c:pt>
                <c:pt idx="2591">
                  <c:v>1582.35</c:v>
                </c:pt>
                <c:pt idx="2592">
                  <c:v>1582.96</c:v>
                </c:pt>
                <c:pt idx="2593">
                  <c:v>1583.58</c:v>
                </c:pt>
                <c:pt idx="2594">
                  <c:v>1584.19</c:v>
                </c:pt>
                <c:pt idx="2595">
                  <c:v>1584.8</c:v>
                </c:pt>
                <c:pt idx="2596">
                  <c:v>1585.41</c:v>
                </c:pt>
                <c:pt idx="2597">
                  <c:v>1586.02</c:v>
                </c:pt>
                <c:pt idx="2598">
                  <c:v>1586.63</c:v>
                </c:pt>
                <c:pt idx="2599">
                  <c:v>1587.24</c:v>
                </c:pt>
                <c:pt idx="2600">
                  <c:v>1587.85</c:v>
                </c:pt>
                <c:pt idx="2601">
                  <c:v>1588.46</c:v>
                </c:pt>
                <c:pt idx="2602">
                  <c:v>1589.07</c:v>
                </c:pt>
                <c:pt idx="2603">
                  <c:v>1589.68</c:v>
                </c:pt>
                <c:pt idx="2604">
                  <c:v>1590.29</c:v>
                </c:pt>
                <c:pt idx="2605">
                  <c:v>1590.9</c:v>
                </c:pt>
                <c:pt idx="2606">
                  <c:v>1591.51</c:v>
                </c:pt>
                <c:pt idx="2607">
                  <c:v>1592.12</c:v>
                </c:pt>
                <c:pt idx="2608">
                  <c:v>1592.73</c:v>
                </c:pt>
                <c:pt idx="2609">
                  <c:v>1593.34</c:v>
                </c:pt>
                <c:pt idx="2610">
                  <c:v>1593.95</c:v>
                </c:pt>
                <c:pt idx="2611">
                  <c:v>1594.56</c:v>
                </c:pt>
                <c:pt idx="2612">
                  <c:v>1595.17</c:v>
                </c:pt>
                <c:pt idx="2613">
                  <c:v>1595.78</c:v>
                </c:pt>
                <c:pt idx="2614">
                  <c:v>1596.4</c:v>
                </c:pt>
                <c:pt idx="2615">
                  <c:v>1597.01</c:v>
                </c:pt>
                <c:pt idx="2616">
                  <c:v>1597.62</c:v>
                </c:pt>
                <c:pt idx="2617">
                  <c:v>1598.23</c:v>
                </c:pt>
                <c:pt idx="2618">
                  <c:v>1598.84</c:v>
                </c:pt>
                <c:pt idx="2619">
                  <c:v>1599.45</c:v>
                </c:pt>
                <c:pt idx="2620">
                  <c:v>1600.06</c:v>
                </c:pt>
                <c:pt idx="2621">
                  <c:v>1600.67</c:v>
                </c:pt>
                <c:pt idx="2622">
                  <c:v>1601.28</c:v>
                </c:pt>
                <c:pt idx="2623">
                  <c:v>1601.89</c:v>
                </c:pt>
                <c:pt idx="2624">
                  <c:v>1602.5</c:v>
                </c:pt>
                <c:pt idx="2625">
                  <c:v>1603.11</c:v>
                </c:pt>
                <c:pt idx="2626">
                  <c:v>1603.72</c:v>
                </c:pt>
                <c:pt idx="2627">
                  <c:v>1604.33</c:v>
                </c:pt>
                <c:pt idx="2628">
                  <c:v>1604.94</c:v>
                </c:pt>
                <c:pt idx="2629">
                  <c:v>1605.55</c:v>
                </c:pt>
                <c:pt idx="2630">
                  <c:v>1606.16</c:v>
                </c:pt>
                <c:pt idx="2631">
                  <c:v>1606.77</c:v>
                </c:pt>
                <c:pt idx="2632">
                  <c:v>1607.38</c:v>
                </c:pt>
                <c:pt idx="2633">
                  <c:v>1607.99</c:v>
                </c:pt>
                <c:pt idx="2634">
                  <c:v>1608.6</c:v>
                </c:pt>
                <c:pt idx="2635">
                  <c:v>1609.22</c:v>
                </c:pt>
                <c:pt idx="2636">
                  <c:v>1609.83</c:v>
                </c:pt>
                <c:pt idx="2637">
                  <c:v>1610.44</c:v>
                </c:pt>
                <c:pt idx="2638">
                  <c:v>1611.05</c:v>
                </c:pt>
                <c:pt idx="2639">
                  <c:v>1611.66</c:v>
                </c:pt>
                <c:pt idx="2640">
                  <c:v>1612.27</c:v>
                </c:pt>
                <c:pt idx="2641">
                  <c:v>1612.88</c:v>
                </c:pt>
                <c:pt idx="2642">
                  <c:v>1613.49</c:v>
                </c:pt>
                <c:pt idx="2643">
                  <c:v>1614.1</c:v>
                </c:pt>
                <c:pt idx="2644">
                  <c:v>1614.71</c:v>
                </c:pt>
                <c:pt idx="2645">
                  <c:v>1615.32</c:v>
                </c:pt>
                <c:pt idx="2646">
                  <c:v>1615.93</c:v>
                </c:pt>
                <c:pt idx="2647">
                  <c:v>1616.54</c:v>
                </c:pt>
                <c:pt idx="2648">
                  <c:v>1617.15</c:v>
                </c:pt>
                <c:pt idx="2649">
                  <c:v>1617.76</c:v>
                </c:pt>
                <c:pt idx="2650">
                  <c:v>1618.37</c:v>
                </c:pt>
                <c:pt idx="2651">
                  <c:v>1618.98</c:v>
                </c:pt>
                <c:pt idx="2652">
                  <c:v>1619.59</c:v>
                </c:pt>
                <c:pt idx="2653">
                  <c:v>1620.2</c:v>
                </c:pt>
                <c:pt idx="2654">
                  <c:v>1620.81</c:v>
                </c:pt>
                <c:pt idx="2655">
                  <c:v>1621.42</c:v>
                </c:pt>
                <c:pt idx="2656">
                  <c:v>1622.04</c:v>
                </c:pt>
                <c:pt idx="2657">
                  <c:v>1622.65</c:v>
                </c:pt>
                <c:pt idx="2658">
                  <c:v>1623.26</c:v>
                </c:pt>
                <c:pt idx="2659">
                  <c:v>1623.87</c:v>
                </c:pt>
                <c:pt idx="2660">
                  <c:v>1624.48</c:v>
                </c:pt>
                <c:pt idx="2661">
                  <c:v>1625.09</c:v>
                </c:pt>
                <c:pt idx="2662">
                  <c:v>1625.7</c:v>
                </c:pt>
                <c:pt idx="2663">
                  <c:v>1626.31</c:v>
                </c:pt>
                <c:pt idx="2664">
                  <c:v>1626.92</c:v>
                </c:pt>
                <c:pt idx="2665">
                  <c:v>1627.53</c:v>
                </c:pt>
                <c:pt idx="2666">
                  <c:v>1628.14</c:v>
                </c:pt>
                <c:pt idx="2667">
                  <c:v>1628.75</c:v>
                </c:pt>
                <c:pt idx="2668">
                  <c:v>1629.36</c:v>
                </c:pt>
                <c:pt idx="2669">
                  <c:v>1629.97</c:v>
                </c:pt>
                <c:pt idx="2670">
                  <c:v>1630.58</c:v>
                </c:pt>
                <c:pt idx="2671">
                  <c:v>1631.19</c:v>
                </c:pt>
                <c:pt idx="2672">
                  <c:v>1631.8</c:v>
                </c:pt>
                <c:pt idx="2673">
                  <c:v>1632.41</c:v>
                </c:pt>
                <c:pt idx="2674">
                  <c:v>1633.02</c:v>
                </c:pt>
                <c:pt idx="2675">
                  <c:v>1633.63</c:v>
                </c:pt>
                <c:pt idx="2676">
                  <c:v>1634.24</c:v>
                </c:pt>
                <c:pt idx="2677">
                  <c:v>1634.86</c:v>
                </c:pt>
                <c:pt idx="2678">
                  <c:v>1635.47</c:v>
                </c:pt>
                <c:pt idx="2679">
                  <c:v>1636.08</c:v>
                </c:pt>
                <c:pt idx="2680">
                  <c:v>1636.69</c:v>
                </c:pt>
                <c:pt idx="2681">
                  <c:v>1637.3</c:v>
                </c:pt>
                <c:pt idx="2682">
                  <c:v>1637.91</c:v>
                </c:pt>
                <c:pt idx="2683">
                  <c:v>1638.52</c:v>
                </c:pt>
                <c:pt idx="2684">
                  <c:v>1639.13</c:v>
                </c:pt>
                <c:pt idx="2685">
                  <c:v>1639.74</c:v>
                </c:pt>
                <c:pt idx="2686">
                  <c:v>1640.35</c:v>
                </c:pt>
                <c:pt idx="2687">
                  <c:v>1640.96</c:v>
                </c:pt>
                <c:pt idx="2688">
                  <c:v>1641.57</c:v>
                </c:pt>
                <c:pt idx="2689">
                  <c:v>1642.18</c:v>
                </c:pt>
                <c:pt idx="2690">
                  <c:v>1642.79</c:v>
                </c:pt>
                <c:pt idx="2691">
                  <c:v>1643.4</c:v>
                </c:pt>
                <c:pt idx="2692">
                  <c:v>1644.01</c:v>
                </c:pt>
                <c:pt idx="2693">
                  <c:v>1644.62</c:v>
                </c:pt>
                <c:pt idx="2694">
                  <c:v>1645.23</c:v>
                </c:pt>
                <c:pt idx="2695">
                  <c:v>1645.84</c:v>
                </c:pt>
                <c:pt idx="2696">
                  <c:v>1646.45</c:v>
                </c:pt>
                <c:pt idx="2697">
                  <c:v>1647.06</c:v>
                </c:pt>
                <c:pt idx="2698">
                  <c:v>1647.68</c:v>
                </c:pt>
                <c:pt idx="2699">
                  <c:v>1648.29</c:v>
                </c:pt>
                <c:pt idx="2700">
                  <c:v>1648.9</c:v>
                </c:pt>
                <c:pt idx="2701">
                  <c:v>1649.51</c:v>
                </c:pt>
                <c:pt idx="2702">
                  <c:v>1650.12</c:v>
                </c:pt>
                <c:pt idx="2703">
                  <c:v>1650.73</c:v>
                </c:pt>
                <c:pt idx="2704">
                  <c:v>1651.34</c:v>
                </c:pt>
                <c:pt idx="2705">
                  <c:v>1651.95</c:v>
                </c:pt>
                <c:pt idx="2706">
                  <c:v>1652.56</c:v>
                </c:pt>
                <c:pt idx="2707">
                  <c:v>1653.17</c:v>
                </c:pt>
                <c:pt idx="2708">
                  <c:v>1653.78</c:v>
                </c:pt>
                <c:pt idx="2709">
                  <c:v>1654.39</c:v>
                </c:pt>
                <c:pt idx="2710">
                  <c:v>1655</c:v>
                </c:pt>
                <c:pt idx="2711">
                  <c:v>1655.61</c:v>
                </c:pt>
                <c:pt idx="2712">
                  <c:v>1656.22</c:v>
                </c:pt>
                <c:pt idx="2713">
                  <c:v>1656.83</c:v>
                </c:pt>
                <c:pt idx="2714">
                  <c:v>1657.44</c:v>
                </c:pt>
                <c:pt idx="2715">
                  <c:v>1658.05</c:v>
                </c:pt>
                <c:pt idx="2716">
                  <c:v>1658.66</c:v>
                </c:pt>
                <c:pt idx="2717">
                  <c:v>1659.27</c:v>
                </c:pt>
                <c:pt idx="2718">
                  <c:v>1659.88</c:v>
                </c:pt>
                <c:pt idx="2719">
                  <c:v>1660.5</c:v>
                </c:pt>
                <c:pt idx="2720">
                  <c:v>1661.11</c:v>
                </c:pt>
                <c:pt idx="2721">
                  <c:v>1661.72</c:v>
                </c:pt>
                <c:pt idx="2722">
                  <c:v>1662.33</c:v>
                </c:pt>
                <c:pt idx="2723">
                  <c:v>1662.94</c:v>
                </c:pt>
                <c:pt idx="2724">
                  <c:v>1663.55</c:v>
                </c:pt>
                <c:pt idx="2725">
                  <c:v>1664.16</c:v>
                </c:pt>
                <c:pt idx="2726">
                  <c:v>1664.77</c:v>
                </c:pt>
                <c:pt idx="2727">
                  <c:v>1665.38</c:v>
                </c:pt>
                <c:pt idx="2728">
                  <c:v>1665.99</c:v>
                </c:pt>
                <c:pt idx="2729">
                  <c:v>1666.6</c:v>
                </c:pt>
                <c:pt idx="2730">
                  <c:v>1667.21</c:v>
                </c:pt>
                <c:pt idx="2731">
                  <c:v>1667.82</c:v>
                </c:pt>
                <c:pt idx="2732">
                  <c:v>1668.43</c:v>
                </c:pt>
                <c:pt idx="2733">
                  <c:v>1669.04</c:v>
                </c:pt>
                <c:pt idx="2734">
                  <c:v>1669.65</c:v>
                </c:pt>
                <c:pt idx="2735">
                  <c:v>1670.26</c:v>
                </c:pt>
                <c:pt idx="2736">
                  <c:v>1670.87</c:v>
                </c:pt>
                <c:pt idx="2737">
                  <c:v>1671.48</c:v>
                </c:pt>
                <c:pt idx="2738">
                  <c:v>1672.09</c:v>
                </c:pt>
                <c:pt idx="2739">
                  <c:v>1672.7</c:v>
                </c:pt>
                <c:pt idx="2740">
                  <c:v>1673.32</c:v>
                </c:pt>
                <c:pt idx="2741">
                  <c:v>1673.93</c:v>
                </c:pt>
                <c:pt idx="2742">
                  <c:v>1674.54</c:v>
                </c:pt>
                <c:pt idx="2743">
                  <c:v>1675.15</c:v>
                </c:pt>
                <c:pt idx="2744">
                  <c:v>1675.76</c:v>
                </c:pt>
                <c:pt idx="2745">
                  <c:v>1676.37</c:v>
                </c:pt>
                <c:pt idx="2746">
                  <c:v>1676.98</c:v>
                </c:pt>
                <c:pt idx="2747">
                  <c:v>1677.59</c:v>
                </c:pt>
                <c:pt idx="2748">
                  <c:v>1678.2</c:v>
                </c:pt>
                <c:pt idx="2749">
                  <c:v>1678.81</c:v>
                </c:pt>
                <c:pt idx="2750">
                  <c:v>1679.42</c:v>
                </c:pt>
                <c:pt idx="2751">
                  <c:v>1680.03</c:v>
                </c:pt>
                <c:pt idx="2752">
                  <c:v>1680.64</c:v>
                </c:pt>
                <c:pt idx="2753">
                  <c:v>1681.25</c:v>
                </c:pt>
                <c:pt idx="2754">
                  <c:v>1681.86</c:v>
                </c:pt>
                <c:pt idx="2755">
                  <c:v>1682.47</c:v>
                </c:pt>
                <c:pt idx="2756">
                  <c:v>1683.08</c:v>
                </c:pt>
                <c:pt idx="2757">
                  <c:v>1683.69</c:v>
                </c:pt>
                <c:pt idx="2758">
                  <c:v>1684.3</c:v>
                </c:pt>
                <c:pt idx="2759">
                  <c:v>1684.91</c:v>
                </c:pt>
                <c:pt idx="2760">
                  <c:v>1685.52</c:v>
                </c:pt>
                <c:pt idx="2761">
                  <c:v>1686.14</c:v>
                </c:pt>
                <c:pt idx="2762">
                  <c:v>1686.75</c:v>
                </c:pt>
                <c:pt idx="2763">
                  <c:v>1687.36</c:v>
                </c:pt>
                <c:pt idx="2764">
                  <c:v>1687.97</c:v>
                </c:pt>
                <c:pt idx="2765">
                  <c:v>1688.58</c:v>
                </c:pt>
                <c:pt idx="2766">
                  <c:v>1689.19</c:v>
                </c:pt>
                <c:pt idx="2767">
                  <c:v>1689.8</c:v>
                </c:pt>
                <c:pt idx="2768">
                  <c:v>1690.41</c:v>
                </c:pt>
                <c:pt idx="2769">
                  <c:v>1691.02</c:v>
                </c:pt>
                <c:pt idx="2770">
                  <c:v>1691.63</c:v>
                </c:pt>
                <c:pt idx="2771">
                  <c:v>1692.24</c:v>
                </c:pt>
                <c:pt idx="2772">
                  <c:v>1692.85</c:v>
                </c:pt>
                <c:pt idx="2773">
                  <c:v>1693.46</c:v>
                </c:pt>
                <c:pt idx="2774">
                  <c:v>1694.07</c:v>
                </c:pt>
                <c:pt idx="2775">
                  <c:v>1694.68</c:v>
                </c:pt>
                <c:pt idx="2776">
                  <c:v>1695.29</c:v>
                </c:pt>
                <c:pt idx="2777">
                  <c:v>1695.9</c:v>
                </c:pt>
                <c:pt idx="2778">
                  <c:v>1696.51</c:v>
                </c:pt>
                <c:pt idx="2779">
                  <c:v>1697.12</c:v>
                </c:pt>
                <c:pt idx="2780">
                  <c:v>1697.73</c:v>
                </c:pt>
                <c:pt idx="2781">
                  <c:v>1698.34</c:v>
                </c:pt>
                <c:pt idx="2782">
                  <c:v>1698.96</c:v>
                </c:pt>
                <c:pt idx="2783">
                  <c:v>1699.57</c:v>
                </c:pt>
                <c:pt idx="2784">
                  <c:v>1700.18</c:v>
                </c:pt>
                <c:pt idx="2785">
                  <c:v>1700.79</c:v>
                </c:pt>
                <c:pt idx="2786">
                  <c:v>1701.4</c:v>
                </c:pt>
                <c:pt idx="2787">
                  <c:v>1702.01</c:v>
                </c:pt>
                <c:pt idx="2788">
                  <c:v>1702.62</c:v>
                </c:pt>
                <c:pt idx="2789">
                  <c:v>1703.23</c:v>
                </c:pt>
                <c:pt idx="2790">
                  <c:v>1703.84</c:v>
                </c:pt>
                <c:pt idx="2791">
                  <c:v>1704.45</c:v>
                </c:pt>
                <c:pt idx="2792">
                  <c:v>1705.06</c:v>
                </c:pt>
                <c:pt idx="2793">
                  <c:v>1705.67</c:v>
                </c:pt>
                <c:pt idx="2794">
                  <c:v>1706.28</c:v>
                </c:pt>
                <c:pt idx="2795">
                  <c:v>1706.89</c:v>
                </c:pt>
                <c:pt idx="2796">
                  <c:v>1707.5</c:v>
                </c:pt>
                <c:pt idx="2797">
                  <c:v>1708.11</c:v>
                </c:pt>
                <c:pt idx="2798">
                  <c:v>1708.72</c:v>
                </c:pt>
                <c:pt idx="2799">
                  <c:v>1709.33</c:v>
                </c:pt>
                <c:pt idx="2800">
                  <c:v>1709.94</c:v>
                </c:pt>
                <c:pt idx="2801">
                  <c:v>1710.55</c:v>
                </c:pt>
                <c:pt idx="2802">
                  <c:v>1711.16</c:v>
                </c:pt>
                <c:pt idx="2803">
                  <c:v>1711.78</c:v>
                </c:pt>
                <c:pt idx="2804">
                  <c:v>1712.39</c:v>
                </c:pt>
                <c:pt idx="2805">
                  <c:v>1713</c:v>
                </c:pt>
                <c:pt idx="2806">
                  <c:v>1713.61</c:v>
                </c:pt>
                <c:pt idx="2807">
                  <c:v>1714.22</c:v>
                </c:pt>
                <c:pt idx="2808">
                  <c:v>1714.83</c:v>
                </c:pt>
                <c:pt idx="2809">
                  <c:v>1715.44</c:v>
                </c:pt>
                <c:pt idx="2810">
                  <c:v>1716.05</c:v>
                </c:pt>
                <c:pt idx="2811">
                  <c:v>1716.66</c:v>
                </c:pt>
                <c:pt idx="2812">
                  <c:v>1717.27</c:v>
                </c:pt>
                <c:pt idx="2813">
                  <c:v>1717.88</c:v>
                </c:pt>
                <c:pt idx="2814">
                  <c:v>1718.49</c:v>
                </c:pt>
                <c:pt idx="2815">
                  <c:v>1719.1</c:v>
                </c:pt>
                <c:pt idx="2816">
                  <c:v>1719.71</c:v>
                </c:pt>
                <c:pt idx="2817">
                  <c:v>1720.32</c:v>
                </c:pt>
                <c:pt idx="2818">
                  <c:v>1720.93</c:v>
                </c:pt>
                <c:pt idx="2819">
                  <c:v>1721.54</c:v>
                </c:pt>
                <c:pt idx="2820">
                  <c:v>1722.15</c:v>
                </c:pt>
                <c:pt idx="2821">
                  <c:v>1722.76</c:v>
                </c:pt>
                <c:pt idx="2822">
                  <c:v>1723.37</c:v>
                </c:pt>
                <c:pt idx="2823">
                  <c:v>1723.98</c:v>
                </c:pt>
                <c:pt idx="2824">
                  <c:v>1724.6</c:v>
                </c:pt>
                <c:pt idx="2825">
                  <c:v>1725.21</c:v>
                </c:pt>
                <c:pt idx="2826">
                  <c:v>1725.82</c:v>
                </c:pt>
                <c:pt idx="2827">
                  <c:v>1726.43</c:v>
                </c:pt>
                <c:pt idx="2828">
                  <c:v>1727.04</c:v>
                </c:pt>
                <c:pt idx="2829">
                  <c:v>1727.65</c:v>
                </c:pt>
                <c:pt idx="2830">
                  <c:v>1728.26</c:v>
                </c:pt>
                <c:pt idx="2831">
                  <c:v>1728.87</c:v>
                </c:pt>
                <c:pt idx="2832">
                  <c:v>1729.48</c:v>
                </c:pt>
                <c:pt idx="2833">
                  <c:v>1730.09</c:v>
                </c:pt>
                <c:pt idx="2834">
                  <c:v>1730.7</c:v>
                </c:pt>
                <c:pt idx="2835">
                  <c:v>1731.31</c:v>
                </c:pt>
                <c:pt idx="2836">
                  <c:v>1731.92</c:v>
                </c:pt>
                <c:pt idx="2837">
                  <c:v>1732.53</c:v>
                </c:pt>
                <c:pt idx="2838">
                  <c:v>1733.14</c:v>
                </c:pt>
                <c:pt idx="2839">
                  <c:v>1733.75</c:v>
                </c:pt>
                <c:pt idx="2840">
                  <c:v>1734.36</c:v>
                </c:pt>
                <c:pt idx="2841">
                  <c:v>1734.97</c:v>
                </c:pt>
                <c:pt idx="2842">
                  <c:v>1735.58</c:v>
                </c:pt>
                <c:pt idx="2843">
                  <c:v>1736.19</c:v>
                </c:pt>
                <c:pt idx="2844">
                  <c:v>1736.8</c:v>
                </c:pt>
                <c:pt idx="2845">
                  <c:v>1737.42</c:v>
                </c:pt>
                <c:pt idx="2846">
                  <c:v>1738.03</c:v>
                </c:pt>
                <c:pt idx="2847">
                  <c:v>1738.64</c:v>
                </c:pt>
                <c:pt idx="2848">
                  <c:v>1739.25</c:v>
                </c:pt>
                <c:pt idx="2849">
                  <c:v>1739.86</c:v>
                </c:pt>
                <c:pt idx="2850">
                  <c:v>1740.47</c:v>
                </c:pt>
                <c:pt idx="2851">
                  <c:v>1741.08</c:v>
                </c:pt>
                <c:pt idx="2852">
                  <c:v>1741.69</c:v>
                </c:pt>
                <c:pt idx="2853">
                  <c:v>1742.3</c:v>
                </c:pt>
                <c:pt idx="2854">
                  <c:v>1742.91</c:v>
                </c:pt>
                <c:pt idx="2855">
                  <c:v>1743.52</c:v>
                </c:pt>
                <c:pt idx="2856">
                  <c:v>1744.13</c:v>
                </c:pt>
                <c:pt idx="2857">
                  <c:v>1744.74</c:v>
                </c:pt>
                <c:pt idx="2858">
                  <c:v>1745.35</c:v>
                </c:pt>
                <c:pt idx="2859">
                  <c:v>1745.96</c:v>
                </c:pt>
                <c:pt idx="2860">
                  <c:v>1746.57</c:v>
                </c:pt>
                <c:pt idx="2861">
                  <c:v>1747.18</c:v>
                </c:pt>
                <c:pt idx="2862">
                  <c:v>1747.79</c:v>
                </c:pt>
                <c:pt idx="2863">
                  <c:v>1748.4</c:v>
                </c:pt>
                <c:pt idx="2864">
                  <c:v>1749.01</c:v>
                </c:pt>
                <c:pt idx="2865">
                  <c:v>1749.62</c:v>
                </c:pt>
                <c:pt idx="2866">
                  <c:v>1750.24</c:v>
                </c:pt>
                <c:pt idx="2867">
                  <c:v>1750.85</c:v>
                </c:pt>
                <c:pt idx="2868">
                  <c:v>1751.46</c:v>
                </c:pt>
                <c:pt idx="2869">
                  <c:v>1752.07</c:v>
                </c:pt>
                <c:pt idx="2870">
                  <c:v>1752.68</c:v>
                </c:pt>
                <c:pt idx="2871">
                  <c:v>1753.29</c:v>
                </c:pt>
                <c:pt idx="2872">
                  <c:v>1753.9</c:v>
                </c:pt>
                <c:pt idx="2873">
                  <c:v>1754.51</c:v>
                </c:pt>
                <c:pt idx="2874">
                  <c:v>1755.12</c:v>
                </c:pt>
                <c:pt idx="2875">
                  <c:v>1755.73</c:v>
                </c:pt>
                <c:pt idx="2876">
                  <c:v>1756.34</c:v>
                </c:pt>
                <c:pt idx="2877">
                  <c:v>1756.95</c:v>
                </c:pt>
                <c:pt idx="2878">
                  <c:v>1757.56</c:v>
                </c:pt>
                <c:pt idx="2879">
                  <c:v>1758.17</c:v>
                </c:pt>
                <c:pt idx="2880">
                  <c:v>1758.78</c:v>
                </c:pt>
                <c:pt idx="2881">
                  <c:v>1759.39</c:v>
                </c:pt>
                <c:pt idx="2882">
                  <c:v>1760</c:v>
                </c:pt>
                <c:pt idx="2883">
                  <c:v>1760.61</c:v>
                </c:pt>
                <c:pt idx="2884">
                  <c:v>1761.22</c:v>
                </c:pt>
                <c:pt idx="2885">
                  <c:v>1761.83</c:v>
                </c:pt>
                <c:pt idx="2886">
                  <c:v>1762.44</c:v>
                </c:pt>
                <c:pt idx="2887">
                  <c:v>1763.06</c:v>
                </c:pt>
                <c:pt idx="2888">
                  <c:v>1763.67</c:v>
                </c:pt>
                <c:pt idx="2889">
                  <c:v>1764.28</c:v>
                </c:pt>
                <c:pt idx="2890">
                  <c:v>1764.89</c:v>
                </c:pt>
                <c:pt idx="2891">
                  <c:v>1765.5</c:v>
                </c:pt>
                <c:pt idx="2892">
                  <c:v>1766.11</c:v>
                </c:pt>
                <c:pt idx="2893">
                  <c:v>1766.72</c:v>
                </c:pt>
                <c:pt idx="2894">
                  <c:v>1767.33</c:v>
                </c:pt>
                <c:pt idx="2895">
                  <c:v>1767.94</c:v>
                </c:pt>
                <c:pt idx="2896">
                  <c:v>1768.55</c:v>
                </c:pt>
                <c:pt idx="2897">
                  <c:v>1769.16</c:v>
                </c:pt>
                <c:pt idx="2898">
                  <c:v>1769.77</c:v>
                </c:pt>
                <c:pt idx="2899">
                  <c:v>1770.38</c:v>
                </c:pt>
                <c:pt idx="2900">
                  <c:v>1770.99</c:v>
                </c:pt>
                <c:pt idx="2901">
                  <c:v>1771.6</c:v>
                </c:pt>
                <c:pt idx="2902">
                  <c:v>1772.21</c:v>
                </c:pt>
                <c:pt idx="2903">
                  <c:v>1772.82</c:v>
                </c:pt>
                <c:pt idx="2904">
                  <c:v>1773.43</c:v>
                </c:pt>
                <c:pt idx="2905">
                  <c:v>1774.04</c:v>
                </c:pt>
                <c:pt idx="2906">
                  <c:v>1774.65</c:v>
                </c:pt>
                <c:pt idx="2907">
                  <c:v>1775.26</c:v>
                </c:pt>
                <c:pt idx="2908">
                  <c:v>1775.88</c:v>
                </c:pt>
                <c:pt idx="2909">
                  <c:v>1776.49</c:v>
                </c:pt>
                <c:pt idx="2910">
                  <c:v>1777.1</c:v>
                </c:pt>
                <c:pt idx="2911">
                  <c:v>1777.71</c:v>
                </c:pt>
                <c:pt idx="2912">
                  <c:v>1778.32</c:v>
                </c:pt>
                <c:pt idx="2913">
                  <c:v>1778.93</c:v>
                </c:pt>
                <c:pt idx="2914">
                  <c:v>1779.54</c:v>
                </c:pt>
                <c:pt idx="2915">
                  <c:v>1780.15</c:v>
                </c:pt>
                <c:pt idx="2916">
                  <c:v>1780.76</c:v>
                </c:pt>
                <c:pt idx="2917">
                  <c:v>1781.37</c:v>
                </c:pt>
                <c:pt idx="2918">
                  <c:v>1781.98</c:v>
                </c:pt>
                <c:pt idx="2919">
                  <c:v>1782.59</c:v>
                </c:pt>
                <c:pt idx="2920">
                  <c:v>1783.2</c:v>
                </c:pt>
                <c:pt idx="2921">
                  <c:v>1783.81</c:v>
                </c:pt>
                <c:pt idx="2922">
                  <c:v>1784.42</c:v>
                </c:pt>
                <c:pt idx="2923">
                  <c:v>1785.03</c:v>
                </c:pt>
                <c:pt idx="2924">
                  <c:v>1785.64</c:v>
                </c:pt>
                <c:pt idx="2925">
                  <c:v>1786.25</c:v>
                </c:pt>
                <c:pt idx="2926">
                  <c:v>1786.86</c:v>
                </c:pt>
                <c:pt idx="2927">
                  <c:v>1787.47</c:v>
                </c:pt>
                <c:pt idx="2928">
                  <c:v>1788.08</c:v>
                </c:pt>
                <c:pt idx="2929">
                  <c:v>1788.7</c:v>
                </c:pt>
                <c:pt idx="2930">
                  <c:v>1789.31</c:v>
                </c:pt>
                <c:pt idx="2931">
                  <c:v>1789.92</c:v>
                </c:pt>
                <c:pt idx="2932">
                  <c:v>1790.53</c:v>
                </c:pt>
                <c:pt idx="2933">
                  <c:v>1791.14</c:v>
                </c:pt>
                <c:pt idx="2934">
                  <c:v>1791.75</c:v>
                </c:pt>
                <c:pt idx="2935">
                  <c:v>1792.36</c:v>
                </c:pt>
                <c:pt idx="2936">
                  <c:v>1792.97</c:v>
                </c:pt>
                <c:pt idx="2937">
                  <c:v>1793.58</c:v>
                </c:pt>
                <c:pt idx="2938">
                  <c:v>1794.19</c:v>
                </c:pt>
                <c:pt idx="2939">
                  <c:v>1794.8</c:v>
                </c:pt>
                <c:pt idx="2940">
                  <c:v>1795.41</c:v>
                </c:pt>
                <c:pt idx="2941">
                  <c:v>1796.02</c:v>
                </c:pt>
                <c:pt idx="2942">
                  <c:v>1796.63</c:v>
                </c:pt>
                <c:pt idx="2943">
                  <c:v>1797.24</c:v>
                </c:pt>
                <c:pt idx="2944">
                  <c:v>1797.85</c:v>
                </c:pt>
                <c:pt idx="2945">
                  <c:v>1798.46</c:v>
                </c:pt>
                <c:pt idx="2946">
                  <c:v>1799.07</c:v>
                </c:pt>
                <c:pt idx="2947">
                  <c:v>1799.68</c:v>
                </c:pt>
                <c:pt idx="2948">
                  <c:v>1800.29</c:v>
                </c:pt>
                <c:pt idx="2949">
                  <c:v>1800.9</c:v>
                </c:pt>
                <c:pt idx="2950">
                  <c:v>1801.52</c:v>
                </c:pt>
                <c:pt idx="2951">
                  <c:v>1802.13</c:v>
                </c:pt>
                <c:pt idx="2952">
                  <c:v>1802.74</c:v>
                </c:pt>
                <c:pt idx="2953">
                  <c:v>1803.35</c:v>
                </c:pt>
                <c:pt idx="2954">
                  <c:v>1803.96</c:v>
                </c:pt>
                <c:pt idx="2955">
                  <c:v>1804.57</c:v>
                </c:pt>
                <c:pt idx="2956">
                  <c:v>1805.18</c:v>
                </c:pt>
                <c:pt idx="2957">
                  <c:v>1805.79</c:v>
                </c:pt>
                <c:pt idx="2958">
                  <c:v>1806.4</c:v>
                </c:pt>
                <c:pt idx="2959">
                  <c:v>1807.01</c:v>
                </c:pt>
                <c:pt idx="2960">
                  <c:v>1807.62</c:v>
                </c:pt>
                <c:pt idx="2961">
                  <c:v>1808.23</c:v>
                </c:pt>
                <c:pt idx="2962">
                  <c:v>1808.84</c:v>
                </c:pt>
                <c:pt idx="2963">
                  <c:v>1809.45</c:v>
                </c:pt>
                <c:pt idx="2964">
                  <c:v>1810.06</c:v>
                </c:pt>
                <c:pt idx="2965">
                  <c:v>1810.67</c:v>
                </c:pt>
                <c:pt idx="2966">
                  <c:v>1811.28</c:v>
                </c:pt>
                <c:pt idx="2967">
                  <c:v>1811.89</c:v>
                </c:pt>
                <c:pt idx="2968">
                  <c:v>1812.5</c:v>
                </c:pt>
                <c:pt idx="2969">
                  <c:v>1813.11</c:v>
                </c:pt>
                <c:pt idx="2970">
                  <c:v>1813.72</c:v>
                </c:pt>
                <c:pt idx="2971">
                  <c:v>1814.34</c:v>
                </c:pt>
                <c:pt idx="2972">
                  <c:v>1814.95</c:v>
                </c:pt>
                <c:pt idx="2973">
                  <c:v>1815.56</c:v>
                </c:pt>
                <c:pt idx="2974">
                  <c:v>1816.17</c:v>
                </c:pt>
                <c:pt idx="2975">
                  <c:v>1816.78</c:v>
                </c:pt>
                <c:pt idx="2976">
                  <c:v>1817.39</c:v>
                </c:pt>
                <c:pt idx="2977">
                  <c:v>1818</c:v>
                </c:pt>
                <c:pt idx="2978">
                  <c:v>1818.61</c:v>
                </c:pt>
                <c:pt idx="2979">
                  <c:v>1819.22</c:v>
                </c:pt>
                <c:pt idx="2980">
                  <c:v>1819.83</c:v>
                </c:pt>
                <c:pt idx="2981">
                  <c:v>1820.44</c:v>
                </c:pt>
                <c:pt idx="2982">
                  <c:v>1821.05</c:v>
                </c:pt>
                <c:pt idx="2983">
                  <c:v>1821.66</c:v>
                </c:pt>
                <c:pt idx="2984">
                  <c:v>1822.27</c:v>
                </c:pt>
                <c:pt idx="2985">
                  <c:v>1822.88</c:v>
                </c:pt>
                <c:pt idx="2986">
                  <c:v>1823.49</c:v>
                </c:pt>
                <c:pt idx="2987">
                  <c:v>1824.1</c:v>
                </c:pt>
                <c:pt idx="2988">
                  <c:v>1824.71</c:v>
                </c:pt>
                <c:pt idx="2989">
                  <c:v>1825.32</c:v>
                </c:pt>
                <c:pt idx="2990">
                  <c:v>1825.93</c:v>
                </c:pt>
                <c:pt idx="2991">
                  <c:v>1826.54</c:v>
                </c:pt>
                <c:pt idx="2992">
                  <c:v>1827.16</c:v>
                </c:pt>
                <c:pt idx="2993">
                  <c:v>1827.77</c:v>
                </c:pt>
                <c:pt idx="2994">
                  <c:v>1828.38</c:v>
                </c:pt>
                <c:pt idx="2995">
                  <c:v>1828.99</c:v>
                </c:pt>
                <c:pt idx="2996">
                  <c:v>1829.6</c:v>
                </c:pt>
                <c:pt idx="2997">
                  <c:v>1830.21</c:v>
                </c:pt>
                <c:pt idx="2998">
                  <c:v>1830.82</c:v>
                </c:pt>
                <c:pt idx="2999">
                  <c:v>1831.43</c:v>
                </c:pt>
                <c:pt idx="3000">
                  <c:v>1832.04</c:v>
                </c:pt>
                <c:pt idx="3001">
                  <c:v>1832.65</c:v>
                </c:pt>
                <c:pt idx="3002">
                  <c:v>1833.26</c:v>
                </c:pt>
                <c:pt idx="3003">
                  <c:v>1833.87</c:v>
                </c:pt>
                <c:pt idx="3004">
                  <c:v>1834.48</c:v>
                </c:pt>
                <c:pt idx="3005">
                  <c:v>1835.09</c:v>
                </c:pt>
                <c:pt idx="3006">
                  <c:v>1835.7</c:v>
                </c:pt>
                <c:pt idx="3007">
                  <c:v>1836.31</c:v>
                </c:pt>
                <c:pt idx="3008">
                  <c:v>1836.92</c:v>
                </c:pt>
                <c:pt idx="3009">
                  <c:v>1837.53</c:v>
                </c:pt>
                <c:pt idx="3010">
                  <c:v>1838.14</c:v>
                </c:pt>
                <c:pt idx="3011">
                  <c:v>1838.75</c:v>
                </c:pt>
                <c:pt idx="3012">
                  <c:v>1839.36</c:v>
                </c:pt>
                <c:pt idx="3013">
                  <c:v>1839.98</c:v>
                </c:pt>
                <c:pt idx="3014">
                  <c:v>1840.59</c:v>
                </c:pt>
                <c:pt idx="3015">
                  <c:v>1841.2</c:v>
                </c:pt>
                <c:pt idx="3016">
                  <c:v>1841.81</c:v>
                </c:pt>
                <c:pt idx="3017">
                  <c:v>1842.42</c:v>
                </c:pt>
                <c:pt idx="3018">
                  <c:v>1843.03</c:v>
                </c:pt>
                <c:pt idx="3019">
                  <c:v>1843.64</c:v>
                </c:pt>
                <c:pt idx="3020">
                  <c:v>1844.25</c:v>
                </c:pt>
                <c:pt idx="3021">
                  <c:v>1844.86</c:v>
                </c:pt>
                <c:pt idx="3022">
                  <c:v>1845.47</c:v>
                </c:pt>
                <c:pt idx="3023">
                  <c:v>1846.08</c:v>
                </c:pt>
                <c:pt idx="3024">
                  <c:v>1846.69</c:v>
                </c:pt>
                <c:pt idx="3025">
                  <c:v>1847.3</c:v>
                </c:pt>
                <c:pt idx="3026">
                  <c:v>1847.91</c:v>
                </c:pt>
                <c:pt idx="3027">
                  <c:v>1848.52</c:v>
                </c:pt>
                <c:pt idx="3028">
                  <c:v>1849.13</c:v>
                </c:pt>
                <c:pt idx="3029">
                  <c:v>1849.74</c:v>
                </c:pt>
                <c:pt idx="3030">
                  <c:v>1850.35</c:v>
                </c:pt>
                <c:pt idx="3031">
                  <c:v>1850.96</c:v>
                </c:pt>
                <c:pt idx="3032">
                  <c:v>1851.57</c:v>
                </c:pt>
                <c:pt idx="3033">
                  <c:v>1852.18</c:v>
                </c:pt>
                <c:pt idx="3034">
                  <c:v>1852.8</c:v>
                </c:pt>
                <c:pt idx="3035">
                  <c:v>1853.41</c:v>
                </c:pt>
                <c:pt idx="3036">
                  <c:v>1854.02</c:v>
                </c:pt>
                <c:pt idx="3037">
                  <c:v>1854.63</c:v>
                </c:pt>
                <c:pt idx="3038">
                  <c:v>1855.24</c:v>
                </c:pt>
                <c:pt idx="3039">
                  <c:v>1855.85</c:v>
                </c:pt>
                <c:pt idx="3040">
                  <c:v>1856.46</c:v>
                </c:pt>
                <c:pt idx="3041">
                  <c:v>1857.07</c:v>
                </c:pt>
                <c:pt idx="3042">
                  <c:v>1857.68</c:v>
                </c:pt>
                <c:pt idx="3043">
                  <c:v>1858.29</c:v>
                </c:pt>
                <c:pt idx="3044">
                  <c:v>1858.9</c:v>
                </c:pt>
                <c:pt idx="3045">
                  <c:v>1859.51</c:v>
                </c:pt>
                <c:pt idx="3046">
                  <c:v>1860.12</c:v>
                </c:pt>
                <c:pt idx="3047">
                  <c:v>1860.73</c:v>
                </c:pt>
                <c:pt idx="3048">
                  <c:v>1861.34</c:v>
                </c:pt>
                <c:pt idx="3049">
                  <c:v>1861.95</c:v>
                </c:pt>
                <c:pt idx="3050">
                  <c:v>1862.56</c:v>
                </c:pt>
                <c:pt idx="3051">
                  <c:v>1863.17</c:v>
                </c:pt>
                <c:pt idx="3052">
                  <c:v>1863.78</c:v>
                </c:pt>
                <c:pt idx="3053">
                  <c:v>1864.39</c:v>
                </c:pt>
                <c:pt idx="3054">
                  <c:v>1865</c:v>
                </c:pt>
                <c:pt idx="3055">
                  <c:v>1865.62</c:v>
                </c:pt>
                <c:pt idx="3056">
                  <c:v>1866.23</c:v>
                </c:pt>
                <c:pt idx="3057">
                  <c:v>1866.84</c:v>
                </c:pt>
                <c:pt idx="3058">
                  <c:v>1867.45</c:v>
                </c:pt>
                <c:pt idx="3059">
                  <c:v>1868.06</c:v>
                </c:pt>
                <c:pt idx="3060">
                  <c:v>1868.67</c:v>
                </c:pt>
                <c:pt idx="3061">
                  <c:v>1869.28</c:v>
                </c:pt>
                <c:pt idx="3062">
                  <c:v>1869.89</c:v>
                </c:pt>
                <c:pt idx="3063">
                  <c:v>1870.5</c:v>
                </c:pt>
                <c:pt idx="3064">
                  <c:v>1871.11</c:v>
                </c:pt>
                <c:pt idx="3065">
                  <c:v>1871.72</c:v>
                </c:pt>
                <c:pt idx="3066">
                  <c:v>1872.33</c:v>
                </c:pt>
                <c:pt idx="3067">
                  <c:v>1872.94</c:v>
                </c:pt>
                <c:pt idx="3068">
                  <c:v>1873.55</c:v>
                </c:pt>
                <c:pt idx="3069">
                  <c:v>1874.16</c:v>
                </c:pt>
                <c:pt idx="3070">
                  <c:v>1874.77</c:v>
                </c:pt>
                <c:pt idx="3071">
                  <c:v>1875.38</c:v>
                </c:pt>
                <c:pt idx="3072">
                  <c:v>1875.99</c:v>
                </c:pt>
                <c:pt idx="3073">
                  <c:v>1876.6</c:v>
                </c:pt>
                <c:pt idx="3074">
                  <c:v>1877.21</c:v>
                </c:pt>
                <c:pt idx="3075">
                  <c:v>1877.82</c:v>
                </c:pt>
                <c:pt idx="3076">
                  <c:v>1878.44</c:v>
                </c:pt>
                <c:pt idx="3077">
                  <c:v>1879.05</c:v>
                </c:pt>
                <c:pt idx="3078">
                  <c:v>1879.66</c:v>
                </c:pt>
                <c:pt idx="3079">
                  <c:v>1880.27</c:v>
                </c:pt>
                <c:pt idx="3080">
                  <c:v>1880.88</c:v>
                </c:pt>
                <c:pt idx="3081">
                  <c:v>1881.49</c:v>
                </c:pt>
                <c:pt idx="3082">
                  <c:v>1882.1</c:v>
                </c:pt>
                <c:pt idx="3083">
                  <c:v>1882.71</c:v>
                </c:pt>
                <c:pt idx="3084">
                  <c:v>1883.32</c:v>
                </c:pt>
                <c:pt idx="3085">
                  <c:v>1883.93</c:v>
                </c:pt>
                <c:pt idx="3086">
                  <c:v>1884.54</c:v>
                </c:pt>
                <c:pt idx="3087">
                  <c:v>1885.15</c:v>
                </c:pt>
                <c:pt idx="3088">
                  <c:v>1885.76</c:v>
                </c:pt>
                <c:pt idx="3089">
                  <c:v>1886.37</c:v>
                </c:pt>
                <c:pt idx="3090">
                  <c:v>1886.98</c:v>
                </c:pt>
                <c:pt idx="3091">
                  <c:v>1887.59</c:v>
                </c:pt>
                <c:pt idx="3092">
                  <c:v>1888.2</c:v>
                </c:pt>
                <c:pt idx="3093">
                  <c:v>1888.81</c:v>
                </c:pt>
                <c:pt idx="3094">
                  <c:v>1889.42</c:v>
                </c:pt>
                <c:pt idx="3095">
                  <c:v>1890.03</c:v>
                </c:pt>
                <c:pt idx="3096">
                  <c:v>1890.64</c:v>
                </c:pt>
                <c:pt idx="3097">
                  <c:v>1891.26</c:v>
                </c:pt>
                <c:pt idx="3098">
                  <c:v>1891.87</c:v>
                </c:pt>
                <c:pt idx="3099">
                  <c:v>1892.48</c:v>
                </c:pt>
                <c:pt idx="3100">
                  <c:v>1893.09</c:v>
                </c:pt>
                <c:pt idx="3101">
                  <c:v>1893.7</c:v>
                </c:pt>
                <c:pt idx="3102">
                  <c:v>1894.31</c:v>
                </c:pt>
                <c:pt idx="3103">
                  <c:v>1894.92</c:v>
                </c:pt>
                <c:pt idx="3104">
                  <c:v>1895.53</c:v>
                </c:pt>
                <c:pt idx="3105">
                  <c:v>1896.14</c:v>
                </c:pt>
                <c:pt idx="3106">
                  <c:v>1896.75</c:v>
                </c:pt>
                <c:pt idx="3107">
                  <c:v>1897.36</c:v>
                </c:pt>
                <c:pt idx="3108">
                  <c:v>1897.97</c:v>
                </c:pt>
                <c:pt idx="3109">
                  <c:v>1898.58</c:v>
                </c:pt>
                <c:pt idx="3110">
                  <c:v>1899.19</c:v>
                </c:pt>
                <c:pt idx="3111">
                  <c:v>1899.8</c:v>
                </c:pt>
                <c:pt idx="3112">
                  <c:v>1900.41</c:v>
                </c:pt>
                <c:pt idx="3113">
                  <c:v>1901.02</c:v>
                </c:pt>
                <c:pt idx="3114">
                  <c:v>1901.63</c:v>
                </c:pt>
                <c:pt idx="3115">
                  <c:v>1902.24</c:v>
                </c:pt>
                <c:pt idx="3116">
                  <c:v>1902.85</c:v>
                </c:pt>
                <c:pt idx="3117">
                  <c:v>1903.46</c:v>
                </c:pt>
                <c:pt idx="3118">
                  <c:v>1904.08</c:v>
                </c:pt>
                <c:pt idx="3119">
                  <c:v>1904.69</c:v>
                </c:pt>
                <c:pt idx="3120">
                  <c:v>1905.3</c:v>
                </c:pt>
                <c:pt idx="3121">
                  <c:v>1905.91</c:v>
                </c:pt>
                <c:pt idx="3122">
                  <c:v>1906.52</c:v>
                </c:pt>
                <c:pt idx="3123">
                  <c:v>1907.13</c:v>
                </c:pt>
                <c:pt idx="3124">
                  <c:v>1907.74</c:v>
                </c:pt>
                <c:pt idx="3125">
                  <c:v>1908.35</c:v>
                </c:pt>
                <c:pt idx="3126">
                  <c:v>1908.96</c:v>
                </c:pt>
                <c:pt idx="3127">
                  <c:v>1909.57</c:v>
                </c:pt>
                <c:pt idx="3128">
                  <c:v>1910.18</c:v>
                </c:pt>
                <c:pt idx="3129">
                  <c:v>1910.79</c:v>
                </c:pt>
                <c:pt idx="3130">
                  <c:v>1911.4</c:v>
                </c:pt>
                <c:pt idx="3131">
                  <c:v>1912.01</c:v>
                </c:pt>
                <c:pt idx="3132">
                  <c:v>1912.62</c:v>
                </c:pt>
                <c:pt idx="3133">
                  <c:v>1913.23</c:v>
                </c:pt>
                <c:pt idx="3134">
                  <c:v>1913.84</c:v>
                </c:pt>
                <c:pt idx="3135">
                  <c:v>1914.45</c:v>
                </c:pt>
                <c:pt idx="3136">
                  <c:v>1915.06</c:v>
                </c:pt>
                <c:pt idx="3137">
                  <c:v>1915.67</c:v>
                </c:pt>
                <c:pt idx="3138">
                  <c:v>1916.28</c:v>
                </c:pt>
                <c:pt idx="3139">
                  <c:v>1916.9</c:v>
                </c:pt>
                <c:pt idx="3140">
                  <c:v>1917.51</c:v>
                </c:pt>
                <c:pt idx="3141">
                  <c:v>1918.12</c:v>
                </c:pt>
                <c:pt idx="3142">
                  <c:v>1918.73</c:v>
                </c:pt>
                <c:pt idx="3143">
                  <c:v>1919.34</c:v>
                </c:pt>
                <c:pt idx="3144">
                  <c:v>1919.95</c:v>
                </c:pt>
                <c:pt idx="3145">
                  <c:v>1920.56</c:v>
                </c:pt>
                <c:pt idx="3146">
                  <c:v>1921.17</c:v>
                </c:pt>
                <c:pt idx="3147">
                  <c:v>1921.78</c:v>
                </c:pt>
                <c:pt idx="3148">
                  <c:v>1922.39</c:v>
                </c:pt>
                <c:pt idx="3149">
                  <c:v>1923</c:v>
                </c:pt>
                <c:pt idx="3150">
                  <c:v>1923.61</c:v>
                </c:pt>
                <c:pt idx="3151">
                  <c:v>1924.22</c:v>
                </c:pt>
                <c:pt idx="3152">
                  <c:v>1924.83</c:v>
                </c:pt>
                <c:pt idx="3153">
                  <c:v>1925.44</c:v>
                </c:pt>
                <c:pt idx="3154">
                  <c:v>1926.05</c:v>
                </c:pt>
                <c:pt idx="3155">
                  <c:v>1926.66</c:v>
                </c:pt>
                <c:pt idx="3156">
                  <c:v>1927.27</c:v>
                </c:pt>
                <c:pt idx="3157">
                  <c:v>1927.88</c:v>
                </c:pt>
                <c:pt idx="3158">
                  <c:v>1928.49</c:v>
                </c:pt>
                <c:pt idx="3159">
                  <c:v>1929.1</c:v>
                </c:pt>
                <c:pt idx="3160">
                  <c:v>1929.72</c:v>
                </c:pt>
                <c:pt idx="3161">
                  <c:v>1930.33</c:v>
                </c:pt>
                <c:pt idx="3162">
                  <c:v>1930.94</c:v>
                </c:pt>
                <c:pt idx="3163">
                  <c:v>1931.55</c:v>
                </c:pt>
                <c:pt idx="3164">
                  <c:v>1932.16</c:v>
                </c:pt>
                <c:pt idx="3165">
                  <c:v>1932.77</c:v>
                </c:pt>
                <c:pt idx="3166">
                  <c:v>1933.38</c:v>
                </c:pt>
                <c:pt idx="3167">
                  <c:v>1933.99</c:v>
                </c:pt>
                <c:pt idx="3168">
                  <c:v>1934.6</c:v>
                </c:pt>
                <c:pt idx="3169">
                  <c:v>1935.21</c:v>
                </c:pt>
                <c:pt idx="3170">
                  <c:v>1935.82</c:v>
                </c:pt>
                <c:pt idx="3171">
                  <c:v>1936.43</c:v>
                </c:pt>
                <c:pt idx="3172">
                  <c:v>1937.04</c:v>
                </c:pt>
                <c:pt idx="3173">
                  <c:v>1937.65</c:v>
                </c:pt>
                <c:pt idx="3174">
                  <c:v>1938.26</c:v>
                </c:pt>
                <c:pt idx="3175">
                  <c:v>1938.87</c:v>
                </c:pt>
                <c:pt idx="3176">
                  <c:v>1939.48</c:v>
                </c:pt>
                <c:pt idx="3177">
                  <c:v>1940.09</c:v>
                </c:pt>
                <c:pt idx="3178">
                  <c:v>1940.7</c:v>
                </c:pt>
                <c:pt idx="3179">
                  <c:v>1941.31</c:v>
                </c:pt>
                <c:pt idx="3180">
                  <c:v>1941.92</c:v>
                </c:pt>
                <c:pt idx="3181">
                  <c:v>1942.54</c:v>
                </c:pt>
                <c:pt idx="3182">
                  <c:v>1943.15</c:v>
                </c:pt>
                <c:pt idx="3183">
                  <c:v>1943.76</c:v>
                </c:pt>
                <c:pt idx="3184">
                  <c:v>1944.37</c:v>
                </c:pt>
                <c:pt idx="3185">
                  <c:v>1944.98</c:v>
                </c:pt>
                <c:pt idx="3186">
                  <c:v>1945.59</c:v>
                </c:pt>
                <c:pt idx="3187">
                  <c:v>1946.2</c:v>
                </c:pt>
                <c:pt idx="3188">
                  <c:v>1946.81</c:v>
                </c:pt>
                <c:pt idx="3189">
                  <c:v>1947.42</c:v>
                </c:pt>
                <c:pt idx="3190">
                  <c:v>1948.03</c:v>
                </c:pt>
                <c:pt idx="3191">
                  <c:v>1948.64</c:v>
                </c:pt>
                <c:pt idx="3192">
                  <c:v>1949.25</c:v>
                </c:pt>
                <c:pt idx="3193">
                  <c:v>1949.86</c:v>
                </c:pt>
                <c:pt idx="3194">
                  <c:v>1950.47</c:v>
                </c:pt>
                <c:pt idx="3195">
                  <c:v>1951.08</c:v>
                </c:pt>
                <c:pt idx="3196">
                  <c:v>1951.69</c:v>
                </c:pt>
                <c:pt idx="3197">
                  <c:v>1952.3</c:v>
                </c:pt>
                <c:pt idx="3198">
                  <c:v>1952.91</c:v>
                </c:pt>
                <c:pt idx="3199">
                  <c:v>1953.52</c:v>
                </c:pt>
                <c:pt idx="3200">
                  <c:v>1954.13</c:v>
                </c:pt>
                <c:pt idx="3201">
                  <c:v>1954.74</c:v>
                </c:pt>
                <c:pt idx="3202">
                  <c:v>1955.36</c:v>
                </c:pt>
                <c:pt idx="3203">
                  <c:v>1955.97</c:v>
                </c:pt>
                <c:pt idx="3204">
                  <c:v>1956.58</c:v>
                </c:pt>
                <c:pt idx="3205">
                  <c:v>1957.19</c:v>
                </c:pt>
                <c:pt idx="3206">
                  <c:v>1957.8</c:v>
                </c:pt>
                <c:pt idx="3207">
                  <c:v>1958.41</c:v>
                </c:pt>
                <c:pt idx="3208">
                  <c:v>1959.02</c:v>
                </c:pt>
                <c:pt idx="3209">
                  <c:v>1959.63</c:v>
                </c:pt>
                <c:pt idx="3210">
                  <c:v>1960.24</c:v>
                </c:pt>
                <c:pt idx="3211">
                  <c:v>1960.85</c:v>
                </c:pt>
                <c:pt idx="3212">
                  <c:v>1961.46</c:v>
                </c:pt>
                <c:pt idx="3213">
                  <c:v>1962.07</c:v>
                </c:pt>
                <c:pt idx="3214">
                  <c:v>1962.68</c:v>
                </c:pt>
                <c:pt idx="3215">
                  <c:v>1963.29</c:v>
                </c:pt>
                <c:pt idx="3216">
                  <c:v>1963.9</c:v>
                </c:pt>
                <c:pt idx="3217">
                  <c:v>1964.51</c:v>
                </c:pt>
                <c:pt idx="3218">
                  <c:v>1965.12</c:v>
                </c:pt>
                <c:pt idx="3219">
                  <c:v>1965.73</c:v>
                </c:pt>
                <c:pt idx="3220">
                  <c:v>1966.34</c:v>
                </c:pt>
                <c:pt idx="3221">
                  <c:v>1966.95</c:v>
                </c:pt>
                <c:pt idx="3222">
                  <c:v>1967.56</c:v>
                </c:pt>
                <c:pt idx="3223">
                  <c:v>1968.18</c:v>
                </c:pt>
                <c:pt idx="3224">
                  <c:v>1968.79</c:v>
                </c:pt>
                <c:pt idx="3225">
                  <c:v>1969.4</c:v>
                </c:pt>
                <c:pt idx="3226">
                  <c:v>1970.01</c:v>
                </c:pt>
                <c:pt idx="3227">
                  <c:v>1970.62</c:v>
                </c:pt>
                <c:pt idx="3228">
                  <c:v>1971.23</c:v>
                </c:pt>
                <c:pt idx="3229">
                  <c:v>1971.84</c:v>
                </c:pt>
                <c:pt idx="3230">
                  <c:v>1972.45</c:v>
                </c:pt>
                <c:pt idx="3231">
                  <c:v>1973.06</c:v>
                </c:pt>
                <c:pt idx="3232">
                  <c:v>1973.67</c:v>
                </c:pt>
                <c:pt idx="3233">
                  <c:v>1974.28</c:v>
                </c:pt>
                <c:pt idx="3234">
                  <c:v>1974.89</c:v>
                </c:pt>
                <c:pt idx="3235">
                  <c:v>1975.5</c:v>
                </c:pt>
                <c:pt idx="3236">
                  <c:v>1976.11</c:v>
                </c:pt>
                <c:pt idx="3237">
                  <c:v>1976.72</c:v>
                </c:pt>
                <c:pt idx="3238">
                  <c:v>1977.33</c:v>
                </c:pt>
                <c:pt idx="3239">
                  <c:v>1977.94</c:v>
                </c:pt>
                <c:pt idx="3240">
                  <c:v>1978.55</c:v>
                </c:pt>
                <c:pt idx="3241">
                  <c:v>1979.16</c:v>
                </c:pt>
                <c:pt idx="3242">
                  <c:v>1979.77</c:v>
                </c:pt>
                <c:pt idx="3243">
                  <c:v>1980.38</c:v>
                </c:pt>
                <c:pt idx="3244">
                  <c:v>1981</c:v>
                </c:pt>
                <c:pt idx="3245">
                  <c:v>1981.61</c:v>
                </c:pt>
                <c:pt idx="3246">
                  <c:v>1982.22</c:v>
                </c:pt>
                <c:pt idx="3247">
                  <c:v>1982.83</c:v>
                </c:pt>
                <c:pt idx="3248">
                  <c:v>1983.44</c:v>
                </c:pt>
                <c:pt idx="3249">
                  <c:v>1984.05</c:v>
                </c:pt>
                <c:pt idx="3250">
                  <c:v>1984.66</c:v>
                </c:pt>
                <c:pt idx="3251">
                  <c:v>1985.27</c:v>
                </c:pt>
                <c:pt idx="3252">
                  <c:v>1985.88</c:v>
                </c:pt>
                <c:pt idx="3253">
                  <c:v>1986.49</c:v>
                </c:pt>
                <c:pt idx="3254">
                  <c:v>1987.1</c:v>
                </c:pt>
                <c:pt idx="3255">
                  <c:v>1987.71</c:v>
                </c:pt>
                <c:pt idx="3256">
                  <c:v>1988.32</c:v>
                </c:pt>
                <c:pt idx="3257">
                  <c:v>1988.93</c:v>
                </c:pt>
                <c:pt idx="3258">
                  <c:v>1989.54</c:v>
                </c:pt>
                <c:pt idx="3259">
                  <c:v>1990.15</c:v>
                </c:pt>
                <c:pt idx="3260">
                  <c:v>1990.76</c:v>
                </c:pt>
                <c:pt idx="3261">
                  <c:v>1991.37</c:v>
                </c:pt>
                <c:pt idx="3262">
                  <c:v>1991.98</c:v>
                </c:pt>
                <c:pt idx="3263">
                  <c:v>1992.59</c:v>
                </c:pt>
                <c:pt idx="3264">
                  <c:v>1993.2</c:v>
                </c:pt>
                <c:pt idx="3265">
                  <c:v>1993.82</c:v>
                </c:pt>
                <c:pt idx="3266">
                  <c:v>1994.43</c:v>
                </c:pt>
                <c:pt idx="3267">
                  <c:v>1995.04</c:v>
                </c:pt>
                <c:pt idx="3268">
                  <c:v>1995.65</c:v>
                </c:pt>
                <c:pt idx="3269">
                  <c:v>1996.26</c:v>
                </c:pt>
                <c:pt idx="3270">
                  <c:v>1996.87</c:v>
                </c:pt>
                <c:pt idx="3271">
                  <c:v>1997.48</c:v>
                </c:pt>
                <c:pt idx="3272">
                  <c:v>1998.09</c:v>
                </c:pt>
                <c:pt idx="3273">
                  <c:v>1998.7</c:v>
                </c:pt>
                <c:pt idx="3274">
                  <c:v>1999.31</c:v>
                </c:pt>
                <c:pt idx="3275">
                  <c:v>1999.92</c:v>
                </c:pt>
                <c:pt idx="3276">
                  <c:v>2000.53</c:v>
                </c:pt>
                <c:pt idx="3277">
                  <c:v>2001.14</c:v>
                </c:pt>
                <c:pt idx="3278">
                  <c:v>2001.75</c:v>
                </c:pt>
                <c:pt idx="3279">
                  <c:v>2002.36</c:v>
                </c:pt>
                <c:pt idx="3280">
                  <c:v>2002.97</c:v>
                </c:pt>
                <c:pt idx="3281">
                  <c:v>2003.58</c:v>
                </c:pt>
                <c:pt idx="3282">
                  <c:v>2004.19</c:v>
                </c:pt>
                <c:pt idx="3283">
                  <c:v>2004.8</c:v>
                </c:pt>
                <c:pt idx="3284">
                  <c:v>2005.41</c:v>
                </c:pt>
                <c:pt idx="3285">
                  <c:v>2006.02</c:v>
                </c:pt>
                <c:pt idx="3286">
                  <c:v>2006.64</c:v>
                </c:pt>
                <c:pt idx="3287">
                  <c:v>2007.25</c:v>
                </c:pt>
                <c:pt idx="3288">
                  <c:v>2007.86</c:v>
                </c:pt>
                <c:pt idx="3289">
                  <c:v>2008.47</c:v>
                </c:pt>
                <c:pt idx="3290">
                  <c:v>2009.08</c:v>
                </c:pt>
                <c:pt idx="3291">
                  <c:v>2009.69</c:v>
                </c:pt>
                <c:pt idx="3292">
                  <c:v>2010.3</c:v>
                </c:pt>
                <c:pt idx="3293">
                  <c:v>2010.91</c:v>
                </c:pt>
                <c:pt idx="3294">
                  <c:v>2011.52</c:v>
                </c:pt>
                <c:pt idx="3295">
                  <c:v>2012.13</c:v>
                </c:pt>
                <c:pt idx="3296">
                  <c:v>2012.74</c:v>
                </c:pt>
                <c:pt idx="3297">
                  <c:v>2013.35</c:v>
                </c:pt>
                <c:pt idx="3298">
                  <c:v>2013.96</c:v>
                </c:pt>
                <c:pt idx="3299">
                  <c:v>2014.57</c:v>
                </c:pt>
                <c:pt idx="3300">
                  <c:v>2015.18</c:v>
                </c:pt>
                <c:pt idx="3301">
                  <c:v>2015.79</c:v>
                </c:pt>
                <c:pt idx="3302">
                  <c:v>2016.4</c:v>
                </c:pt>
                <c:pt idx="3303">
                  <c:v>2017.01</c:v>
                </c:pt>
                <c:pt idx="3304">
                  <c:v>2017.62</c:v>
                </c:pt>
                <c:pt idx="3305">
                  <c:v>2018.23</c:v>
                </c:pt>
                <c:pt idx="3306">
                  <c:v>2018.84</c:v>
                </c:pt>
                <c:pt idx="3307">
                  <c:v>2019.46</c:v>
                </c:pt>
                <c:pt idx="3308">
                  <c:v>2020.07</c:v>
                </c:pt>
                <c:pt idx="3309">
                  <c:v>2020.68</c:v>
                </c:pt>
                <c:pt idx="3310">
                  <c:v>2021.29</c:v>
                </c:pt>
                <c:pt idx="3311">
                  <c:v>2021.9</c:v>
                </c:pt>
                <c:pt idx="3312">
                  <c:v>2022.51</c:v>
                </c:pt>
                <c:pt idx="3313">
                  <c:v>2023.12</c:v>
                </c:pt>
                <c:pt idx="3314">
                  <c:v>2023.73</c:v>
                </c:pt>
                <c:pt idx="3315">
                  <c:v>2024.34</c:v>
                </c:pt>
                <c:pt idx="3316">
                  <c:v>2024.95</c:v>
                </c:pt>
                <c:pt idx="3317">
                  <c:v>2025.56</c:v>
                </c:pt>
                <c:pt idx="3318">
                  <c:v>2026.17</c:v>
                </c:pt>
                <c:pt idx="3319">
                  <c:v>2026.78</c:v>
                </c:pt>
                <c:pt idx="3320">
                  <c:v>2027.39</c:v>
                </c:pt>
                <c:pt idx="3321">
                  <c:v>2028</c:v>
                </c:pt>
                <c:pt idx="3322">
                  <c:v>2028.61</c:v>
                </c:pt>
                <c:pt idx="3323">
                  <c:v>2029.22</c:v>
                </c:pt>
                <c:pt idx="3324">
                  <c:v>2029.83</c:v>
                </c:pt>
                <c:pt idx="3325">
                  <c:v>2030.44</c:v>
                </c:pt>
                <c:pt idx="3326">
                  <c:v>2031.05</c:v>
                </c:pt>
                <c:pt idx="3327">
                  <c:v>2031.66</c:v>
                </c:pt>
                <c:pt idx="3328">
                  <c:v>2032.28</c:v>
                </c:pt>
                <c:pt idx="3329">
                  <c:v>2032.89</c:v>
                </c:pt>
                <c:pt idx="3330">
                  <c:v>2033.5</c:v>
                </c:pt>
                <c:pt idx="3331">
                  <c:v>2034.11</c:v>
                </c:pt>
                <c:pt idx="3332">
                  <c:v>2034.72</c:v>
                </c:pt>
                <c:pt idx="3333">
                  <c:v>2035.33</c:v>
                </c:pt>
                <c:pt idx="3334">
                  <c:v>2035.94</c:v>
                </c:pt>
                <c:pt idx="3335">
                  <c:v>2036.55</c:v>
                </c:pt>
                <c:pt idx="3336">
                  <c:v>2037.16</c:v>
                </c:pt>
                <c:pt idx="3337">
                  <c:v>2037.77</c:v>
                </c:pt>
                <c:pt idx="3338">
                  <c:v>2038.38</c:v>
                </c:pt>
                <c:pt idx="3339">
                  <c:v>2038.99</c:v>
                </c:pt>
                <c:pt idx="3340">
                  <c:v>2039.6</c:v>
                </c:pt>
                <c:pt idx="3341">
                  <c:v>2040.21</c:v>
                </c:pt>
                <c:pt idx="3342">
                  <c:v>2040.82</c:v>
                </c:pt>
                <c:pt idx="3343">
                  <c:v>2041.43</c:v>
                </c:pt>
                <c:pt idx="3344">
                  <c:v>2042.04</c:v>
                </c:pt>
                <c:pt idx="3345">
                  <c:v>2042.65</c:v>
                </c:pt>
                <c:pt idx="3346">
                  <c:v>2043.26</c:v>
                </c:pt>
                <c:pt idx="3347">
                  <c:v>2043.87</c:v>
                </c:pt>
                <c:pt idx="3348">
                  <c:v>2044.48</c:v>
                </c:pt>
                <c:pt idx="3349">
                  <c:v>2045.1</c:v>
                </c:pt>
                <c:pt idx="3350">
                  <c:v>2045.71</c:v>
                </c:pt>
                <c:pt idx="3351">
                  <c:v>2046.32</c:v>
                </c:pt>
                <c:pt idx="3352">
                  <c:v>2046.93</c:v>
                </c:pt>
                <c:pt idx="3353">
                  <c:v>2047.54</c:v>
                </c:pt>
                <c:pt idx="3354">
                  <c:v>2048.15</c:v>
                </c:pt>
                <c:pt idx="3355">
                  <c:v>2048.7600000000002</c:v>
                </c:pt>
                <c:pt idx="3356">
                  <c:v>2049.37</c:v>
                </c:pt>
                <c:pt idx="3357">
                  <c:v>2049.98</c:v>
                </c:pt>
                <c:pt idx="3358">
                  <c:v>2050.59</c:v>
                </c:pt>
                <c:pt idx="3359">
                  <c:v>2051.1999999999998</c:v>
                </c:pt>
                <c:pt idx="3360">
                  <c:v>2051.81</c:v>
                </c:pt>
                <c:pt idx="3361">
                  <c:v>2052.42</c:v>
                </c:pt>
                <c:pt idx="3362">
                  <c:v>2053.0300000000002</c:v>
                </c:pt>
                <c:pt idx="3363">
                  <c:v>2053.64</c:v>
                </c:pt>
                <c:pt idx="3364">
                  <c:v>2054.25</c:v>
                </c:pt>
                <c:pt idx="3365">
                  <c:v>2054.86</c:v>
                </c:pt>
                <c:pt idx="3366">
                  <c:v>2055.4699999999998</c:v>
                </c:pt>
                <c:pt idx="3367">
                  <c:v>2056.08</c:v>
                </c:pt>
                <c:pt idx="3368">
                  <c:v>2056.69</c:v>
                </c:pt>
                <c:pt idx="3369">
                  <c:v>2057.3000000000002</c:v>
                </c:pt>
                <c:pt idx="3370">
                  <c:v>2057.92</c:v>
                </c:pt>
                <c:pt idx="3371">
                  <c:v>2058.5300000000002</c:v>
                </c:pt>
                <c:pt idx="3372">
                  <c:v>2059.14</c:v>
                </c:pt>
                <c:pt idx="3373">
                  <c:v>2059.75</c:v>
                </c:pt>
                <c:pt idx="3374">
                  <c:v>2060.36</c:v>
                </c:pt>
                <c:pt idx="3375">
                  <c:v>2060.9699999999998</c:v>
                </c:pt>
                <c:pt idx="3376">
                  <c:v>2061.58</c:v>
                </c:pt>
                <c:pt idx="3377">
                  <c:v>2062.19</c:v>
                </c:pt>
                <c:pt idx="3378">
                  <c:v>2062.8000000000002</c:v>
                </c:pt>
                <c:pt idx="3379">
                  <c:v>2063.41</c:v>
                </c:pt>
                <c:pt idx="3380">
                  <c:v>2064.02</c:v>
                </c:pt>
                <c:pt idx="3381">
                  <c:v>2064.63</c:v>
                </c:pt>
                <c:pt idx="3382">
                  <c:v>2065.2399999999998</c:v>
                </c:pt>
                <c:pt idx="3383">
                  <c:v>2065.85</c:v>
                </c:pt>
                <c:pt idx="3384">
                  <c:v>2066.46</c:v>
                </c:pt>
                <c:pt idx="3385">
                  <c:v>2067.0700000000002</c:v>
                </c:pt>
                <c:pt idx="3386">
                  <c:v>2067.6799999999998</c:v>
                </c:pt>
                <c:pt idx="3387">
                  <c:v>2068.29</c:v>
                </c:pt>
                <c:pt idx="3388">
                  <c:v>2068.9</c:v>
                </c:pt>
                <c:pt idx="3389">
                  <c:v>2069.5100000000002</c:v>
                </c:pt>
                <c:pt idx="3390">
                  <c:v>2070.12</c:v>
                </c:pt>
                <c:pt idx="3391">
                  <c:v>2070.7399999999998</c:v>
                </c:pt>
                <c:pt idx="3392">
                  <c:v>2071.35</c:v>
                </c:pt>
                <c:pt idx="3393">
                  <c:v>2071.96</c:v>
                </c:pt>
                <c:pt idx="3394">
                  <c:v>2072.5700000000002</c:v>
                </c:pt>
                <c:pt idx="3395">
                  <c:v>2073.1799999999998</c:v>
                </c:pt>
                <c:pt idx="3396">
                  <c:v>2073.79</c:v>
                </c:pt>
                <c:pt idx="3397">
                  <c:v>2074.4</c:v>
                </c:pt>
                <c:pt idx="3398">
                  <c:v>2075.0100000000002</c:v>
                </c:pt>
                <c:pt idx="3399">
                  <c:v>2075.62</c:v>
                </c:pt>
                <c:pt idx="3400">
                  <c:v>2076.23</c:v>
                </c:pt>
                <c:pt idx="3401">
                  <c:v>2076.84</c:v>
                </c:pt>
                <c:pt idx="3402">
                  <c:v>2077.4499999999998</c:v>
                </c:pt>
                <c:pt idx="3403">
                  <c:v>2078.06</c:v>
                </c:pt>
                <c:pt idx="3404">
                  <c:v>2078.67</c:v>
                </c:pt>
                <c:pt idx="3405">
                  <c:v>2079.2800000000002</c:v>
                </c:pt>
                <c:pt idx="3406">
                  <c:v>2079.89</c:v>
                </c:pt>
                <c:pt idx="3407">
                  <c:v>2080.5</c:v>
                </c:pt>
                <c:pt idx="3408">
                  <c:v>2081.11</c:v>
                </c:pt>
                <c:pt idx="3409">
                  <c:v>2081.7199999999998</c:v>
                </c:pt>
                <c:pt idx="3410">
                  <c:v>2082.33</c:v>
                </c:pt>
                <c:pt idx="3411">
                  <c:v>2082.94</c:v>
                </c:pt>
                <c:pt idx="3412">
                  <c:v>2083.56</c:v>
                </c:pt>
                <c:pt idx="3413">
                  <c:v>2084.17</c:v>
                </c:pt>
                <c:pt idx="3414">
                  <c:v>2084.7800000000002</c:v>
                </c:pt>
                <c:pt idx="3415">
                  <c:v>2085.39</c:v>
                </c:pt>
                <c:pt idx="3416">
                  <c:v>2086</c:v>
                </c:pt>
                <c:pt idx="3417">
                  <c:v>2086.61</c:v>
                </c:pt>
                <c:pt idx="3418">
                  <c:v>2087.2199999999998</c:v>
                </c:pt>
                <c:pt idx="3419">
                  <c:v>2087.83</c:v>
                </c:pt>
                <c:pt idx="3420">
                  <c:v>2088.44</c:v>
                </c:pt>
                <c:pt idx="3421">
                  <c:v>2089.0500000000002</c:v>
                </c:pt>
                <c:pt idx="3422">
                  <c:v>2089.66</c:v>
                </c:pt>
                <c:pt idx="3423">
                  <c:v>2090.27</c:v>
                </c:pt>
                <c:pt idx="3424">
                  <c:v>2090.88</c:v>
                </c:pt>
                <c:pt idx="3425">
                  <c:v>2091.4899999999998</c:v>
                </c:pt>
                <c:pt idx="3426">
                  <c:v>2092.1</c:v>
                </c:pt>
                <c:pt idx="3427">
                  <c:v>2092.71</c:v>
                </c:pt>
                <c:pt idx="3428">
                  <c:v>2093.3200000000002</c:v>
                </c:pt>
                <c:pt idx="3429">
                  <c:v>2093.9299999999998</c:v>
                </c:pt>
                <c:pt idx="3430">
                  <c:v>2094.54</c:v>
                </c:pt>
                <c:pt idx="3431">
                  <c:v>2095.15</c:v>
                </c:pt>
                <c:pt idx="3432">
                  <c:v>2095.7600000000002</c:v>
                </c:pt>
                <c:pt idx="3433">
                  <c:v>2096.38</c:v>
                </c:pt>
                <c:pt idx="3434">
                  <c:v>2096.9899999999998</c:v>
                </c:pt>
                <c:pt idx="3435">
                  <c:v>2097.6</c:v>
                </c:pt>
                <c:pt idx="3436">
                  <c:v>2098.21</c:v>
                </c:pt>
                <c:pt idx="3437">
                  <c:v>2098.8200000000002</c:v>
                </c:pt>
                <c:pt idx="3438">
                  <c:v>2099.4299999999998</c:v>
                </c:pt>
                <c:pt idx="3439">
                  <c:v>2100.04</c:v>
                </c:pt>
                <c:pt idx="3440">
                  <c:v>2100.65</c:v>
                </c:pt>
                <c:pt idx="3441">
                  <c:v>2101.2600000000002</c:v>
                </c:pt>
                <c:pt idx="3442">
                  <c:v>2101.87</c:v>
                </c:pt>
                <c:pt idx="3443">
                  <c:v>2102.48</c:v>
                </c:pt>
                <c:pt idx="3444">
                  <c:v>2103.09</c:v>
                </c:pt>
                <c:pt idx="3445">
                  <c:v>2103.6999999999998</c:v>
                </c:pt>
                <c:pt idx="3446">
                  <c:v>2104.31</c:v>
                </c:pt>
                <c:pt idx="3447">
                  <c:v>2104.92</c:v>
                </c:pt>
                <c:pt idx="3448">
                  <c:v>2105.5300000000002</c:v>
                </c:pt>
                <c:pt idx="3449">
                  <c:v>2106.14</c:v>
                </c:pt>
                <c:pt idx="3450">
                  <c:v>2106.75</c:v>
                </c:pt>
                <c:pt idx="3451">
                  <c:v>2107.36</c:v>
                </c:pt>
                <c:pt idx="3452">
                  <c:v>2107.9699999999998</c:v>
                </c:pt>
                <c:pt idx="3453">
                  <c:v>2108.58</c:v>
                </c:pt>
                <c:pt idx="3454">
                  <c:v>2109.1999999999998</c:v>
                </c:pt>
                <c:pt idx="3455">
                  <c:v>2109.81</c:v>
                </c:pt>
                <c:pt idx="3456">
                  <c:v>2110.42</c:v>
                </c:pt>
                <c:pt idx="3457">
                  <c:v>2111.0300000000002</c:v>
                </c:pt>
                <c:pt idx="3458">
                  <c:v>2111.64</c:v>
                </c:pt>
                <c:pt idx="3459">
                  <c:v>2112.25</c:v>
                </c:pt>
                <c:pt idx="3460">
                  <c:v>2112.86</c:v>
                </c:pt>
                <c:pt idx="3461">
                  <c:v>2113.4699999999998</c:v>
                </c:pt>
                <c:pt idx="3462">
                  <c:v>2114.08</c:v>
                </c:pt>
                <c:pt idx="3463">
                  <c:v>2114.69</c:v>
                </c:pt>
                <c:pt idx="3464">
                  <c:v>2115.3000000000002</c:v>
                </c:pt>
                <c:pt idx="3465">
                  <c:v>2115.91</c:v>
                </c:pt>
                <c:pt idx="3466">
                  <c:v>2116.52</c:v>
                </c:pt>
                <c:pt idx="3467">
                  <c:v>2117.13</c:v>
                </c:pt>
                <c:pt idx="3468">
                  <c:v>2117.7399999999998</c:v>
                </c:pt>
                <c:pt idx="3469">
                  <c:v>2118.35</c:v>
                </c:pt>
                <c:pt idx="3470">
                  <c:v>2118.96</c:v>
                </c:pt>
                <c:pt idx="3471">
                  <c:v>2119.5700000000002</c:v>
                </c:pt>
                <c:pt idx="3472">
                  <c:v>2120.1799999999998</c:v>
                </c:pt>
                <c:pt idx="3473">
                  <c:v>2120.79</c:v>
                </c:pt>
                <c:pt idx="3474">
                  <c:v>2121.4</c:v>
                </c:pt>
                <c:pt idx="3475">
                  <c:v>2122.02</c:v>
                </c:pt>
                <c:pt idx="3476">
                  <c:v>2122.63</c:v>
                </c:pt>
                <c:pt idx="3477">
                  <c:v>2123.2399999999998</c:v>
                </c:pt>
                <c:pt idx="3478">
                  <c:v>2123.85</c:v>
                </c:pt>
                <c:pt idx="3479">
                  <c:v>2124.46</c:v>
                </c:pt>
                <c:pt idx="3480">
                  <c:v>2125.0700000000002</c:v>
                </c:pt>
                <c:pt idx="3481">
                  <c:v>2125.6799999999998</c:v>
                </c:pt>
                <c:pt idx="3482">
                  <c:v>2126.29</c:v>
                </c:pt>
                <c:pt idx="3483">
                  <c:v>2126.9</c:v>
                </c:pt>
                <c:pt idx="3484">
                  <c:v>2127.5100000000002</c:v>
                </c:pt>
                <c:pt idx="3485">
                  <c:v>2128.12</c:v>
                </c:pt>
                <c:pt idx="3486">
                  <c:v>2128.73</c:v>
                </c:pt>
                <c:pt idx="3487">
                  <c:v>2129.34</c:v>
                </c:pt>
                <c:pt idx="3488">
                  <c:v>2129.9499999999998</c:v>
                </c:pt>
                <c:pt idx="3489">
                  <c:v>2130.56</c:v>
                </c:pt>
                <c:pt idx="3490">
                  <c:v>2131.17</c:v>
                </c:pt>
                <c:pt idx="3491">
                  <c:v>2131.7800000000002</c:v>
                </c:pt>
                <c:pt idx="3492">
                  <c:v>2132.39</c:v>
                </c:pt>
                <c:pt idx="3493">
                  <c:v>2133</c:v>
                </c:pt>
                <c:pt idx="3494">
                  <c:v>2133.61</c:v>
                </c:pt>
                <c:pt idx="3495">
                  <c:v>2134.2199999999998</c:v>
                </c:pt>
                <c:pt idx="3496">
                  <c:v>2134.84</c:v>
                </c:pt>
                <c:pt idx="3497">
                  <c:v>2135.4499999999998</c:v>
                </c:pt>
                <c:pt idx="3498">
                  <c:v>2136.06</c:v>
                </c:pt>
                <c:pt idx="3499">
                  <c:v>2136.67</c:v>
                </c:pt>
                <c:pt idx="3500">
                  <c:v>2137.2800000000002</c:v>
                </c:pt>
                <c:pt idx="3501">
                  <c:v>2137.89</c:v>
                </c:pt>
                <c:pt idx="3502">
                  <c:v>2138.5</c:v>
                </c:pt>
                <c:pt idx="3503">
                  <c:v>2139.11</c:v>
                </c:pt>
                <c:pt idx="3504">
                  <c:v>2139.7199999999998</c:v>
                </c:pt>
                <c:pt idx="3505">
                  <c:v>2140.33</c:v>
                </c:pt>
                <c:pt idx="3506">
                  <c:v>2140.94</c:v>
                </c:pt>
                <c:pt idx="3507">
                  <c:v>2141.5500000000002</c:v>
                </c:pt>
                <c:pt idx="3508">
                  <c:v>2142.16</c:v>
                </c:pt>
                <c:pt idx="3509">
                  <c:v>2142.77</c:v>
                </c:pt>
                <c:pt idx="3510">
                  <c:v>2143.38</c:v>
                </c:pt>
                <c:pt idx="3511">
                  <c:v>2143.9899999999998</c:v>
                </c:pt>
                <c:pt idx="3512">
                  <c:v>2144.6</c:v>
                </c:pt>
                <c:pt idx="3513">
                  <c:v>2145.21</c:v>
                </c:pt>
                <c:pt idx="3514">
                  <c:v>2145.8200000000002</c:v>
                </c:pt>
                <c:pt idx="3515">
                  <c:v>2146.4299999999998</c:v>
                </c:pt>
                <c:pt idx="3516">
                  <c:v>2147.04</c:v>
                </c:pt>
                <c:pt idx="3517">
                  <c:v>2147.66</c:v>
                </c:pt>
                <c:pt idx="3518">
                  <c:v>2148.27</c:v>
                </c:pt>
                <c:pt idx="3519">
                  <c:v>2148.88</c:v>
                </c:pt>
                <c:pt idx="3520">
                  <c:v>2149.4899999999998</c:v>
                </c:pt>
                <c:pt idx="3521">
                  <c:v>2150.1</c:v>
                </c:pt>
                <c:pt idx="3522">
                  <c:v>2150.71</c:v>
                </c:pt>
                <c:pt idx="3523">
                  <c:v>2151.3200000000002</c:v>
                </c:pt>
                <c:pt idx="3524">
                  <c:v>2151.9299999999998</c:v>
                </c:pt>
                <c:pt idx="3525">
                  <c:v>2152.54</c:v>
                </c:pt>
                <c:pt idx="3526">
                  <c:v>2153.15</c:v>
                </c:pt>
                <c:pt idx="3527">
                  <c:v>2153.7600000000002</c:v>
                </c:pt>
                <c:pt idx="3528">
                  <c:v>2154.37</c:v>
                </c:pt>
                <c:pt idx="3529">
                  <c:v>2154.98</c:v>
                </c:pt>
                <c:pt idx="3530">
                  <c:v>2155.59</c:v>
                </c:pt>
                <c:pt idx="3531">
                  <c:v>2156.1999999999998</c:v>
                </c:pt>
                <c:pt idx="3532">
                  <c:v>2156.81</c:v>
                </c:pt>
                <c:pt idx="3533">
                  <c:v>2157.42</c:v>
                </c:pt>
                <c:pt idx="3534">
                  <c:v>2158.0300000000002</c:v>
                </c:pt>
                <c:pt idx="3535">
                  <c:v>2158.64</c:v>
                </c:pt>
                <c:pt idx="3536">
                  <c:v>2159.25</c:v>
                </c:pt>
                <c:pt idx="3537">
                  <c:v>2159.86</c:v>
                </c:pt>
                <c:pt idx="3538">
                  <c:v>2160.48</c:v>
                </c:pt>
                <c:pt idx="3539">
                  <c:v>2161.09</c:v>
                </c:pt>
                <c:pt idx="3540">
                  <c:v>2161.6999999999998</c:v>
                </c:pt>
                <c:pt idx="3541">
                  <c:v>2162.31</c:v>
                </c:pt>
                <c:pt idx="3542">
                  <c:v>2162.92</c:v>
                </c:pt>
                <c:pt idx="3543">
                  <c:v>2163.5300000000002</c:v>
                </c:pt>
                <c:pt idx="3544">
                  <c:v>2164.14</c:v>
                </c:pt>
                <c:pt idx="3545">
                  <c:v>2164.75</c:v>
                </c:pt>
                <c:pt idx="3546">
                  <c:v>2165.36</c:v>
                </c:pt>
                <c:pt idx="3547">
                  <c:v>2165.9699999999998</c:v>
                </c:pt>
                <c:pt idx="3548">
                  <c:v>2166.58</c:v>
                </c:pt>
                <c:pt idx="3549">
                  <c:v>2167.19</c:v>
                </c:pt>
                <c:pt idx="3550">
                  <c:v>2167.8000000000002</c:v>
                </c:pt>
                <c:pt idx="3551">
                  <c:v>2168.41</c:v>
                </c:pt>
                <c:pt idx="3552">
                  <c:v>2169.02</c:v>
                </c:pt>
                <c:pt idx="3553">
                  <c:v>2169.63</c:v>
                </c:pt>
                <c:pt idx="3554">
                  <c:v>2170.2399999999998</c:v>
                </c:pt>
                <c:pt idx="3555">
                  <c:v>2170.85</c:v>
                </c:pt>
                <c:pt idx="3556">
                  <c:v>2171.46</c:v>
                </c:pt>
                <c:pt idx="3557">
                  <c:v>2172.0700000000002</c:v>
                </c:pt>
                <c:pt idx="3558">
                  <c:v>2172.6799999999998</c:v>
                </c:pt>
                <c:pt idx="3559">
                  <c:v>2173.3000000000002</c:v>
                </c:pt>
                <c:pt idx="3560">
                  <c:v>2173.91</c:v>
                </c:pt>
                <c:pt idx="3561">
                  <c:v>2174.52</c:v>
                </c:pt>
                <c:pt idx="3562">
                  <c:v>2175.13</c:v>
                </c:pt>
                <c:pt idx="3563">
                  <c:v>2175.7399999999998</c:v>
                </c:pt>
                <c:pt idx="3564">
                  <c:v>2176.35</c:v>
                </c:pt>
                <c:pt idx="3565">
                  <c:v>2176.96</c:v>
                </c:pt>
                <c:pt idx="3566">
                  <c:v>2177.5700000000002</c:v>
                </c:pt>
                <c:pt idx="3567">
                  <c:v>2178.1799999999998</c:v>
                </c:pt>
                <c:pt idx="3568">
                  <c:v>2178.79</c:v>
                </c:pt>
                <c:pt idx="3569">
                  <c:v>2179.4</c:v>
                </c:pt>
                <c:pt idx="3570">
                  <c:v>2180.0100000000002</c:v>
                </c:pt>
                <c:pt idx="3571">
                  <c:v>2180.62</c:v>
                </c:pt>
                <c:pt idx="3572">
                  <c:v>2181.23</c:v>
                </c:pt>
                <c:pt idx="3573">
                  <c:v>2181.84</c:v>
                </c:pt>
                <c:pt idx="3574">
                  <c:v>2182.4499999999998</c:v>
                </c:pt>
                <c:pt idx="3575">
                  <c:v>2183.06</c:v>
                </c:pt>
                <c:pt idx="3576">
                  <c:v>2183.67</c:v>
                </c:pt>
                <c:pt idx="3577">
                  <c:v>2184.2800000000002</c:v>
                </c:pt>
                <c:pt idx="3578">
                  <c:v>2184.89</c:v>
                </c:pt>
                <c:pt idx="3579">
                  <c:v>2185.5</c:v>
                </c:pt>
                <c:pt idx="3580">
                  <c:v>2186.12</c:v>
                </c:pt>
                <c:pt idx="3581">
                  <c:v>2186.73</c:v>
                </c:pt>
                <c:pt idx="3582">
                  <c:v>2187.34</c:v>
                </c:pt>
                <c:pt idx="3583">
                  <c:v>2187.9499999999998</c:v>
                </c:pt>
                <c:pt idx="3584">
                  <c:v>2188.56</c:v>
                </c:pt>
                <c:pt idx="3585">
                  <c:v>2189.17</c:v>
                </c:pt>
                <c:pt idx="3586">
                  <c:v>2189.7800000000002</c:v>
                </c:pt>
                <c:pt idx="3587">
                  <c:v>2190.39</c:v>
                </c:pt>
                <c:pt idx="3588">
                  <c:v>2191</c:v>
                </c:pt>
                <c:pt idx="3589">
                  <c:v>2191.61</c:v>
                </c:pt>
                <c:pt idx="3590">
                  <c:v>2192.2199999999998</c:v>
                </c:pt>
                <c:pt idx="3591">
                  <c:v>2192.83</c:v>
                </c:pt>
                <c:pt idx="3592">
                  <c:v>2193.44</c:v>
                </c:pt>
                <c:pt idx="3593">
                  <c:v>2194.0500000000002</c:v>
                </c:pt>
                <c:pt idx="3594">
                  <c:v>2194.66</c:v>
                </c:pt>
                <c:pt idx="3595">
                  <c:v>2195.27</c:v>
                </c:pt>
                <c:pt idx="3596">
                  <c:v>2195.88</c:v>
                </c:pt>
                <c:pt idx="3597">
                  <c:v>2196.4899999999998</c:v>
                </c:pt>
                <c:pt idx="3598">
                  <c:v>2197.1</c:v>
                </c:pt>
                <c:pt idx="3599">
                  <c:v>2197.71</c:v>
                </c:pt>
                <c:pt idx="3600">
                  <c:v>2198.3200000000002</c:v>
                </c:pt>
                <c:pt idx="3601">
                  <c:v>2198.94</c:v>
                </c:pt>
                <c:pt idx="3602">
                  <c:v>2199.5500000000002</c:v>
                </c:pt>
                <c:pt idx="3603">
                  <c:v>2200.16</c:v>
                </c:pt>
                <c:pt idx="3604">
                  <c:v>2200.77</c:v>
                </c:pt>
                <c:pt idx="3605">
                  <c:v>2201.38</c:v>
                </c:pt>
                <c:pt idx="3606">
                  <c:v>2201.9899999999998</c:v>
                </c:pt>
                <c:pt idx="3607">
                  <c:v>2202.6</c:v>
                </c:pt>
                <c:pt idx="3608">
                  <c:v>2203.21</c:v>
                </c:pt>
                <c:pt idx="3609">
                  <c:v>2203.8200000000002</c:v>
                </c:pt>
                <c:pt idx="3610">
                  <c:v>2204.4299999999998</c:v>
                </c:pt>
                <c:pt idx="3611">
                  <c:v>2205.04</c:v>
                </c:pt>
                <c:pt idx="3612">
                  <c:v>2205.65</c:v>
                </c:pt>
                <c:pt idx="3613">
                  <c:v>2206.2600000000002</c:v>
                </c:pt>
                <c:pt idx="3614">
                  <c:v>2206.87</c:v>
                </c:pt>
                <c:pt idx="3615">
                  <c:v>2207.48</c:v>
                </c:pt>
                <c:pt idx="3616">
                  <c:v>2208.09</c:v>
                </c:pt>
                <c:pt idx="3617">
                  <c:v>2208.6999999999998</c:v>
                </c:pt>
                <c:pt idx="3618">
                  <c:v>2209.31</c:v>
                </c:pt>
                <c:pt idx="3619">
                  <c:v>2209.92</c:v>
                </c:pt>
                <c:pt idx="3620">
                  <c:v>2210.5300000000002</c:v>
                </c:pt>
                <c:pt idx="3621">
                  <c:v>2211.14</c:v>
                </c:pt>
                <c:pt idx="3622">
                  <c:v>2211.7600000000002</c:v>
                </c:pt>
                <c:pt idx="3623">
                  <c:v>2212.37</c:v>
                </c:pt>
                <c:pt idx="3624">
                  <c:v>2212.98</c:v>
                </c:pt>
                <c:pt idx="3625">
                  <c:v>2213.59</c:v>
                </c:pt>
                <c:pt idx="3626">
                  <c:v>2214.1999999999998</c:v>
                </c:pt>
                <c:pt idx="3627">
                  <c:v>2214.81</c:v>
                </c:pt>
                <c:pt idx="3628">
                  <c:v>2215.42</c:v>
                </c:pt>
                <c:pt idx="3629">
                  <c:v>2216.0300000000002</c:v>
                </c:pt>
                <c:pt idx="3630">
                  <c:v>2216.64</c:v>
                </c:pt>
                <c:pt idx="3631">
                  <c:v>2217.25</c:v>
                </c:pt>
                <c:pt idx="3632">
                  <c:v>2217.86</c:v>
                </c:pt>
                <c:pt idx="3633">
                  <c:v>2218.4699999999998</c:v>
                </c:pt>
                <c:pt idx="3634">
                  <c:v>2219.08</c:v>
                </c:pt>
                <c:pt idx="3635">
                  <c:v>2219.69</c:v>
                </c:pt>
                <c:pt idx="3636">
                  <c:v>2220.3000000000002</c:v>
                </c:pt>
                <c:pt idx="3637">
                  <c:v>2220.91</c:v>
                </c:pt>
                <c:pt idx="3638">
                  <c:v>2221.52</c:v>
                </c:pt>
                <c:pt idx="3639">
                  <c:v>2222.13</c:v>
                </c:pt>
                <c:pt idx="3640">
                  <c:v>2222.7399999999998</c:v>
                </c:pt>
                <c:pt idx="3641">
                  <c:v>2223.35</c:v>
                </c:pt>
                <c:pt idx="3642">
                  <c:v>2223.96</c:v>
                </c:pt>
                <c:pt idx="3643">
                  <c:v>2224.58</c:v>
                </c:pt>
                <c:pt idx="3644">
                  <c:v>2225.19</c:v>
                </c:pt>
                <c:pt idx="3645">
                  <c:v>2225.8000000000002</c:v>
                </c:pt>
                <c:pt idx="3646">
                  <c:v>2226.41</c:v>
                </c:pt>
                <c:pt idx="3647">
                  <c:v>2227.02</c:v>
                </c:pt>
                <c:pt idx="3648">
                  <c:v>2227.63</c:v>
                </c:pt>
                <c:pt idx="3649">
                  <c:v>2228.2399999999998</c:v>
                </c:pt>
                <c:pt idx="3650">
                  <c:v>2228.85</c:v>
                </c:pt>
                <c:pt idx="3651">
                  <c:v>2229.46</c:v>
                </c:pt>
                <c:pt idx="3652">
                  <c:v>2230.0700000000002</c:v>
                </c:pt>
                <c:pt idx="3653">
                  <c:v>2230.6799999999998</c:v>
                </c:pt>
                <c:pt idx="3654">
                  <c:v>2231.29</c:v>
                </c:pt>
                <c:pt idx="3655">
                  <c:v>2231.9</c:v>
                </c:pt>
                <c:pt idx="3656">
                  <c:v>2232.5100000000002</c:v>
                </c:pt>
                <c:pt idx="3657">
                  <c:v>2233.12</c:v>
                </c:pt>
                <c:pt idx="3658">
                  <c:v>2233.73</c:v>
                </c:pt>
                <c:pt idx="3659">
                  <c:v>2234.34</c:v>
                </c:pt>
                <c:pt idx="3660">
                  <c:v>2234.9499999999998</c:v>
                </c:pt>
                <c:pt idx="3661">
                  <c:v>2235.56</c:v>
                </c:pt>
                <c:pt idx="3662">
                  <c:v>2236.17</c:v>
                </c:pt>
                <c:pt idx="3663">
                  <c:v>2236.7800000000002</c:v>
                </c:pt>
                <c:pt idx="3664">
                  <c:v>2237.4</c:v>
                </c:pt>
                <c:pt idx="3665">
                  <c:v>2238.0100000000002</c:v>
                </c:pt>
                <c:pt idx="3666">
                  <c:v>2238.62</c:v>
                </c:pt>
                <c:pt idx="3667">
                  <c:v>2239.23</c:v>
                </c:pt>
                <c:pt idx="3668">
                  <c:v>2239.84</c:v>
                </c:pt>
                <c:pt idx="3669">
                  <c:v>2240.4499999999998</c:v>
                </c:pt>
                <c:pt idx="3670">
                  <c:v>2241.06</c:v>
                </c:pt>
                <c:pt idx="3671">
                  <c:v>2241.67</c:v>
                </c:pt>
                <c:pt idx="3672">
                  <c:v>2242.2800000000002</c:v>
                </c:pt>
                <c:pt idx="3673">
                  <c:v>2242.89</c:v>
                </c:pt>
                <c:pt idx="3674">
                  <c:v>2243.5</c:v>
                </c:pt>
                <c:pt idx="3675">
                  <c:v>2244.11</c:v>
                </c:pt>
                <c:pt idx="3676">
                  <c:v>2244.7199999999998</c:v>
                </c:pt>
                <c:pt idx="3677">
                  <c:v>2245.33</c:v>
                </c:pt>
                <c:pt idx="3678">
                  <c:v>2245.94</c:v>
                </c:pt>
                <c:pt idx="3679">
                  <c:v>2246.5500000000002</c:v>
                </c:pt>
                <c:pt idx="3680">
                  <c:v>2247.16</c:v>
                </c:pt>
                <c:pt idx="3681">
                  <c:v>2247.77</c:v>
                </c:pt>
                <c:pt idx="3682">
                  <c:v>2248.38</c:v>
                </c:pt>
                <c:pt idx="3683">
                  <c:v>2248.9899999999998</c:v>
                </c:pt>
                <c:pt idx="3684">
                  <c:v>2249.6</c:v>
                </c:pt>
                <c:pt idx="3685">
                  <c:v>2250.2199999999998</c:v>
                </c:pt>
                <c:pt idx="3686">
                  <c:v>2250.83</c:v>
                </c:pt>
                <c:pt idx="3687">
                  <c:v>2251.44</c:v>
                </c:pt>
                <c:pt idx="3688">
                  <c:v>2252.0500000000002</c:v>
                </c:pt>
                <c:pt idx="3689">
                  <c:v>2252.66</c:v>
                </c:pt>
                <c:pt idx="3690">
                  <c:v>2253.27</c:v>
                </c:pt>
                <c:pt idx="3691">
                  <c:v>2253.88</c:v>
                </c:pt>
                <c:pt idx="3692">
                  <c:v>2254.4899999999998</c:v>
                </c:pt>
                <c:pt idx="3693">
                  <c:v>2255.1</c:v>
                </c:pt>
                <c:pt idx="3694">
                  <c:v>2255.71</c:v>
                </c:pt>
                <c:pt idx="3695">
                  <c:v>2256.3200000000002</c:v>
                </c:pt>
                <c:pt idx="3696">
                  <c:v>2256.9299999999998</c:v>
                </c:pt>
                <c:pt idx="3697">
                  <c:v>2257.54</c:v>
                </c:pt>
                <c:pt idx="3698">
                  <c:v>2258.15</c:v>
                </c:pt>
                <c:pt idx="3699">
                  <c:v>2258.7600000000002</c:v>
                </c:pt>
                <c:pt idx="3700">
                  <c:v>2259.37</c:v>
                </c:pt>
                <c:pt idx="3701">
                  <c:v>2259.98</c:v>
                </c:pt>
                <c:pt idx="3702">
                  <c:v>2260.59</c:v>
                </c:pt>
                <c:pt idx="3703">
                  <c:v>2261.1999999999998</c:v>
                </c:pt>
                <c:pt idx="3704">
                  <c:v>2261.81</c:v>
                </c:pt>
                <c:pt idx="3705">
                  <c:v>2262.42</c:v>
                </c:pt>
                <c:pt idx="3706">
                  <c:v>2263.04</c:v>
                </c:pt>
                <c:pt idx="3707">
                  <c:v>2263.65</c:v>
                </c:pt>
                <c:pt idx="3708">
                  <c:v>2264.2600000000002</c:v>
                </c:pt>
                <c:pt idx="3709">
                  <c:v>2264.87</c:v>
                </c:pt>
                <c:pt idx="3710">
                  <c:v>2265.48</c:v>
                </c:pt>
                <c:pt idx="3711">
                  <c:v>2266.09</c:v>
                </c:pt>
                <c:pt idx="3712">
                  <c:v>2266.6999999999998</c:v>
                </c:pt>
                <c:pt idx="3713">
                  <c:v>2267.31</c:v>
                </c:pt>
                <c:pt idx="3714">
                  <c:v>2267.92</c:v>
                </c:pt>
                <c:pt idx="3715">
                  <c:v>2268.5300000000002</c:v>
                </c:pt>
                <c:pt idx="3716">
                  <c:v>2269.14</c:v>
                </c:pt>
                <c:pt idx="3717">
                  <c:v>2269.75</c:v>
                </c:pt>
                <c:pt idx="3718">
                  <c:v>2270.36</c:v>
                </c:pt>
                <c:pt idx="3719">
                  <c:v>2270.9699999999998</c:v>
                </c:pt>
                <c:pt idx="3720">
                  <c:v>2271.58</c:v>
                </c:pt>
                <c:pt idx="3721">
                  <c:v>2272.19</c:v>
                </c:pt>
                <c:pt idx="3722">
                  <c:v>2272.8000000000002</c:v>
                </c:pt>
                <c:pt idx="3723">
                  <c:v>2273.41</c:v>
                </c:pt>
                <c:pt idx="3724">
                  <c:v>2274.02</c:v>
                </c:pt>
                <c:pt idx="3725">
                  <c:v>2274.63</c:v>
                </c:pt>
                <c:pt idx="3726">
                  <c:v>2275.2399999999998</c:v>
                </c:pt>
                <c:pt idx="3727">
                  <c:v>2275.86</c:v>
                </c:pt>
                <c:pt idx="3728">
                  <c:v>2276.4699999999998</c:v>
                </c:pt>
                <c:pt idx="3729">
                  <c:v>2277.08</c:v>
                </c:pt>
                <c:pt idx="3730">
                  <c:v>2277.69</c:v>
                </c:pt>
                <c:pt idx="3731">
                  <c:v>2278.3000000000002</c:v>
                </c:pt>
                <c:pt idx="3732">
                  <c:v>2278.91</c:v>
                </c:pt>
                <c:pt idx="3733">
                  <c:v>2279.52</c:v>
                </c:pt>
                <c:pt idx="3734">
                  <c:v>2280.13</c:v>
                </c:pt>
                <c:pt idx="3735">
                  <c:v>2280.7399999999998</c:v>
                </c:pt>
                <c:pt idx="3736">
                  <c:v>2281.35</c:v>
                </c:pt>
                <c:pt idx="3737">
                  <c:v>2281.96</c:v>
                </c:pt>
                <c:pt idx="3738">
                  <c:v>2282.5700000000002</c:v>
                </c:pt>
                <c:pt idx="3739">
                  <c:v>2283.1799999999998</c:v>
                </c:pt>
                <c:pt idx="3740">
                  <c:v>2283.79</c:v>
                </c:pt>
                <c:pt idx="3741">
                  <c:v>2284.4</c:v>
                </c:pt>
                <c:pt idx="3742">
                  <c:v>2285.0100000000002</c:v>
                </c:pt>
                <c:pt idx="3743">
                  <c:v>2285.62</c:v>
                </c:pt>
                <c:pt idx="3744">
                  <c:v>2286.23</c:v>
                </c:pt>
                <c:pt idx="3745">
                  <c:v>2286.84</c:v>
                </c:pt>
                <c:pt idx="3746">
                  <c:v>2287.4499999999998</c:v>
                </c:pt>
                <c:pt idx="3747">
                  <c:v>2288.06</c:v>
                </c:pt>
                <c:pt idx="3748">
                  <c:v>2288.6799999999998</c:v>
                </c:pt>
                <c:pt idx="3749">
                  <c:v>2289.29</c:v>
                </c:pt>
                <c:pt idx="3750">
                  <c:v>2289.9</c:v>
                </c:pt>
                <c:pt idx="3751">
                  <c:v>2290.5100000000002</c:v>
                </c:pt>
                <c:pt idx="3752">
                  <c:v>2291.12</c:v>
                </c:pt>
                <c:pt idx="3753">
                  <c:v>2291.73</c:v>
                </c:pt>
                <c:pt idx="3754">
                  <c:v>2292.34</c:v>
                </c:pt>
                <c:pt idx="3755">
                  <c:v>2292.9499999999998</c:v>
                </c:pt>
                <c:pt idx="3756">
                  <c:v>2293.56</c:v>
                </c:pt>
                <c:pt idx="3757">
                  <c:v>2294.17</c:v>
                </c:pt>
                <c:pt idx="3758">
                  <c:v>2294.7800000000002</c:v>
                </c:pt>
                <c:pt idx="3759">
                  <c:v>2295.39</c:v>
                </c:pt>
                <c:pt idx="3760">
                  <c:v>2296</c:v>
                </c:pt>
                <c:pt idx="3761">
                  <c:v>2296.61</c:v>
                </c:pt>
                <c:pt idx="3762">
                  <c:v>2297.2199999999998</c:v>
                </c:pt>
                <c:pt idx="3763">
                  <c:v>2297.83</c:v>
                </c:pt>
                <c:pt idx="3764">
                  <c:v>2298.44</c:v>
                </c:pt>
                <c:pt idx="3765">
                  <c:v>2299.0500000000002</c:v>
                </c:pt>
                <c:pt idx="3766">
                  <c:v>2299.66</c:v>
                </c:pt>
                <c:pt idx="3767">
                  <c:v>2300.27</c:v>
                </c:pt>
                <c:pt idx="3768">
                  <c:v>2300.88</c:v>
                </c:pt>
                <c:pt idx="3769">
                  <c:v>2301.5</c:v>
                </c:pt>
                <c:pt idx="3770">
                  <c:v>2302.11</c:v>
                </c:pt>
                <c:pt idx="3771">
                  <c:v>2302.7199999999998</c:v>
                </c:pt>
                <c:pt idx="3772">
                  <c:v>2303.33</c:v>
                </c:pt>
                <c:pt idx="3773">
                  <c:v>2303.94</c:v>
                </c:pt>
                <c:pt idx="3774">
                  <c:v>2304.5500000000002</c:v>
                </c:pt>
                <c:pt idx="3775">
                  <c:v>2305.16</c:v>
                </c:pt>
                <c:pt idx="3776">
                  <c:v>2305.77</c:v>
                </c:pt>
                <c:pt idx="3777">
                  <c:v>2306.38</c:v>
                </c:pt>
                <c:pt idx="3778">
                  <c:v>2306.9899999999998</c:v>
                </c:pt>
                <c:pt idx="3779">
                  <c:v>2307.6</c:v>
                </c:pt>
                <c:pt idx="3780">
                  <c:v>2308.21</c:v>
                </c:pt>
                <c:pt idx="3781">
                  <c:v>2308.8200000000002</c:v>
                </c:pt>
                <c:pt idx="3782">
                  <c:v>2309.4299999999998</c:v>
                </c:pt>
                <c:pt idx="3783">
                  <c:v>2310.04</c:v>
                </c:pt>
                <c:pt idx="3784">
                  <c:v>2310.65</c:v>
                </c:pt>
                <c:pt idx="3785">
                  <c:v>2311.2600000000002</c:v>
                </c:pt>
                <c:pt idx="3786">
                  <c:v>2311.87</c:v>
                </c:pt>
                <c:pt idx="3787">
                  <c:v>2312.48</c:v>
                </c:pt>
                <c:pt idx="3788">
                  <c:v>2313.09</c:v>
                </c:pt>
                <c:pt idx="3789">
                  <c:v>2313.6999999999998</c:v>
                </c:pt>
                <c:pt idx="3790">
                  <c:v>2314.3200000000002</c:v>
                </c:pt>
                <c:pt idx="3791">
                  <c:v>2314.9299999999998</c:v>
                </c:pt>
                <c:pt idx="3792">
                  <c:v>2315.54</c:v>
                </c:pt>
                <c:pt idx="3793">
                  <c:v>2316.15</c:v>
                </c:pt>
                <c:pt idx="3794">
                  <c:v>2316.7600000000002</c:v>
                </c:pt>
                <c:pt idx="3795">
                  <c:v>2317.37</c:v>
                </c:pt>
                <c:pt idx="3796">
                  <c:v>2317.98</c:v>
                </c:pt>
                <c:pt idx="3797">
                  <c:v>2318.59</c:v>
                </c:pt>
                <c:pt idx="3798">
                  <c:v>2319.1999999999998</c:v>
                </c:pt>
                <c:pt idx="3799">
                  <c:v>2319.81</c:v>
                </c:pt>
                <c:pt idx="3800">
                  <c:v>2320.42</c:v>
                </c:pt>
                <c:pt idx="3801">
                  <c:v>2321.0300000000002</c:v>
                </c:pt>
                <c:pt idx="3802">
                  <c:v>2321.64</c:v>
                </c:pt>
                <c:pt idx="3803">
                  <c:v>2322.25</c:v>
                </c:pt>
                <c:pt idx="3804">
                  <c:v>2322.86</c:v>
                </c:pt>
                <c:pt idx="3805">
                  <c:v>2323.4699999999998</c:v>
                </c:pt>
                <c:pt idx="3806">
                  <c:v>2324.08</c:v>
                </c:pt>
                <c:pt idx="3807">
                  <c:v>2324.69</c:v>
                </c:pt>
                <c:pt idx="3808">
                  <c:v>2325.3000000000002</c:v>
                </c:pt>
                <c:pt idx="3809">
                  <c:v>2325.91</c:v>
                </c:pt>
                <c:pt idx="3810">
                  <c:v>2326.52</c:v>
                </c:pt>
                <c:pt idx="3811">
                  <c:v>2327.14</c:v>
                </c:pt>
                <c:pt idx="3812">
                  <c:v>2327.75</c:v>
                </c:pt>
                <c:pt idx="3813">
                  <c:v>2328.36</c:v>
                </c:pt>
                <c:pt idx="3814">
                  <c:v>2328.9699999999998</c:v>
                </c:pt>
                <c:pt idx="3815">
                  <c:v>2329.58</c:v>
                </c:pt>
                <c:pt idx="3816">
                  <c:v>2330.19</c:v>
                </c:pt>
                <c:pt idx="3817">
                  <c:v>2330.8000000000002</c:v>
                </c:pt>
                <c:pt idx="3818">
                  <c:v>2331.41</c:v>
                </c:pt>
                <c:pt idx="3819">
                  <c:v>2332.02</c:v>
                </c:pt>
                <c:pt idx="3820">
                  <c:v>2332.63</c:v>
                </c:pt>
                <c:pt idx="3821">
                  <c:v>2333.2399999999998</c:v>
                </c:pt>
                <c:pt idx="3822">
                  <c:v>2333.85</c:v>
                </c:pt>
                <c:pt idx="3823">
                  <c:v>2334.46</c:v>
                </c:pt>
                <c:pt idx="3824">
                  <c:v>2335.0700000000002</c:v>
                </c:pt>
                <c:pt idx="3825">
                  <c:v>2335.6799999999998</c:v>
                </c:pt>
                <c:pt idx="3826">
                  <c:v>2336.29</c:v>
                </c:pt>
                <c:pt idx="3827">
                  <c:v>2336.9</c:v>
                </c:pt>
                <c:pt idx="3828">
                  <c:v>2337.5100000000002</c:v>
                </c:pt>
                <c:pt idx="3829">
                  <c:v>2338.12</c:v>
                </c:pt>
                <c:pt idx="3830">
                  <c:v>2338.73</c:v>
                </c:pt>
                <c:pt idx="3831">
                  <c:v>2339.34</c:v>
                </c:pt>
                <c:pt idx="3832">
                  <c:v>2339.96</c:v>
                </c:pt>
                <c:pt idx="3833">
                  <c:v>2340.5700000000002</c:v>
                </c:pt>
                <c:pt idx="3834">
                  <c:v>2341.1799999999998</c:v>
                </c:pt>
                <c:pt idx="3835">
                  <c:v>2341.79</c:v>
                </c:pt>
                <c:pt idx="3836">
                  <c:v>2342.4</c:v>
                </c:pt>
                <c:pt idx="3837">
                  <c:v>2343.0100000000002</c:v>
                </c:pt>
                <c:pt idx="3838">
                  <c:v>2343.62</c:v>
                </c:pt>
                <c:pt idx="3839">
                  <c:v>2344.23</c:v>
                </c:pt>
                <c:pt idx="3840">
                  <c:v>2344.84</c:v>
                </c:pt>
                <c:pt idx="3841">
                  <c:v>2345.4499999999998</c:v>
                </c:pt>
                <c:pt idx="3842">
                  <c:v>2346.06</c:v>
                </c:pt>
                <c:pt idx="3843">
                  <c:v>2346.67</c:v>
                </c:pt>
                <c:pt idx="3844">
                  <c:v>2347.2800000000002</c:v>
                </c:pt>
                <c:pt idx="3845">
                  <c:v>2347.89</c:v>
                </c:pt>
                <c:pt idx="3846">
                  <c:v>2348.5</c:v>
                </c:pt>
                <c:pt idx="3847">
                  <c:v>2349.11</c:v>
                </c:pt>
                <c:pt idx="3848">
                  <c:v>2349.7199999999998</c:v>
                </c:pt>
                <c:pt idx="3849">
                  <c:v>2350.33</c:v>
                </c:pt>
                <c:pt idx="3850">
                  <c:v>2350.94</c:v>
                </c:pt>
                <c:pt idx="3851">
                  <c:v>2351.5500000000002</c:v>
                </c:pt>
                <c:pt idx="3852">
                  <c:v>2352.16</c:v>
                </c:pt>
                <c:pt idx="3853">
                  <c:v>2352.7800000000002</c:v>
                </c:pt>
                <c:pt idx="3854">
                  <c:v>2353.39</c:v>
                </c:pt>
                <c:pt idx="3855">
                  <c:v>2354</c:v>
                </c:pt>
                <c:pt idx="3856">
                  <c:v>2354.61</c:v>
                </c:pt>
                <c:pt idx="3857">
                  <c:v>2355.2199999999998</c:v>
                </c:pt>
                <c:pt idx="3858">
                  <c:v>2355.83</c:v>
                </c:pt>
                <c:pt idx="3859">
                  <c:v>2356.44</c:v>
                </c:pt>
                <c:pt idx="3860">
                  <c:v>2357.0500000000002</c:v>
                </c:pt>
                <c:pt idx="3861">
                  <c:v>2357.66</c:v>
                </c:pt>
                <c:pt idx="3862">
                  <c:v>2358.27</c:v>
                </c:pt>
                <c:pt idx="3863">
                  <c:v>2358.88</c:v>
                </c:pt>
                <c:pt idx="3864">
                  <c:v>2359.4899999999998</c:v>
                </c:pt>
                <c:pt idx="3865">
                  <c:v>2360.1</c:v>
                </c:pt>
                <c:pt idx="3866">
                  <c:v>2360.71</c:v>
                </c:pt>
                <c:pt idx="3867">
                  <c:v>2361.3200000000002</c:v>
                </c:pt>
                <c:pt idx="3868">
                  <c:v>2361.9299999999998</c:v>
                </c:pt>
                <c:pt idx="3869">
                  <c:v>2362.54</c:v>
                </c:pt>
                <c:pt idx="3870">
                  <c:v>2363.15</c:v>
                </c:pt>
                <c:pt idx="3871">
                  <c:v>2363.7600000000002</c:v>
                </c:pt>
                <c:pt idx="3872">
                  <c:v>2364.37</c:v>
                </c:pt>
                <c:pt idx="3873">
                  <c:v>2364.98</c:v>
                </c:pt>
                <c:pt idx="3874">
                  <c:v>2365.6</c:v>
                </c:pt>
                <c:pt idx="3875">
                  <c:v>2366.21</c:v>
                </c:pt>
                <c:pt idx="3876">
                  <c:v>2366.8200000000002</c:v>
                </c:pt>
                <c:pt idx="3877">
                  <c:v>2367.4299999999998</c:v>
                </c:pt>
                <c:pt idx="3878">
                  <c:v>2368.04</c:v>
                </c:pt>
                <c:pt idx="3879">
                  <c:v>2368.65</c:v>
                </c:pt>
                <c:pt idx="3880">
                  <c:v>2369.2600000000002</c:v>
                </c:pt>
                <c:pt idx="3881">
                  <c:v>2369.87</c:v>
                </c:pt>
                <c:pt idx="3882">
                  <c:v>2370.48</c:v>
                </c:pt>
                <c:pt idx="3883">
                  <c:v>2371.09</c:v>
                </c:pt>
                <c:pt idx="3884">
                  <c:v>2371.6999999999998</c:v>
                </c:pt>
                <c:pt idx="3885">
                  <c:v>2372.31</c:v>
                </c:pt>
                <c:pt idx="3886">
                  <c:v>2372.92</c:v>
                </c:pt>
                <c:pt idx="3887">
                  <c:v>2373.5300000000002</c:v>
                </c:pt>
                <c:pt idx="3888">
                  <c:v>2374.14</c:v>
                </c:pt>
                <c:pt idx="3889">
                  <c:v>2374.75</c:v>
                </c:pt>
                <c:pt idx="3890">
                  <c:v>2375.36</c:v>
                </c:pt>
                <c:pt idx="3891">
                  <c:v>2375.9699999999998</c:v>
                </c:pt>
                <c:pt idx="3892">
                  <c:v>2376.58</c:v>
                </c:pt>
                <c:pt idx="3893">
                  <c:v>2377.19</c:v>
                </c:pt>
                <c:pt idx="3894">
                  <c:v>2377.8000000000002</c:v>
                </c:pt>
                <c:pt idx="3895">
                  <c:v>2378.42</c:v>
                </c:pt>
                <c:pt idx="3896">
                  <c:v>2379.0300000000002</c:v>
                </c:pt>
                <c:pt idx="3897">
                  <c:v>2379.64</c:v>
                </c:pt>
                <c:pt idx="3898">
                  <c:v>2380.25</c:v>
                </c:pt>
                <c:pt idx="3899">
                  <c:v>2380.86</c:v>
                </c:pt>
                <c:pt idx="3900">
                  <c:v>2381.4699999999998</c:v>
                </c:pt>
                <c:pt idx="3901">
                  <c:v>2382.08</c:v>
                </c:pt>
                <c:pt idx="3902">
                  <c:v>2382.69</c:v>
                </c:pt>
                <c:pt idx="3903">
                  <c:v>2383.3000000000002</c:v>
                </c:pt>
                <c:pt idx="3904">
                  <c:v>2383.91</c:v>
                </c:pt>
                <c:pt idx="3905">
                  <c:v>2384.52</c:v>
                </c:pt>
                <c:pt idx="3906">
                  <c:v>2385.13</c:v>
                </c:pt>
                <c:pt idx="3907">
                  <c:v>2385.7399999999998</c:v>
                </c:pt>
                <c:pt idx="3908">
                  <c:v>2386.35</c:v>
                </c:pt>
                <c:pt idx="3909">
                  <c:v>2386.96</c:v>
                </c:pt>
                <c:pt idx="3910">
                  <c:v>2387.5700000000002</c:v>
                </c:pt>
                <c:pt idx="3911">
                  <c:v>2388.1799999999998</c:v>
                </c:pt>
                <c:pt idx="3912">
                  <c:v>2388.79</c:v>
                </c:pt>
                <c:pt idx="3913">
                  <c:v>2389.4</c:v>
                </c:pt>
                <c:pt idx="3914">
                  <c:v>2390.0100000000002</c:v>
                </c:pt>
                <c:pt idx="3915">
                  <c:v>2390.62</c:v>
                </c:pt>
                <c:pt idx="3916">
                  <c:v>2391.2399999999998</c:v>
                </c:pt>
                <c:pt idx="3917">
                  <c:v>2391.85</c:v>
                </c:pt>
                <c:pt idx="3918">
                  <c:v>2392.46</c:v>
                </c:pt>
                <c:pt idx="3919">
                  <c:v>2393.0700000000002</c:v>
                </c:pt>
                <c:pt idx="3920">
                  <c:v>2393.6799999999998</c:v>
                </c:pt>
                <c:pt idx="3921">
                  <c:v>2394.29</c:v>
                </c:pt>
                <c:pt idx="3922">
                  <c:v>2394.9</c:v>
                </c:pt>
                <c:pt idx="3923">
                  <c:v>2395.5100000000002</c:v>
                </c:pt>
                <c:pt idx="3924">
                  <c:v>2396.12</c:v>
                </c:pt>
                <c:pt idx="3925">
                  <c:v>2396.73</c:v>
                </c:pt>
                <c:pt idx="3926">
                  <c:v>2397.34</c:v>
                </c:pt>
                <c:pt idx="3927">
                  <c:v>2397.9499999999998</c:v>
                </c:pt>
                <c:pt idx="3928">
                  <c:v>2398.56</c:v>
                </c:pt>
                <c:pt idx="3929">
                  <c:v>2399.17</c:v>
                </c:pt>
                <c:pt idx="3930">
                  <c:v>2399.7800000000002</c:v>
                </c:pt>
                <c:pt idx="3931">
                  <c:v>2400.39</c:v>
                </c:pt>
                <c:pt idx="3932">
                  <c:v>2401</c:v>
                </c:pt>
                <c:pt idx="3933">
                  <c:v>2401.61</c:v>
                </c:pt>
                <c:pt idx="3934">
                  <c:v>2402.2199999999998</c:v>
                </c:pt>
                <c:pt idx="3935">
                  <c:v>2402.83</c:v>
                </c:pt>
                <c:pt idx="3936">
                  <c:v>2403.44</c:v>
                </c:pt>
                <c:pt idx="3937">
                  <c:v>2404.06</c:v>
                </c:pt>
                <c:pt idx="3938">
                  <c:v>2404.67</c:v>
                </c:pt>
                <c:pt idx="3939">
                  <c:v>2405.2800000000002</c:v>
                </c:pt>
                <c:pt idx="3940">
                  <c:v>2405.89</c:v>
                </c:pt>
                <c:pt idx="3941">
                  <c:v>2406.5</c:v>
                </c:pt>
                <c:pt idx="3942">
                  <c:v>2407.11</c:v>
                </c:pt>
                <c:pt idx="3943">
                  <c:v>2407.7199999999998</c:v>
                </c:pt>
                <c:pt idx="3944">
                  <c:v>2408.33</c:v>
                </c:pt>
                <c:pt idx="3945">
                  <c:v>2408.94</c:v>
                </c:pt>
                <c:pt idx="3946">
                  <c:v>2409.5500000000002</c:v>
                </c:pt>
                <c:pt idx="3947">
                  <c:v>2410.16</c:v>
                </c:pt>
                <c:pt idx="3948">
                  <c:v>2410.77</c:v>
                </c:pt>
                <c:pt idx="3949">
                  <c:v>2411.38</c:v>
                </c:pt>
                <c:pt idx="3950">
                  <c:v>2411.9899999999998</c:v>
                </c:pt>
                <c:pt idx="3951">
                  <c:v>2412.6</c:v>
                </c:pt>
                <c:pt idx="3952">
                  <c:v>2413.21</c:v>
                </c:pt>
                <c:pt idx="3953">
                  <c:v>2413.8200000000002</c:v>
                </c:pt>
                <c:pt idx="3954">
                  <c:v>2414.4299999999998</c:v>
                </c:pt>
                <c:pt idx="3955">
                  <c:v>2415.04</c:v>
                </c:pt>
                <c:pt idx="3956">
                  <c:v>2415.65</c:v>
                </c:pt>
                <c:pt idx="3957">
                  <c:v>2416.2600000000002</c:v>
                </c:pt>
                <c:pt idx="3958">
                  <c:v>2416.88</c:v>
                </c:pt>
                <c:pt idx="3959">
                  <c:v>2417.4899999999998</c:v>
                </c:pt>
                <c:pt idx="3960">
                  <c:v>2418.1</c:v>
                </c:pt>
                <c:pt idx="3961">
                  <c:v>2418.71</c:v>
                </c:pt>
                <c:pt idx="3962">
                  <c:v>2419.3200000000002</c:v>
                </c:pt>
                <c:pt idx="3963">
                  <c:v>2419.9299999999998</c:v>
                </c:pt>
                <c:pt idx="3964">
                  <c:v>2420.54</c:v>
                </c:pt>
                <c:pt idx="3965">
                  <c:v>2421.15</c:v>
                </c:pt>
                <c:pt idx="3966">
                  <c:v>2421.7600000000002</c:v>
                </c:pt>
                <c:pt idx="3967">
                  <c:v>2422.37</c:v>
                </c:pt>
                <c:pt idx="3968">
                  <c:v>2422.98</c:v>
                </c:pt>
                <c:pt idx="3969">
                  <c:v>2423.59</c:v>
                </c:pt>
                <c:pt idx="3970">
                  <c:v>2424.1999999999998</c:v>
                </c:pt>
                <c:pt idx="3971">
                  <c:v>2424.81</c:v>
                </c:pt>
                <c:pt idx="3972">
                  <c:v>2425.42</c:v>
                </c:pt>
                <c:pt idx="3973">
                  <c:v>2426.0300000000002</c:v>
                </c:pt>
                <c:pt idx="3974">
                  <c:v>2426.64</c:v>
                </c:pt>
                <c:pt idx="3975">
                  <c:v>2427.25</c:v>
                </c:pt>
                <c:pt idx="3976">
                  <c:v>2427.86</c:v>
                </c:pt>
                <c:pt idx="3977">
                  <c:v>2428.4699999999998</c:v>
                </c:pt>
                <c:pt idx="3978">
                  <c:v>2429.08</c:v>
                </c:pt>
                <c:pt idx="3979">
                  <c:v>2429.6999999999998</c:v>
                </c:pt>
                <c:pt idx="3980">
                  <c:v>2430.31</c:v>
                </c:pt>
                <c:pt idx="3981">
                  <c:v>2430.92</c:v>
                </c:pt>
                <c:pt idx="3982">
                  <c:v>2431.5300000000002</c:v>
                </c:pt>
                <c:pt idx="3983">
                  <c:v>2432.14</c:v>
                </c:pt>
                <c:pt idx="3984">
                  <c:v>2432.75</c:v>
                </c:pt>
                <c:pt idx="3985">
                  <c:v>2433.36</c:v>
                </c:pt>
                <c:pt idx="3986">
                  <c:v>2433.9699999999998</c:v>
                </c:pt>
                <c:pt idx="3987">
                  <c:v>2434.58</c:v>
                </c:pt>
                <c:pt idx="3988">
                  <c:v>2435.19</c:v>
                </c:pt>
                <c:pt idx="3989">
                  <c:v>2435.8000000000002</c:v>
                </c:pt>
                <c:pt idx="3990">
                  <c:v>2436.41</c:v>
                </c:pt>
                <c:pt idx="3991">
                  <c:v>2437.02</c:v>
                </c:pt>
                <c:pt idx="3992">
                  <c:v>2437.63</c:v>
                </c:pt>
                <c:pt idx="3993">
                  <c:v>2438.2399999999998</c:v>
                </c:pt>
                <c:pt idx="3994">
                  <c:v>2438.85</c:v>
                </c:pt>
                <c:pt idx="3995">
                  <c:v>2439.46</c:v>
                </c:pt>
                <c:pt idx="3996">
                  <c:v>2440.0700000000002</c:v>
                </c:pt>
                <c:pt idx="3997">
                  <c:v>2440.6799999999998</c:v>
                </c:pt>
                <c:pt idx="3998">
                  <c:v>2441.29</c:v>
                </c:pt>
                <c:pt idx="3999">
                  <c:v>2441.9</c:v>
                </c:pt>
                <c:pt idx="4000">
                  <c:v>2442.52</c:v>
                </c:pt>
                <c:pt idx="4001">
                  <c:v>2443.13</c:v>
                </c:pt>
                <c:pt idx="4002">
                  <c:v>2443.7399999999998</c:v>
                </c:pt>
                <c:pt idx="4003">
                  <c:v>2444.35</c:v>
                </c:pt>
                <c:pt idx="4004">
                  <c:v>2444.96</c:v>
                </c:pt>
                <c:pt idx="4005">
                  <c:v>2445.5700000000002</c:v>
                </c:pt>
                <c:pt idx="4006">
                  <c:v>2446.1799999999998</c:v>
                </c:pt>
                <c:pt idx="4007">
                  <c:v>2446.79</c:v>
                </c:pt>
                <c:pt idx="4008">
                  <c:v>2447.4</c:v>
                </c:pt>
                <c:pt idx="4009">
                  <c:v>2448.0100000000002</c:v>
                </c:pt>
                <c:pt idx="4010">
                  <c:v>2448.62</c:v>
                </c:pt>
                <c:pt idx="4011">
                  <c:v>2449.23</c:v>
                </c:pt>
                <c:pt idx="4012">
                  <c:v>2449.84</c:v>
                </c:pt>
                <c:pt idx="4013">
                  <c:v>2450.4499999999998</c:v>
                </c:pt>
                <c:pt idx="4014">
                  <c:v>2451.06</c:v>
                </c:pt>
                <c:pt idx="4015">
                  <c:v>2451.67</c:v>
                </c:pt>
                <c:pt idx="4016">
                  <c:v>2452.2800000000002</c:v>
                </c:pt>
                <c:pt idx="4017">
                  <c:v>2452.89</c:v>
                </c:pt>
                <c:pt idx="4018">
                  <c:v>2453.5</c:v>
                </c:pt>
                <c:pt idx="4019">
                  <c:v>2454.11</c:v>
                </c:pt>
                <c:pt idx="4020">
                  <c:v>2454.7199999999998</c:v>
                </c:pt>
                <c:pt idx="4021">
                  <c:v>2455.34</c:v>
                </c:pt>
                <c:pt idx="4022">
                  <c:v>2455.9499999999998</c:v>
                </c:pt>
                <c:pt idx="4023">
                  <c:v>2456.56</c:v>
                </c:pt>
                <c:pt idx="4024">
                  <c:v>2457.17</c:v>
                </c:pt>
                <c:pt idx="4025">
                  <c:v>2457.7800000000002</c:v>
                </c:pt>
                <c:pt idx="4026">
                  <c:v>2458.39</c:v>
                </c:pt>
                <c:pt idx="4027">
                  <c:v>2459</c:v>
                </c:pt>
                <c:pt idx="4028">
                  <c:v>2459.61</c:v>
                </c:pt>
                <c:pt idx="4029">
                  <c:v>2460.2199999999998</c:v>
                </c:pt>
                <c:pt idx="4030">
                  <c:v>2460.83</c:v>
                </c:pt>
                <c:pt idx="4031">
                  <c:v>2461.44</c:v>
                </c:pt>
                <c:pt idx="4032">
                  <c:v>2462.0500000000002</c:v>
                </c:pt>
                <c:pt idx="4033">
                  <c:v>2462.66</c:v>
                </c:pt>
                <c:pt idx="4034">
                  <c:v>2463.27</c:v>
                </c:pt>
                <c:pt idx="4035">
                  <c:v>2463.88</c:v>
                </c:pt>
                <c:pt idx="4036">
                  <c:v>2464.4899999999998</c:v>
                </c:pt>
                <c:pt idx="4037">
                  <c:v>2465.1</c:v>
                </c:pt>
                <c:pt idx="4038">
                  <c:v>2465.71</c:v>
                </c:pt>
                <c:pt idx="4039">
                  <c:v>2466.3200000000002</c:v>
                </c:pt>
                <c:pt idx="4040">
                  <c:v>2466.9299999999998</c:v>
                </c:pt>
                <c:pt idx="4041">
                  <c:v>2467.54</c:v>
                </c:pt>
                <c:pt idx="4042">
                  <c:v>2468.16</c:v>
                </c:pt>
                <c:pt idx="4043">
                  <c:v>2468.77</c:v>
                </c:pt>
                <c:pt idx="4044">
                  <c:v>2469.38</c:v>
                </c:pt>
                <c:pt idx="4045">
                  <c:v>2469.9899999999998</c:v>
                </c:pt>
                <c:pt idx="4046">
                  <c:v>2470.6</c:v>
                </c:pt>
                <c:pt idx="4047">
                  <c:v>2471.21</c:v>
                </c:pt>
                <c:pt idx="4048">
                  <c:v>2471.8200000000002</c:v>
                </c:pt>
                <c:pt idx="4049">
                  <c:v>2472.4299999999998</c:v>
                </c:pt>
                <c:pt idx="4050">
                  <c:v>2473.04</c:v>
                </c:pt>
                <c:pt idx="4051">
                  <c:v>2473.65</c:v>
                </c:pt>
                <c:pt idx="4052">
                  <c:v>2474.2600000000002</c:v>
                </c:pt>
                <c:pt idx="4053">
                  <c:v>2474.87</c:v>
                </c:pt>
                <c:pt idx="4054">
                  <c:v>2475.48</c:v>
                </c:pt>
                <c:pt idx="4055">
                  <c:v>2476.09</c:v>
                </c:pt>
                <c:pt idx="4056">
                  <c:v>2476.6999999999998</c:v>
                </c:pt>
                <c:pt idx="4057">
                  <c:v>2477.31</c:v>
                </c:pt>
                <c:pt idx="4058">
                  <c:v>2477.92</c:v>
                </c:pt>
                <c:pt idx="4059">
                  <c:v>2478.5300000000002</c:v>
                </c:pt>
                <c:pt idx="4060">
                  <c:v>2479.14</c:v>
                </c:pt>
                <c:pt idx="4061">
                  <c:v>2479.75</c:v>
                </c:pt>
                <c:pt idx="4062">
                  <c:v>2480.36</c:v>
                </c:pt>
                <c:pt idx="4063">
                  <c:v>2480.98</c:v>
                </c:pt>
                <c:pt idx="4064">
                  <c:v>2481.59</c:v>
                </c:pt>
                <c:pt idx="4065">
                  <c:v>2482.1999999999998</c:v>
                </c:pt>
                <c:pt idx="4066">
                  <c:v>2482.81</c:v>
                </c:pt>
                <c:pt idx="4067">
                  <c:v>2483.42</c:v>
                </c:pt>
                <c:pt idx="4068">
                  <c:v>2484.0300000000002</c:v>
                </c:pt>
                <c:pt idx="4069">
                  <c:v>2484.64</c:v>
                </c:pt>
                <c:pt idx="4070">
                  <c:v>2485.25</c:v>
                </c:pt>
                <c:pt idx="4071">
                  <c:v>2485.86</c:v>
                </c:pt>
                <c:pt idx="4072">
                  <c:v>2486.4699999999998</c:v>
                </c:pt>
                <c:pt idx="4073">
                  <c:v>2487.08</c:v>
                </c:pt>
                <c:pt idx="4074">
                  <c:v>2487.69</c:v>
                </c:pt>
                <c:pt idx="4075">
                  <c:v>2488.3000000000002</c:v>
                </c:pt>
                <c:pt idx="4076">
                  <c:v>2488.91</c:v>
                </c:pt>
                <c:pt idx="4077">
                  <c:v>2489.52</c:v>
                </c:pt>
              </c:numCache>
            </c:numRef>
          </c:xVal>
          <c:yVal>
            <c:numRef>
              <c:f>'TOAFluxvsFreq (2)'!$B$3:$B$4080</c:f>
              <c:numCache>
                <c:formatCode>0.00E+00</c:formatCode>
                <c:ptCount val="4078"/>
                <c:pt idx="0">
                  <c:v>2.79386E-3</c:v>
                </c:pt>
                <c:pt idx="1">
                  <c:v>1.1158400000000001E-2</c:v>
                </c:pt>
                <c:pt idx="2">
                  <c:v>2.5068199999999999E-2</c:v>
                </c:pt>
                <c:pt idx="3">
                  <c:v>4.44979E-2</c:v>
                </c:pt>
                <c:pt idx="4">
                  <c:v>6.9421999999999998E-2</c:v>
                </c:pt>
                <c:pt idx="5">
                  <c:v>9.9815399999999999E-2</c:v>
                </c:pt>
                <c:pt idx="6">
                  <c:v>0.135653</c:v>
                </c:pt>
                <c:pt idx="7">
                  <c:v>0.17690900000000001</c:v>
                </c:pt>
                <c:pt idx="8">
                  <c:v>0.22355800000000001</c:v>
                </c:pt>
                <c:pt idx="9">
                  <c:v>0.27557599999999999</c:v>
                </c:pt>
                <c:pt idx="10">
                  <c:v>0.33293800000000001</c:v>
                </c:pt>
                <c:pt idx="11">
                  <c:v>0.395617</c:v>
                </c:pt>
                <c:pt idx="12">
                  <c:v>0.46359099999999998</c:v>
                </c:pt>
                <c:pt idx="13">
                  <c:v>0.536833</c:v>
                </c:pt>
                <c:pt idx="14">
                  <c:v>0.61531800000000003</c:v>
                </c:pt>
                <c:pt idx="15">
                  <c:v>0.69902299999999995</c:v>
                </c:pt>
                <c:pt idx="16">
                  <c:v>0.78792200000000001</c:v>
                </c:pt>
                <c:pt idx="17">
                  <c:v>0.88199000000000005</c:v>
                </c:pt>
                <c:pt idx="18">
                  <c:v>0.98120399999999997</c:v>
                </c:pt>
                <c:pt idx="19">
                  <c:v>1.0855399999999999</c:v>
                </c:pt>
                <c:pt idx="20">
                  <c:v>1.1949700000000001</c:v>
                </c:pt>
                <c:pt idx="21">
                  <c:v>1.3094699999999999</c:v>
                </c:pt>
                <c:pt idx="22">
                  <c:v>1.42902</c:v>
                </c:pt>
                <c:pt idx="23">
                  <c:v>1.55359</c:v>
                </c:pt>
                <c:pt idx="24">
                  <c:v>1.6831499999999999</c:v>
                </c:pt>
                <c:pt idx="25">
                  <c:v>1.8177000000000001</c:v>
                </c:pt>
                <c:pt idx="26">
                  <c:v>1.95719</c:v>
                </c:pt>
                <c:pt idx="27">
                  <c:v>2.10161</c:v>
                </c:pt>
                <c:pt idx="28">
                  <c:v>2.2509199999999998</c:v>
                </c:pt>
                <c:pt idx="29">
                  <c:v>2.4051200000000001</c:v>
                </c:pt>
                <c:pt idx="30">
                  <c:v>2.5641699999999998</c:v>
                </c:pt>
                <c:pt idx="31">
                  <c:v>2.7280500000000001</c:v>
                </c:pt>
                <c:pt idx="32">
                  <c:v>2.8967299999999998</c:v>
                </c:pt>
                <c:pt idx="33">
                  <c:v>3.0701999999999998</c:v>
                </c:pt>
                <c:pt idx="34">
                  <c:v>3.2484299999999999</c:v>
                </c:pt>
                <c:pt idx="35">
                  <c:v>3.4313799999999999</c:v>
                </c:pt>
                <c:pt idx="36">
                  <c:v>3.6190500000000001</c:v>
                </c:pt>
                <c:pt idx="37">
                  <c:v>3.81141</c:v>
                </c:pt>
                <c:pt idx="38">
                  <c:v>4.0084299999999997</c:v>
                </c:pt>
                <c:pt idx="39">
                  <c:v>4.2100799999999996</c:v>
                </c:pt>
                <c:pt idx="40">
                  <c:v>4.4163600000000001</c:v>
                </c:pt>
                <c:pt idx="41">
                  <c:v>4.6272200000000003</c:v>
                </c:pt>
                <c:pt idx="42">
                  <c:v>4.8426600000000004</c:v>
                </c:pt>
                <c:pt idx="43">
                  <c:v>5.06264</c:v>
                </c:pt>
                <c:pt idx="44">
                  <c:v>5.2871499999999996</c:v>
                </c:pt>
                <c:pt idx="45">
                  <c:v>5.5161499999999997</c:v>
                </c:pt>
                <c:pt idx="46">
                  <c:v>5.7496299999999998</c:v>
                </c:pt>
                <c:pt idx="47">
                  <c:v>5.9875600000000002</c:v>
                </c:pt>
                <c:pt idx="48">
                  <c:v>6.2299300000000004</c:v>
                </c:pt>
                <c:pt idx="49">
                  <c:v>6.4767000000000001</c:v>
                </c:pt>
                <c:pt idx="50">
                  <c:v>6.7278500000000001</c:v>
                </c:pt>
                <c:pt idx="51">
                  <c:v>6.9833600000000002</c:v>
                </c:pt>
                <c:pt idx="52">
                  <c:v>7.24322</c:v>
                </c:pt>
                <c:pt idx="53">
                  <c:v>7.50739</c:v>
                </c:pt>
                <c:pt idx="54">
                  <c:v>7.7758500000000002</c:v>
                </c:pt>
                <c:pt idx="55">
                  <c:v>8.0485799999999994</c:v>
                </c:pt>
                <c:pt idx="56">
                  <c:v>8.3255499999999998</c:v>
                </c:pt>
                <c:pt idx="57">
                  <c:v>8.6067599999999995</c:v>
                </c:pt>
                <c:pt idx="58">
                  <c:v>8.8921600000000005</c:v>
                </c:pt>
                <c:pt idx="59">
                  <c:v>9.1817499999999992</c:v>
                </c:pt>
                <c:pt idx="60">
                  <c:v>9.4754900000000006</c:v>
                </c:pt>
                <c:pt idx="61">
                  <c:v>9.7733600000000003</c:v>
                </c:pt>
                <c:pt idx="62">
                  <c:v>10.0753</c:v>
                </c:pt>
                <c:pt idx="63">
                  <c:v>10.381399999999999</c:v>
                </c:pt>
                <c:pt idx="64">
                  <c:v>10.691599999999999</c:v>
                </c:pt>
                <c:pt idx="65">
                  <c:v>11.005800000000001</c:v>
                </c:pt>
                <c:pt idx="66">
                  <c:v>11.324</c:v>
                </c:pt>
                <c:pt idx="67">
                  <c:v>11.6462</c:v>
                </c:pt>
                <c:pt idx="68">
                  <c:v>11.9724</c:v>
                </c:pt>
                <c:pt idx="69">
                  <c:v>12.3025</c:v>
                </c:pt>
                <c:pt idx="70">
                  <c:v>12.6366</c:v>
                </c:pt>
                <c:pt idx="71">
                  <c:v>12.974600000000001</c:v>
                </c:pt>
                <c:pt idx="72">
                  <c:v>13.3165</c:v>
                </c:pt>
                <c:pt idx="73">
                  <c:v>13.6623</c:v>
                </c:pt>
                <c:pt idx="74">
                  <c:v>14.011900000000001</c:v>
                </c:pt>
                <c:pt idx="75">
                  <c:v>14.3653</c:v>
                </c:pt>
                <c:pt idx="76">
                  <c:v>14.7226</c:v>
                </c:pt>
                <c:pt idx="77">
                  <c:v>15.083600000000001</c:v>
                </c:pt>
                <c:pt idx="78">
                  <c:v>15.448399999999999</c:v>
                </c:pt>
                <c:pt idx="79">
                  <c:v>15.8169</c:v>
                </c:pt>
                <c:pt idx="80">
                  <c:v>16.1891</c:v>
                </c:pt>
                <c:pt idx="81">
                  <c:v>16.565100000000001</c:v>
                </c:pt>
                <c:pt idx="82">
                  <c:v>16.944700000000001</c:v>
                </c:pt>
                <c:pt idx="83">
                  <c:v>17.327999999999999</c:v>
                </c:pt>
                <c:pt idx="84">
                  <c:v>17.7149</c:v>
                </c:pt>
                <c:pt idx="85">
                  <c:v>18.105399999999999</c:v>
                </c:pt>
                <c:pt idx="86">
                  <c:v>18.499500000000001</c:v>
                </c:pt>
                <c:pt idx="87">
                  <c:v>18.897099999999998</c:v>
                </c:pt>
                <c:pt idx="88">
                  <c:v>19.298400000000001</c:v>
                </c:pt>
                <c:pt idx="89">
                  <c:v>19.703099999999999</c:v>
                </c:pt>
                <c:pt idx="90">
                  <c:v>20.1114</c:v>
                </c:pt>
                <c:pt idx="91">
                  <c:v>20.523099999999999</c:v>
                </c:pt>
                <c:pt idx="92">
                  <c:v>20.938300000000002</c:v>
                </c:pt>
                <c:pt idx="93">
                  <c:v>21.356999999999999</c:v>
                </c:pt>
                <c:pt idx="94">
                  <c:v>21.7791</c:v>
                </c:pt>
                <c:pt idx="95">
                  <c:v>22.204499999999999</c:v>
                </c:pt>
                <c:pt idx="96">
                  <c:v>22.633400000000002</c:v>
                </c:pt>
                <c:pt idx="97">
                  <c:v>23.0656</c:v>
                </c:pt>
                <c:pt idx="98">
                  <c:v>23.501200000000001</c:v>
                </c:pt>
                <c:pt idx="99">
                  <c:v>23.940100000000001</c:v>
                </c:pt>
                <c:pt idx="100">
                  <c:v>24.382300000000001</c:v>
                </c:pt>
                <c:pt idx="101">
                  <c:v>24.8277</c:v>
                </c:pt>
                <c:pt idx="102">
                  <c:v>25.276499999999999</c:v>
                </c:pt>
                <c:pt idx="103">
                  <c:v>25.728400000000001</c:v>
                </c:pt>
                <c:pt idx="104">
                  <c:v>26.183599999999998</c:v>
                </c:pt>
                <c:pt idx="105">
                  <c:v>26.641999999999999</c:v>
                </c:pt>
                <c:pt idx="106">
                  <c:v>27.1036</c:v>
                </c:pt>
                <c:pt idx="107">
                  <c:v>27.568300000000001</c:v>
                </c:pt>
                <c:pt idx="108">
                  <c:v>28.036100000000001</c:v>
                </c:pt>
                <c:pt idx="109">
                  <c:v>28.507100000000001</c:v>
                </c:pt>
                <c:pt idx="110">
                  <c:v>28.981200000000001</c:v>
                </c:pt>
                <c:pt idx="111">
                  <c:v>29.458400000000001</c:v>
                </c:pt>
                <c:pt idx="112">
                  <c:v>29.938600000000001</c:v>
                </c:pt>
                <c:pt idx="113">
                  <c:v>30.421800000000001</c:v>
                </c:pt>
                <c:pt idx="114">
                  <c:v>30.908100000000001</c:v>
                </c:pt>
                <c:pt idx="115">
                  <c:v>31.397400000000001</c:v>
                </c:pt>
                <c:pt idx="116">
                  <c:v>31.889600000000002</c:v>
                </c:pt>
                <c:pt idx="117">
                  <c:v>32.384799999999998</c:v>
                </c:pt>
                <c:pt idx="118">
                  <c:v>32.883000000000003</c:v>
                </c:pt>
                <c:pt idx="119">
                  <c:v>33.384099999999997</c:v>
                </c:pt>
                <c:pt idx="120">
                  <c:v>33.888100000000001</c:v>
                </c:pt>
                <c:pt idx="121">
                  <c:v>34.3949</c:v>
                </c:pt>
                <c:pt idx="122">
                  <c:v>34.904699999999998</c:v>
                </c:pt>
                <c:pt idx="123">
                  <c:v>35.417200000000001</c:v>
                </c:pt>
                <c:pt idx="124">
                  <c:v>35.932600000000001</c:v>
                </c:pt>
                <c:pt idx="125">
                  <c:v>36.450800000000001</c:v>
                </c:pt>
                <c:pt idx="126">
                  <c:v>36.971800000000002</c:v>
                </c:pt>
                <c:pt idx="127">
                  <c:v>37.495600000000003</c:v>
                </c:pt>
                <c:pt idx="128">
                  <c:v>38.022100000000002</c:v>
                </c:pt>
                <c:pt idx="129">
                  <c:v>38.551299999999998</c:v>
                </c:pt>
                <c:pt idx="130">
                  <c:v>39.083300000000001</c:v>
                </c:pt>
                <c:pt idx="131">
                  <c:v>39.617899999999999</c:v>
                </c:pt>
                <c:pt idx="132">
                  <c:v>40.155200000000001</c:v>
                </c:pt>
                <c:pt idx="133">
                  <c:v>40.6952</c:v>
                </c:pt>
                <c:pt idx="134">
                  <c:v>41.2378</c:v>
                </c:pt>
                <c:pt idx="135">
                  <c:v>41.783000000000001</c:v>
                </c:pt>
                <c:pt idx="136">
                  <c:v>42.3309</c:v>
                </c:pt>
                <c:pt idx="137">
                  <c:v>42.881300000000003</c:v>
                </c:pt>
                <c:pt idx="138">
                  <c:v>43.434199999999997</c:v>
                </c:pt>
                <c:pt idx="139">
                  <c:v>43.989699999999999</c:v>
                </c:pt>
                <c:pt idx="140">
                  <c:v>44.547800000000002</c:v>
                </c:pt>
                <c:pt idx="141">
                  <c:v>45.1083</c:v>
                </c:pt>
                <c:pt idx="142">
                  <c:v>45.671300000000002</c:v>
                </c:pt>
                <c:pt idx="143">
                  <c:v>46.236800000000002</c:v>
                </c:pt>
                <c:pt idx="144">
                  <c:v>46.8048</c:v>
                </c:pt>
                <c:pt idx="145">
                  <c:v>47.375100000000003</c:v>
                </c:pt>
                <c:pt idx="146">
                  <c:v>47.947899999999997</c:v>
                </c:pt>
                <c:pt idx="147">
                  <c:v>48.523099999999999</c:v>
                </c:pt>
                <c:pt idx="148">
                  <c:v>49.100700000000003</c:v>
                </c:pt>
                <c:pt idx="149">
                  <c:v>49.680599999999998</c:v>
                </c:pt>
                <c:pt idx="150">
                  <c:v>50.262900000000002</c:v>
                </c:pt>
                <c:pt idx="151">
                  <c:v>50.847499999999997</c:v>
                </c:pt>
                <c:pt idx="152">
                  <c:v>51.434399999999997</c:v>
                </c:pt>
                <c:pt idx="153">
                  <c:v>52.023600000000002</c:v>
                </c:pt>
                <c:pt idx="154">
                  <c:v>52.615099999999998</c:v>
                </c:pt>
                <c:pt idx="155">
                  <c:v>53.208799999999997</c:v>
                </c:pt>
                <c:pt idx="156">
                  <c:v>53.804699999999997</c:v>
                </c:pt>
                <c:pt idx="157">
                  <c:v>54.402900000000002</c:v>
                </c:pt>
                <c:pt idx="158">
                  <c:v>55.003300000000003</c:v>
                </c:pt>
                <c:pt idx="159">
                  <c:v>55.605899999999998</c:v>
                </c:pt>
                <c:pt idx="160">
                  <c:v>56.210599999999999</c:v>
                </c:pt>
                <c:pt idx="161">
                  <c:v>56.817500000000003</c:v>
                </c:pt>
                <c:pt idx="162">
                  <c:v>57.426499999999997</c:v>
                </c:pt>
                <c:pt idx="163">
                  <c:v>58.037599999999998</c:v>
                </c:pt>
                <c:pt idx="164">
                  <c:v>58.650799999999997</c:v>
                </c:pt>
                <c:pt idx="165">
                  <c:v>59.266100000000002</c:v>
                </c:pt>
                <c:pt idx="166">
                  <c:v>59.883499999999998</c:v>
                </c:pt>
                <c:pt idx="167">
                  <c:v>60.502899999999997</c:v>
                </c:pt>
                <c:pt idx="168">
                  <c:v>61.124299999999998</c:v>
                </c:pt>
                <c:pt idx="169">
                  <c:v>61.747799999999998</c:v>
                </c:pt>
                <c:pt idx="170">
                  <c:v>62.373199999999997</c:v>
                </c:pt>
                <c:pt idx="171">
                  <c:v>63.000700000000002</c:v>
                </c:pt>
                <c:pt idx="172">
                  <c:v>63.630099999999999</c:v>
                </c:pt>
                <c:pt idx="173">
                  <c:v>64.261399999999995</c:v>
                </c:pt>
                <c:pt idx="174">
                  <c:v>64.894599999999997</c:v>
                </c:pt>
                <c:pt idx="175">
                  <c:v>65.529799999999994</c:v>
                </c:pt>
                <c:pt idx="176">
                  <c:v>66.166899999999998</c:v>
                </c:pt>
                <c:pt idx="177">
                  <c:v>66.805800000000005</c:v>
                </c:pt>
                <c:pt idx="178">
                  <c:v>67.446600000000004</c:v>
                </c:pt>
                <c:pt idx="179">
                  <c:v>68.089299999999994</c:v>
                </c:pt>
                <c:pt idx="180">
                  <c:v>68.733699999999999</c:v>
                </c:pt>
                <c:pt idx="181">
                  <c:v>69.38</c:v>
                </c:pt>
                <c:pt idx="182">
                  <c:v>70.028099999999995</c:v>
                </c:pt>
                <c:pt idx="183">
                  <c:v>70.677999999999997</c:v>
                </c:pt>
                <c:pt idx="184">
                  <c:v>71.329599999999999</c:v>
                </c:pt>
                <c:pt idx="185">
                  <c:v>71.982900000000001</c:v>
                </c:pt>
                <c:pt idx="186">
                  <c:v>72.638000000000005</c:v>
                </c:pt>
                <c:pt idx="187">
                  <c:v>73.294899999999998</c:v>
                </c:pt>
                <c:pt idx="188">
                  <c:v>73.953400000000002</c:v>
                </c:pt>
                <c:pt idx="189">
                  <c:v>74.613600000000005</c:v>
                </c:pt>
                <c:pt idx="190">
                  <c:v>75.275400000000005</c:v>
                </c:pt>
                <c:pt idx="191">
                  <c:v>75.938900000000004</c:v>
                </c:pt>
                <c:pt idx="192">
                  <c:v>76.604100000000003</c:v>
                </c:pt>
                <c:pt idx="193">
                  <c:v>77.270799999999994</c:v>
                </c:pt>
                <c:pt idx="194">
                  <c:v>77.9392</c:v>
                </c:pt>
                <c:pt idx="195">
                  <c:v>78.609099999999998</c:v>
                </c:pt>
                <c:pt idx="196">
                  <c:v>79.280699999999996</c:v>
                </c:pt>
                <c:pt idx="197">
                  <c:v>79.953699999999998</c:v>
                </c:pt>
                <c:pt idx="198">
                  <c:v>80.628399999999999</c:v>
                </c:pt>
                <c:pt idx="199">
                  <c:v>81.304500000000004</c:v>
                </c:pt>
                <c:pt idx="200">
                  <c:v>81.982100000000003</c:v>
                </c:pt>
                <c:pt idx="201">
                  <c:v>82.661299999999997</c:v>
                </c:pt>
                <c:pt idx="202">
                  <c:v>83.341899999999995</c:v>
                </c:pt>
                <c:pt idx="203">
                  <c:v>84.024000000000001</c:v>
                </c:pt>
                <c:pt idx="204">
                  <c:v>84.707499999999996</c:v>
                </c:pt>
                <c:pt idx="205">
                  <c:v>85.392499999999998</c:v>
                </c:pt>
                <c:pt idx="206">
                  <c:v>86.078900000000004</c:v>
                </c:pt>
                <c:pt idx="207">
                  <c:v>86.766599999999997</c:v>
                </c:pt>
                <c:pt idx="208">
                  <c:v>87.455799999999996</c:v>
                </c:pt>
                <c:pt idx="209">
                  <c:v>88.146299999999997</c:v>
                </c:pt>
                <c:pt idx="210">
                  <c:v>88.838200000000001</c:v>
                </c:pt>
                <c:pt idx="211">
                  <c:v>89.531499999999994</c:v>
                </c:pt>
                <c:pt idx="212">
                  <c:v>90.225999999999999</c:v>
                </c:pt>
                <c:pt idx="213">
                  <c:v>90.921899999999994</c:v>
                </c:pt>
                <c:pt idx="214">
                  <c:v>91.619100000000003</c:v>
                </c:pt>
                <c:pt idx="215">
                  <c:v>92.317499999999995</c:v>
                </c:pt>
                <c:pt idx="216">
                  <c:v>93.017200000000003</c:v>
                </c:pt>
                <c:pt idx="217">
                  <c:v>93.718199999999996</c:v>
                </c:pt>
                <c:pt idx="218">
                  <c:v>94.420400000000001</c:v>
                </c:pt>
                <c:pt idx="219">
                  <c:v>95.123800000000003</c:v>
                </c:pt>
                <c:pt idx="220">
                  <c:v>95.828500000000005</c:v>
                </c:pt>
                <c:pt idx="221">
                  <c:v>96.534300000000002</c:v>
                </c:pt>
                <c:pt idx="222">
                  <c:v>97.241299999999995</c:v>
                </c:pt>
                <c:pt idx="223">
                  <c:v>97.9495</c:v>
                </c:pt>
                <c:pt idx="224">
                  <c:v>98.658799999999999</c:v>
                </c:pt>
                <c:pt idx="225">
                  <c:v>99.369299999999996</c:v>
                </c:pt>
                <c:pt idx="226">
                  <c:v>100.081</c:v>
                </c:pt>
                <c:pt idx="227">
                  <c:v>100.794</c:v>
                </c:pt>
                <c:pt idx="228">
                  <c:v>101.50700000000001</c:v>
                </c:pt>
                <c:pt idx="229">
                  <c:v>102.22199999999999</c:v>
                </c:pt>
                <c:pt idx="230">
                  <c:v>102.938</c:v>
                </c:pt>
                <c:pt idx="231">
                  <c:v>103.655</c:v>
                </c:pt>
                <c:pt idx="232">
                  <c:v>104.373</c:v>
                </c:pt>
                <c:pt idx="233">
                  <c:v>105.092</c:v>
                </c:pt>
                <c:pt idx="234">
                  <c:v>105.812</c:v>
                </c:pt>
                <c:pt idx="235">
                  <c:v>106.533</c:v>
                </c:pt>
                <c:pt idx="236">
                  <c:v>107.255</c:v>
                </c:pt>
                <c:pt idx="237">
                  <c:v>107.97799999999999</c:v>
                </c:pt>
                <c:pt idx="238">
                  <c:v>108.702</c:v>
                </c:pt>
                <c:pt idx="239">
                  <c:v>109.42700000000001</c:v>
                </c:pt>
                <c:pt idx="240">
                  <c:v>110.15300000000001</c:v>
                </c:pt>
                <c:pt idx="241">
                  <c:v>110.88</c:v>
                </c:pt>
                <c:pt idx="242">
                  <c:v>111.607</c:v>
                </c:pt>
                <c:pt idx="243">
                  <c:v>112.336</c:v>
                </c:pt>
                <c:pt idx="244">
                  <c:v>113.065</c:v>
                </c:pt>
                <c:pt idx="245">
                  <c:v>113.795</c:v>
                </c:pt>
                <c:pt idx="246">
                  <c:v>114.526</c:v>
                </c:pt>
                <c:pt idx="247">
                  <c:v>115.258</c:v>
                </c:pt>
                <c:pt idx="248">
                  <c:v>115.991</c:v>
                </c:pt>
                <c:pt idx="249">
                  <c:v>116.72499999999999</c:v>
                </c:pt>
                <c:pt idx="250">
                  <c:v>117.459</c:v>
                </c:pt>
                <c:pt idx="251">
                  <c:v>118.194</c:v>
                </c:pt>
                <c:pt idx="252">
                  <c:v>118.93</c:v>
                </c:pt>
                <c:pt idx="253">
                  <c:v>119.667</c:v>
                </c:pt>
                <c:pt idx="254">
                  <c:v>120.404</c:v>
                </c:pt>
                <c:pt idx="255">
                  <c:v>121.142</c:v>
                </c:pt>
                <c:pt idx="256">
                  <c:v>121.881</c:v>
                </c:pt>
                <c:pt idx="257">
                  <c:v>122.62</c:v>
                </c:pt>
                <c:pt idx="258">
                  <c:v>123.361</c:v>
                </c:pt>
                <c:pt idx="259">
                  <c:v>124.101</c:v>
                </c:pt>
                <c:pt idx="260">
                  <c:v>124.843</c:v>
                </c:pt>
                <c:pt idx="261">
                  <c:v>125.58499999999999</c:v>
                </c:pt>
                <c:pt idx="262">
                  <c:v>126.328</c:v>
                </c:pt>
                <c:pt idx="263">
                  <c:v>127.071</c:v>
                </c:pt>
                <c:pt idx="264">
                  <c:v>127.816</c:v>
                </c:pt>
                <c:pt idx="265">
                  <c:v>128.56</c:v>
                </c:pt>
                <c:pt idx="266">
                  <c:v>129.30500000000001</c:v>
                </c:pt>
                <c:pt idx="267">
                  <c:v>130.05099999999999</c:v>
                </c:pt>
                <c:pt idx="268">
                  <c:v>130.798</c:v>
                </c:pt>
                <c:pt idx="269">
                  <c:v>131.54499999999999</c:v>
                </c:pt>
                <c:pt idx="270">
                  <c:v>132.292</c:v>
                </c:pt>
                <c:pt idx="271">
                  <c:v>133.04</c:v>
                </c:pt>
                <c:pt idx="272">
                  <c:v>133.78899999999999</c:v>
                </c:pt>
                <c:pt idx="273">
                  <c:v>134.53800000000001</c:v>
                </c:pt>
                <c:pt idx="274">
                  <c:v>135.28700000000001</c:v>
                </c:pt>
                <c:pt idx="275">
                  <c:v>136.03700000000001</c:v>
                </c:pt>
                <c:pt idx="276">
                  <c:v>136.78700000000001</c:v>
                </c:pt>
                <c:pt idx="277">
                  <c:v>137.53800000000001</c:v>
                </c:pt>
                <c:pt idx="278">
                  <c:v>138.29</c:v>
                </c:pt>
                <c:pt idx="279">
                  <c:v>139.041</c:v>
                </c:pt>
                <c:pt idx="280">
                  <c:v>139.79400000000001</c:v>
                </c:pt>
                <c:pt idx="281">
                  <c:v>140.54599999999999</c:v>
                </c:pt>
                <c:pt idx="282">
                  <c:v>141.29900000000001</c:v>
                </c:pt>
                <c:pt idx="283">
                  <c:v>142.053</c:v>
                </c:pt>
                <c:pt idx="284">
                  <c:v>142.80600000000001</c:v>
                </c:pt>
                <c:pt idx="285">
                  <c:v>143.56</c:v>
                </c:pt>
                <c:pt idx="286">
                  <c:v>144.315</c:v>
                </c:pt>
                <c:pt idx="287">
                  <c:v>145.06899999999999</c:v>
                </c:pt>
                <c:pt idx="288">
                  <c:v>145.82499999999999</c:v>
                </c:pt>
                <c:pt idx="289">
                  <c:v>146.58000000000001</c:v>
                </c:pt>
                <c:pt idx="290">
                  <c:v>147.33600000000001</c:v>
                </c:pt>
                <c:pt idx="291">
                  <c:v>148.09200000000001</c:v>
                </c:pt>
                <c:pt idx="292">
                  <c:v>148.84800000000001</c:v>
                </c:pt>
                <c:pt idx="293">
                  <c:v>149.60400000000001</c:v>
                </c:pt>
                <c:pt idx="294">
                  <c:v>150.36099999999999</c:v>
                </c:pt>
                <c:pt idx="295">
                  <c:v>151.11799999999999</c:v>
                </c:pt>
                <c:pt idx="296">
                  <c:v>151.875</c:v>
                </c:pt>
                <c:pt idx="297">
                  <c:v>152.63300000000001</c:v>
                </c:pt>
                <c:pt idx="298">
                  <c:v>153.39099999999999</c:v>
                </c:pt>
                <c:pt idx="299">
                  <c:v>154.149</c:v>
                </c:pt>
                <c:pt idx="300">
                  <c:v>154.90700000000001</c:v>
                </c:pt>
                <c:pt idx="301">
                  <c:v>155.66499999999999</c:v>
                </c:pt>
                <c:pt idx="302">
                  <c:v>156.423</c:v>
                </c:pt>
                <c:pt idx="303">
                  <c:v>157.18199999999999</c:v>
                </c:pt>
                <c:pt idx="304">
                  <c:v>157.941</c:v>
                </c:pt>
                <c:pt idx="305">
                  <c:v>158.69900000000001</c:v>
                </c:pt>
                <c:pt idx="306">
                  <c:v>159.458</c:v>
                </c:pt>
                <c:pt idx="307">
                  <c:v>160.21700000000001</c:v>
                </c:pt>
                <c:pt idx="308">
                  <c:v>160.977</c:v>
                </c:pt>
                <c:pt idx="309">
                  <c:v>161.73599999999999</c:v>
                </c:pt>
                <c:pt idx="310">
                  <c:v>162.495</c:v>
                </c:pt>
                <c:pt idx="311">
                  <c:v>163.255</c:v>
                </c:pt>
                <c:pt idx="312">
                  <c:v>164.01400000000001</c:v>
                </c:pt>
                <c:pt idx="313">
                  <c:v>164.774</c:v>
                </c:pt>
                <c:pt idx="314">
                  <c:v>165.53299999999999</c:v>
                </c:pt>
                <c:pt idx="315">
                  <c:v>166.29300000000001</c:v>
                </c:pt>
                <c:pt idx="316">
                  <c:v>167.05199999999999</c:v>
                </c:pt>
                <c:pt idx="317">
                  <c:v>167.81200000000001</c:v>
                </c:pt>
                <c:pt idx="318">
                  <c:v>168.572</c:v>
                </c:pt>
                <c:pt idx="319">
                  <c:v>169.33099999999999</c:v>
                </c:pt>
                <c:pt idx="320">
                  <c:v>170.09100000000001</c:v>
                </c:pt>
                <c:pt idx="321">
                  <c:v>170.85</c:v>
                </c:pt>
                <c:pt idx="322">
                  <c:v>171.61</c:v>
                </c:pt>
                <c:pt idx="323">
                  <c:v>172.369</c:v>
                </c:pt>
                <c:pt idx="324">
                  <c:v>173.12899999999999</c:v>
                </c:pt>
                <c:pt idx="325">
                  <c:v>173.88800000000001</c:v>
                </c:pt>
                <c:pt idx="326">
                  <c:v>174.64699999999999</c:v>
                </c:pt>
                <c:pt idx="327">
                  <c:v>175.40600000000001</c:v>
                </c:pt>
                <c:pt idx="328">
                  <c:v>176.16499999999999</c:v>
                </c:pt>
                <c:pt idx="329">
                  <c:v>176.92400000000001</c:v>
                </c:pt>
                <c:pt idx="330">
                  <c:v>177.68299999999999</c:v>
                </c:pt>
                <c:pt idx="331">
                  <c:v>178.441</c:v>
                </c:pt>
                <c:pt idx="332">
                  <c:v>179.2</c:v>
                </c:pt>
                <c:pt idx="333">
                  <c:v>179.958</c:v>
                </c:pt>
                <c:pt idx="334">
                  <c:v>180.71600000000001</c:v>
                </c:pt>
                <c:pt idx="335">
                  <c:v>181.47399999999999</c:v>
                </c:pt>
                <c:pt idx="336">
                  <c:v>182.232</c:v>
                </c:pt>
                <c:pt idx="337">
                  <c:v>182.99</c:v>
                </c:pt>
                <c:pt idx="338">
                  <c:v>183.74700000000001</c:v>
                </c:pt>
                <c:pt idx="339">
                  <c:v>184.505</c:v>
                </c:pt>
                <c:pt idx="340">
                  <c:v>185.262</c:v>
                </c:pt>
                <c:pt idx="341">
                  <c:v>186.018</c:v>
                </c:pt>
                <c:pt idx="342">
                  <c:v>186.77500000000001</c:v>
                </c:pt>
                <c:pt idx="343">
                  <c:v>187.53100000000001</c:v>
                </c:pt>
                <c:pt idx="344">
                  <c:v>188.28700000000001</c:v>
                </c:pt>
                <c:pt idx="345">
                  <c:v>189.04300000000001</c:v>
                </c:pt>
                <c:pt idx="346">
                  <c:v>189.798</c:v>
                </c:pt>
                <c:pt idx="347">
                  <c:v>190.554</c:v>
                </c:pt>
                <c:pt idx="348">
                  <c:v>191.30799999999999</c:v>
                </c:pt>
                <c:pt idx="349">
                  <c:v>192.06299999999999</c:v>
                </c:pt>
                <c:pt idx="350">
                  <c:v>192.81700000000001</c:v>
                </c:pt>
                <c:pt idx="351">
                  <c:v>193.571</c:v>
                </c:pt>
                <c:pt idx="352">
                  <c:v>194.32499999999999</c:v>
                </c:pt>
                <c:pt idx="353">
                  <c:v>195.078</c:v>
                </c:pt>
                <c:pt idx="354">
                  <c:v>195.83099999999999</c:v>
                </c:pt>
                <c:pt idx="355">
                  <c:v>196.584</c:v>
                </c:pt>
                <c:pt idx="356">
                  <c:v>197.33600000000001</c:v>
                </c:pt>
                <c:pt idx="357">
                  <c:v>198.08799999999999</c:v>
                </c:pt>
                <c:pt idx="358">
                  <c:v>198.839</c:v>
                </c:pt>
                <c:pt idx="359">
                  <c:v>199.59</c:v>
                </c:pt>
                <c:pt idx="360">
                  <c:v>200.34100000000001</c:v>
                </c:pt>
                <c:pt idx="361">
                  <c:v>201.09100000000001</c:v>
                </c:pt>
                <c:pt idx="362">
                  <c:v>201.84100000000001</c:v>
                </c:pt>
                <c:pt idx="363">
                  <c:v>202.59</c:v>
                </c:pt>
                <c:pt idx="364">
                  <c:v>203.339</c:v>
                </c:pt>
                <c:pt idx="365">
                  <c:v>204.08799999999999</c:v>
                </c:pt>
                <c:pt idx="366">
                  <c:v>204.83600000000001</c:v>
                </c:pt>
                <c:pt idx="367">
                  <c:v>205.584</c:v>
                </c:pt>
                <c:pt idx="368">
                  <c:v>206.33099999999999</c:v>
                </c:pt>
                <c:pt idx="369">
                  <c:v>207.077</c:v>
                </c:pt>
                <c:pt idx="370">
                  <c:v>207.82400000000001</c:v>
                </c:pt>
                <c:pt idx="371">
                  <c:v>208.56899999999999</c:v>
                </c:pt>
                <c:pt idx="372">
                  <c:v>209.315</c:v>
                </c:pt>
                <c:pt idx="373">
                  <c:v>210.059</c:v>
                </c:pt>
                <c:pt idx="374">
                  <c:v>210.803</c:v>
                </c:pt>
                <c:pt idx="375">
                  <c:v>211.547</c:v>
                </c:pt>
                <c:pt idx="376">
                  <c:v>212.29</c:v>
                </c:pt>
                <c:pt idx="377">
                  <c:v>213.03299999999999</c:v>
                </c:pt>
                <c:pt idx="378">
                  <c:v>213.77500000000001</c:v>
                </c:pt>
                <c:pt idx="379">
                  <c:v>214.51599999999999</c:v>
                </c:pt>
                <c:pt idx="380">
                  <c:v>215.25700000000001</c:v>
                </c:pt>
                <c:pt idx="381">
                  <c:v>215.99799999999999</c:v>
                </c:pt>
                <c:pt idx="382">
                  <c:v>216.73699999999999</c:v>
                </c:pt>
                <c:pt idx="383">
                  <c:v>217.476</c:v>
                </c:pt>
                <c:pt idx="384">
                  <c:v>218.215</c:v>
                </c:pt>
                <c:pt idx="385">
                  <c:v>218.953</c:v>
                </c:pt>
                <c:pt idx="386">
                  <c:v>219.69</c:v>
                </c:pt>
                <c:pt idx="387">
                  <c:v>220.42699999999999</c:v>
                </c:pt>
                <c:pt idx="388">
                  <c:v>221.16300000000001</c:v>
                </c:pt>
                <c:pt idx="389">
                  <c:v>221.899</c:v>
                </c:pt>
                <c:pt idx="390">
                  <c:v>222.63300000000001</c:v>
                </c:pt>
                <c:pt idx="391">
                  <c:v>223.36799999999999</c:v>
                </c:pt>
                <c:pt idx="392">
                  <c:v>224.101</c:v>
                </c:pt>
                <c:pt idx="393">
                  <c:v>224.834</c:v>
                </c:pt>
                <c:pt idx="394">
                  <c:v>225.566</c:v>
                </c:pt>
                <c:pt idx="395">
                  <c:v>226.298</c:v>
                </c:pt>
                <c:pt idx="396">
                  <c:v>227.02799999999999</c:v>
                </c:pt>
                <c:pt idx="397">
                  <c:v>227.75899999999999</c:v>
                </c:pt>
                <c:pt idx="398">
                  <c:v>228.488</c:v>
                </c:pt>
                <c:pt idx="399">
                  <c:v>229.21700000000001</c:v>
                </c:pt>
                <c:pt idx="400">
                  <c:v>229.94499999999999</c:v>
                </c:pt>
                <c:pt idx="401">
                  <c:v>230.672</c:v>
                </c:pt>
                <c:pt idx="402">
                  <c:v>231.399</c:v>
                </c:pt>
                <c:pt idx="403">
                  <c:v>232.124</c:v>
                </c:pt>
                <c:pt idx="404">
                  <c:v>232.84899999999999</c:v>
                </c:pt>
                <c:pt idx="405">
                  <c:v>233.57400000000001</c:v>
                </c:pt>
                <c:pt idx="406">
                  <c:v>234.297</c:v>
                </c:pt>
                <c:pt idx="407">
                  <c:v>235.02</c:v>
                </c:pt>
                <c:pt idx="408">
                  <c:v>235.74199999999999</c:v>
                </c:pt>
                <c:pt idx="409">
                  <c:v>236.46299999999999</c:v>
                </c:pt>
                <c:pt idx="410">
                  <c:v>237.184</c:v>
                </c:pt>
                <c:pt idx="411">
                  <c:v>237.904</c:v>
                </c:pt>
                <c:pt idx="412">
                  <c:v>238.62200000000001</c:v>
                </c:pt>
                <c:pt idx="413">
                  <c:v>239.34</c:v>
                </c:pt>
                <c:pt idx="414">
                  <c:v>240.05799999999999</c:v>
                </c:pt>
                <c:pt idx="415">
                  <c:v>240.774</c:v>
                </c:pt>
                <c:pt idx="416">
                  <c:v>241.49</c:v>
                </c:pt>
                <c:pt idx="417">
                  <c:v>242.20500000000001</c:v>
                </c:pt>
                <c:pt idx="418">
                  <c:v>242.91900000000001</c:v>
                </c:pt>
                <c:pt idx="419">
                  <c:v>243.63200000000001</c:v>
                </c:pt>
                <c:pt idx="420">
                  <c:v>244.34399999999999</c:v>
                </c:pt>
                <c:pt idx="421">
                  <c:v>245.05500000000001</c:v>
                </c:pt>
                <c:pt idx="422">
                  <c:v>245.76599999999999</c:v>
                </c:pt>
                <c:pt idx="423">
                  <c:v>246.47499999999999</c:v>
                </c:pt>
                <c:pt idx="424">
                  <c:v>247.184</c:v>
                </c:pt>
                <c:pt idx="425">
                  <c:v>247.892</c:v>
                </c:pt>
                <c:pt idx="426">
                  <c:v>248.59899999999999</c:v>
                </c:pt>
                <c:pt idx="427">
                  <c:v>249.30500000000001</c:v>
                </c:pt>
                <c:pt idx="428">
                  <c:v>250.01</c:v>
                </c:pt>
                <c:pt idx="429">
                  <c:v>250.715</c:v>
                </c:pt>
                <c:pt idx="430">
                  <c:v>251.41800000000001</c:v>
                </c:pt>
                <c:pt idx="431">
                  <c:v>252.12100000000001</c:v>
                </c:pt>
                <c:pt idx="432">
                  <c:v>252.822</c:v>
                </c:pt>
                <c:pt idx="433">
                  <c:v>253.523</c:v>
                </c:pt>
                <c:pt idx="434">
                  <c:v>254.22200000000001</c:v>
                </c:pt>
                <c:pt idx="435">
                  <c:v>254.92099999999999</c:v>
                </c:pt>
                <c:pt idx="436">
                  <c:v>255.619</c:v>
                </c:pt>
                <c:pt idx="437">
                  <c:v>256.31599999999997</c:v>
                </c:pt>
                <c:pt idx="438">
                  <c:v>257.012</c:v>
                </c:pt>
                <c:pt idx="439">
                  <c:v>257.70600000000002</c:v>
                </c:pt>
                <c:pt idx="440">
                  <c:v>258.39999999999998</c:v>
                </c:pt>
                <c:pt idx="441">
                  <c:v>259.09300000000002</c:v>
                </c:pt>
                <c:pt idx="442">
                  <c:v>259.78500000000003</c:v>
                </c:pt>
                <c:pt idx="443">
                  <c:v>260.476</c:v>
                </c:pt>
                <c:pt idx="444">
                  <c:v>261.166</c:v>
                </c:pt>
                <c:pt idx="445">
                  <c:v>261.85500000000002</c:v>
                </c:pt>
                <c:pt idx="446">
                  <c:v>262.54300000000001</c:v>
                </c:pt>
                <c:pt idx="447">
                  <c:v>263.23</c:v>
                </c:pt>
                <c:pt idx="448">
                  <c:v>263.916</c:v>
                </c:pt>
                <c:pt idx="449">
                  <c:v>264.601</c:v>
                </c:pt>
                <c:pt idx="450">
                  <c:v>265.28500000000003</c:v>
                </c:pt>
                <c:pt idx="451">
                  <c:v>265.96800000000002</c:v>
                </c:pt>
                <c:pt idx="452">
                  <c:v>266.649</c:v>
                </c:pt>
                <c:pt idx="453">
                  <c:v>267.33</c:v>
                </c:pt>
                <c:pt idx="454">
                  <c:v>268.01</c:v>
                </c:pt>
                <c:pt idx="455">
                  <c:v>268.68900000000002</c:v>
                </c:pt>
                <c:pt idx="456">
                  <c:v>269.36599999999999</c:v>
                </c:pt>
                <c:pt idx="457">
                  <c:v>270.04300000000001</c:v>
                </c:pt>
                <c:pt idx="458">
                  <c:v>270.71800000000002</c:v>
                </c:pt>
                <c:pt idx="459">
                  <c:v>271.392</c:v>
                </c:pt>
                <c:pt idx="460">
                  <c:v>272.06599999999997</c:v>
                </c:pt>
                <c:pt idx="461">
                  <c:v>272.738</c:v>
                </c:pt>
                <c:pt idx="462">
                  <c:v>273.40899999999999</c:v>
                </c:pt>
                <c:pt idx="463">
                  <c:v>274.07900000000001</c:v>
                </c:pt>
                <c:pt idx="464">
                  <c:v>274.74799999999999</c:v>
                </c:pt>
                <c:pt idx="465">
                  <c:v>275.416</c:v>
                </c:pt>
                <c:pt idx="466">
                  <c:v>276.08199999999999</c:v>
                </c:pt>
                <c:pt idx="467">
                  <c:v>276.74799999999999</c:v>
                </c:pt>
                <c:pt idx="468">
                  <c:v>277.41199999999998</c:v>
                </c:pt>
                <c:pt idx="469">
                  <c:v>278.07600000000002</c:v>
                </c:pt>
                <c:pt idx="470">
                  <c:v>278.738</c:v>
                </c:pt>
                <c:pt idx="471">
                  <c:v>279.399</c:v>
                </c:pt>
                <c:pt idx="472">
                  <c:v>280.05900000000003</c:v>
                </c:pt>
                <c:pt idx="473">
                  <c:v>280.71800000000002</c:v>
                </c:pt>
                <c:pt idx="474">
                  <c:v>281.375</c:v>
                </c:pt>
                <c:pt idx="475">
                  <c:v>282.03199999999998</c:v>
                </c:pt>
                <c:pt idx="476">
                  <c:v>282.68700000000001</c:v>
                </c:pt>
                <c:pt idx="477">
                  <c:v>283.34100000000001</c:v>
                </c:pt>
                <c:pt idx="478">
                  <c:v>283.99400000000003</c:v>
                </c:pt>
                <c:pt idx="479">
                  <c:v>284.64600000000002</c:v>
                </c:pt>
                <c:pt idx="480">
                  <c:v>285.29599999999999</c:v>
                </c:pt>
                <c:pt idx="481">
                  <c:v>285.94600000000003</c:v>
                </c:pt>
                <c:pt idx="482">
                  <c:v>286.59399999999999</c:v>
                </c:pt>
                <c:pt idx="483">
                  <c:v>287.24099999999999</c:v>
                </c:pt>
                <c:pt idx="484">
                  <c:v>287.887</c:v>
                </c:pt>
                <c:pt idx="485">
                  <c:v>288.53199999999998</c:v>
                </c:pt>
                <c:pt idx="486">
                  <c:v>289.17500000000001</c:v>
                </c:pt>
                <c:pt idx="487">
                  <c:v>289.81700000000001</c:v>
                </c:pt>
                <c:pt idx="488">
                  <c:v>290.45800000000003</c:v>
                </c:pt>
                <c:pt idx="489">
                  <c:v>291.09800000000001</c:v>
                </c:pt>
                <c:pt idx="490">
                  <c:v>291.73700000000002</c:v>
                </c:pt>
                <c:pt idx="491">
                  <c:v>292.37400000000002</c:v>
                </c:pt>
                <c:pt idx="492">
                  <c:v>293.01</c:v>
                </c:pt>
                <c:pt idx="493">
                  <c:v>293.64499999999998</c:v>
                </c:pt>
                <c:pt idx="494">
                  <c:v>294.279</c:v>
                </c:pt>
                <c:pt idx="495">
                  <c:v>294.911</c:v>
                </c:pt>
                <c:pt idx="496">
                  <c:v>295.54199999999997</c:v>
                </c:pt>
                <c:pt idx="497">
                  <c:v>296.17200000000003</c:v>
                </c:pt>
                <c:pt idx="498">
                  <c:v>296.80099999999999</c:v>
                </c:pt>
                <c:pt idx="499">
                  <c:v>297.428</c:v>
                </c:pt>
                <c:pt idx="500">
                  <c:v>298.05399999999997</c:v>
                </c:pt>
                <c:pt idx="501">
                  <c:v>298.67899999999997</c:v>
                </c:pt>
                <c:pt idx="502">
                  <c:v>299.303</c:v>
                </c:pt>
                <c:pt idx="503">
                  <c:v>299.92500000000001</c:v>
                </c:pt>
                <c:pt idx="504">
                  <c:v>300.54599999999999</c:v>
                </c:pt>
                <c:pt idx="505">
                  <c:v>301.166</c:v>
                </c:pt>
                <c:pt idx="506">
                  <c:v>301.78399999999999</c:v>
                </c:pt>
                <c:pt idx="507">
                  <c:v>302.40100000000001</c:v>
                </c:pt>
                <c:pt idx="508">
                  <c:v>303.017</c:v>
                </c:pt>
                <c:pt idx="509">
                  <c:v>303.63200000000001</c:v>
                </c:pt>
                <c:pt idx="510">
                  <c:v>304.245</c:v>
                </c:pt>
                <c:pt idx="511">
                  <c:v>304.85700000000003</c:v>
                </c:pt>
                <c:pt idx="512">
                  <c:v>305.46699999999998</c:v>
                </c:pt>
                <c:pt idx="513">
                  <c:v>306.077</c:v>
                </c:pt>
                <c:pt idx="514">
                  <c:v>306.685</c:v>
                </c:pt>
                <c:pt idx="515">
                  <c:v>307.29199999999997</c:v>
                </c:pt>
                <c:pt idx="516">
                  <c:v>307.89699999999999</c:v>
                </c:pt>
                <c:pt idx="517">
                  <c:v>308.50099999999998</c:v>
                </c:pt>
                <c:pt idx="518">
                  <c:v>309.10399999999998</c:v>
                </c:pt>
                <c:pt idx="519">
                  <c:v>309.70499999999998</c:v>
                </c:pt>
                <c:pt idx="520">
                  <c:v>310.30500000000001</c:v>
                </c:pt>
                <c:pt idx="521">
                  <c:v>310.904</c:v>
                </c:pt>
                <c:pt idx="522">
                  <c:v>311.50099999999998</c:v>
                </c:pt>
                <c:pt idx="523">
                  <c:v>312.09699999999998</c:v>
                </c:pt>
                <c:pt idx="524">
                  <c:v>312.69200000000001</c:v>
                </c:pt>
                <c:pt idx="525">
                  <c:v>313.28500000000003</c:v>
                </c:pt>
                <c:pt idx="526">
                  <c:v>313.87700000000001</c:v>
                </c:pt>
                <c:pt idx="527">
                  <c:v>314.46800000000002</c:v>
                </c:pt>
                <c:pt idx="528">
                  <c:v>315.05700000000002</c:v>
                </c:pt>
                <c:pt idx="529">
                  <c:v>315.64499999999998</c:v>
                </c:pt>
                <c:pt idx="530">
                  <c:v>316.23099999999999</c:v>
                </c:pt>
                <c:pt idx="531">
                  <c:v>316.81599999999997</c:v>
                </c:pt>
                <c:pt idx="532">
                  <c:v>317.39999999999998</c:v>
                </c:pt>
                <c:pt idx="533">
                  <c:v>317.98200000000003</c:v>
                </c:pt>
                <c:pt idx="534">
                  <c:v>318.56299999999999</c:v>
                </c:pt>
                <c:pt idx="535">
                  <c:v>319.14299999999997</c:v>
                </c:pt>
                <c:pt idx="536">
                  <c:v>319.721</c:v>
                </c:pt>
                <c:pt idx="537">
                  <c:v>320.298</c:v>
                </c:pt>
                <c:pt idx="538">
                  <c:v>320.87299999999999</c:v>
                </c:pt>
                <c:pt idx="539">
                  <c:v>321.447</c:v>
                </c:pt>
                <c:pt idx="540">
                  <c:v>322.02</c:v>
                </c:pt>
                <c:pt idx="541">
                  <c:v>322.59100000000001</c:v>
                </c:pt>
                <c:pt idx="542">
                  <c:v>323.161</c:v>
                </c:pt>
                <c:pt idx="543">
                  <c:v>323.73</c:v>
                </c:pt>
                <c:pt idx="544">
                  <c:v>324.29700000000003</c:v>
                </c:pt>
                <c:pt idx="545">
                  <c:v>324.86200000000002</c:v>
                </c:pt>
                <c:pt idx="546">
                  <c:v>325.42599999999999</c:v>
                </c:pt>
                <c:pt idx="547">
                  <c:v>325.98899999999998</c:v>
                </c:pt>
                <c:pt idx="548">
                  <c:v>326.55</c:v>
                </c:pt>
                <c:pt idx="549">
                  <c:v>327.11</c:v>
                </c:pt>
                <c:pt idx="550">
                  <c:v>327.66899999999998</c:v>
                </c:pt>
                <c:pt idx="551">
                  <c:v>328.226</c:v>
                </c:pt>
                <c:pt idx="552">
                  <c:v>328.78100000000001</c:v>
                </c:pt>
                <c:pt idx="553">
                  <c:v>329.33499999999998</c:v>
                </c:pt>
                <c:pt idx="554">
                  <c:v>329.88799999999998</c:v>
                </c:pt>
                <c:pt idx="555">
                  <c:v>330.44</c:v>
                </c:pt>
                <c:pt idx="556">
                  <c:v>330.98899999999998</c:v>
                </c:pt>
                <c:pt idx="557">
                  <c:v>331.53800000000001</c:v>
                </c:pt>
                <c:pt idx="558">
                  <c:v>332.08499999999998</c:v>
                </c:pt>
                <c:pt idx="559">
                  <c:v>332.63</c:v>
                </c:pt>
                <c:pt idx="560">
                  <c:v>333.17399999999998</c:v>
                </c:pt>
                <c:pt idx="561">
                  <c:v>333.71699999999998</c:v>
                </c:pt>
                <c:pt idx="562">
                  <c:v>334.25799999999998</c:v>
                </c:pt>
                <c:pt idx="563">
                  <c:v>334.798</c:v>
                </c:pt>
                <c:pt idx="564">
                  <c:v>335.33600000000001</c:v>
                </c:pt>
                <c:pt idx="565">
                  <c:v>335.87299999999999</c:v>
                </c:pt>
                <c:pt idx="566">
                  <c:v>336.40800000000002</c:v>
                </c:pt>
                <c:pt idx="567">
                  <c:v>336.94200000000001</c:v>
                </c:pt>
                <c:pt idx="568">
                  <c:v>337.47399999999999</c:v>
                </c:pt>
                <c:pt idx="569">
                  <c:v>338.005</c:v>
                </c:pt>
                <c:pt idx="570">
                  <c:v>338.53399999999999</c:v>
                </c:pt>
                <c:pt idx="571">
                  <c:v>339.06200000000001</c:v>
                </c:pt>
                <c:pt idx="572">
                  <c:v>339.589</c:v>
                </c:pt>
                <c:pt idx="573">
                  <c:v>340.11399999999998</c:v>
                </c:pt>
                <c:pt idx="574">
                  <c:v>340.637</c:v>
                </c:pt>
                <c:pt idx="575">
                  <c:v>341.15899999999999</c:v>
                </c:pt>
                <c:pt idx="576">
                  <c:v>341.68</c:v>
                </c:pt>
                <c:pt idx="577">
                  <c:v>342.19900000000001</c:v>
                </c:pt>
                <c:pt idx="578">
                  <c:v>342.71600000000001</c:v>
                </c:pt>
                <c:pt idx="579">
                  <c:v>343.23200000000003</c:v>
                </c:pt>
                <c:pt idx="580">
                  <c:v>343.74700000000001</c:v>
                </c:pt>
                <c:pt idx="581">
                  <c:v>344.26</c:v>
                </c:pt>
                <c:pt idx="582">
                  <c:v>344.77199999999999</c:v>
                </c:pt>
                <c:pt idx="583">
                  <c:v>345.28199999999998</c:v>
                </c:pt>
                <c:pt idx="584">
                  <c:v>345.79</c:v>
                </c:pt>
                <c:pt idx="585">
                  <c:v>346.29700000000003</c:v>
                </c:pt>
                <c:pt idx="586">
                  <c:v>346.803</c:v>
                </c:pt>
                <c:pt idx="587">
                  <c:v>347.30700000000002</c:v>
                </c:pt>
                <c:pt idx="588">
                  <c:v>347.80900000000003</c:v>
                </c:pt>
                <c:pt idx="589">
                  <c:v>348.31</c:v>
                </c:pt>
                <c:pt idx="590">
                  <c:v>348.81</c:v>
                </c:pt>
                <c:pt idx="591">
                  <c:v>349.30799999999999</c:v>
                </c:pt>
                <c:pt idx="592">
                  <c:v>349.80399999999997</c:v>
                </c:pt>
                <c:pt idx="593">
                  <c:v>350.29899999999998</c:v>
                </c:pt>
                <c:pt idx="594">
                  <c:v>350.79300000000001</c:v>
                </c:pt>
                <c:pt idx="595">
                  <c:v>351.28399999999999</c:v>
                </c:pt>
                <c:pt idx="596">
                  <c:v>351.77499999999998</c:v>
                </c:pt>
                <c:pt idx="597">
                  <c:v>352.26400000000001</c:v>
                </c:pt>
                <c:pt idx="598">
                  <c:v>352.75099999999998</c:v>
                </c:pt>
                <c:pt idx="599">
                  <c:v>353.23700000000002</c:v>
                </c:pt>
                <c:pt idx="600">
                  <c:v>353.721</c:v>
                </c:pt>
                <c:pt idx="601">
                  <c:v>354.20400000000001</c:v>
                </c:pt>
                <c:pt idx="602">
                  <c:v>354.685</c:v>
                </c:pt>
                <c:pt idx="603">
                  <c:v>355.16500000000002</c:v>
                </c:pt>
                <c:pt idx="604">
                  <c:v>355.64299999999997</c:v>
                </c:pt>
                <c:pt idx="605">
                  <c:v>356.12</c:v>
                </c:pt>
                <c:pt idx="606">
                  <c:v>356.59500000000003</c:v>
                </c:pt>
                <c:pt idx="607">
                  <c:v>357.06799999999998</c:v>
                </c:pt>
                <c:pt idx="608">
                  <c:v>357.54</c:v>
                </c:pt>
                <c:pt idx="609">
                  <c:v>358.01100000000002</c:v>
                </c:pt>
                <c:pt idx="610">
                  <c:v>358.47899999999998</c:v>
                </c:pt>
                <c:pt idx="611">
                  <c:v>358.947</c:v>
                </c:pt>
                <c:pt idx="612">
                  <c:v>359.41300000000001</c:v>
                </c:pt>
                <c:pt idx="613">
                  <c:v>359.87700000000001</c:v>
                </c:pt>
                <c:pt idx="614">
                  <c:v>360.34</c:v>
                </c:pt>
                <c:pt idx="615">
                  <c:v>360.80099999999999</c:v>
                </c:pt>
                <c:pt idx="616">
                  <c:v>361.26</c:v>
                </c:pt>
                <c:pt idx="617">
                  <c:v>361.71899999999999</c:v>
                </c:pt>
                <c:pt idx="618">
                  <c:v>362.17500000000001</c:v>
                </c:pt>
                <c:pt idx="619">
                  <c:v>362.63</c:v>
                </c:pt>
                <c:pt idx="620">
                  <c:v>363.08300000000003</c:v>
                </c:pt>
                <c:pt idx="621">
                  <c:v>363.53500000000003</c:v>
                </c:pt>
                <c:pt idx="622">
                  <c:v>363.98599999999999</c:v>
                </c:pt>
                <c:pt idx="623">
                  <c:v>364.43400000000003</c:v>
                </c:pt>
                <c:pt idx="624">
                  <c:v>364.88200000000001</c:v>
                </c:pt>
                <c:pt idx="625">
                  <c:v>365.327</c:v>
                </c:pt>
                <c:pt idx="626">
                  <c:v>365.77100000000002</c:v>
                </c:pt>
                <c:pt idx="627">
                  <c:v>366.214</c:v>
                </c:pt>
                <c:pt idx="628">
                  <c:v>366.65499999999997</c:v>
                </c:pt>
                <c:pt idx="629">
                  <c:v>367.09399999999999</c:v>
                </c:pt>
                <c:pt idx="630">
                  <c:v>367.53199999999998</c:v>
                </c:pt>
                <c:pt idx="631">
                  <c:v>367.96800000000002</c:v>
                </c:pt>
                <c:pt idx="632">
                  <c:v>368.40300000000002</c:v>
                </c:pt>
                <c:pt idx="633">
                  <c:v>368.83600000000001</c:v>
                </c:pt>
                <c:pt idx="634">
                  <c:v>369.26799999999997</c:v>
                </c:pt>
                <c:pt idx="635">
                  <c:v>369.69799999999998</c:v>
                </c:pt>
                <c:pt idx="636">
                  <c:v>370.12599999999998</c:v>
                </c:pt>
                <c:pt idx="637">
                  <c:v>370.553</c:v>
                </c:pt>
                <c:pt idx="638">
                  <c:v>370.97800000000001</c:v>
                </c:pt>
                <c:pt idx="639">
                  <c:v>371.40199999999999</c:v>
                </c:pt>
                <c:pt idx="640">
                  <c:v>371.82400000000001</c:v>
                </c:pt>
                <c:pt idx="641">
                  <c:v>372.245</c:v>
                </c:pt>
                <c:pt idx="642">
                  <c:v>372.66399999999999</c:v>
                </c:pt>
                <c:pt idx="643">
                  <c:v>373.08100000000002</c:v>
                </c:pt>
                <c:pt idx="644">
                  <c:v>373.49700000000001</c:v>
                </c:pt>
                <c:pt idx="645">
                  <c:v>373.911</c:v>
                </c:pt>
                <c:pt idx="646">
                  <c:v>374.32400000000001</c:v>
                </c:pt>
                <c:pt idx="647">
                  <c:v>374.73500000000001</c:v>
                </c:pt>
                <c:pt idx="648">
                  <c:v>375.14400000000001</c:v>
                </c:pt>
                <c:pt idx="649">
                  <c:v>375.55200000000002</c:v>
                </c:pt>
                <c:pt idx="650">
                  <c:v>375.959</c:v>
                </c:pt>
                <c:pt idx="651">
                  <c:v>376.36399999999998</c:v>
                </c:pt>
                <c:pt idx="652">
                  <c:v>376.767</c:v>
                </c:pt>
                <c:pt idx="653">
                  <c:v>377.16899999999998</c:v>
                </c:pt>
                <c:pt idx="654">
                  <c:v>377.56900000000002</c:v>
                </c:pt>
                <c:pt idx="655">
                  <c:v>377.96699999999998</c:v>
                </c:pt>
                <c:pt idx="656">
                  <c:v>378.36399999999998</c:v>
                </c:pt>
                <c:pt idx="657">
                  <c:v>378.75900000000001</c:v>
                </c:pt>
                <c:pt idx="658">
                  <c:v>379.15300000000002</c:v>
                </c:pt>
                <c:pt idx="659">
                  <c:v>379.54500000000002</c:v>
                </c:pt>
                <c:pt idx="660">
                  <c:v>379.93599999999998</c:v>
                </c:pt>
                <c:pt idx="661">
                  <c:v>380.32499999999999</c:v>
                </c:pt>
                <c:pt idx="662">
                  <c:v>380.71199999999999</c:v>
                </c:pt>
                <c:pt idx="663">
                  <c:v>381.09800000000001</c:v>
                </c:pt>
                <c:pt idx="664">
                  <c:v>381.483</c:v>
                </c:pt>
                <c:pt idx="665">
                  <c:v>381.86500000000001</c:v>
                </c:pt>
                <c:pt idx="666">
                  <c:v>382.24599999999998</c:v>
                </c:pt>
                <c:pt idx="667">
                  <c:v>382.62599999999998</c:v>
                </c:pt>
                <c:pt idx="668">
                  <c:v>383.00400000000002</c:v>
                </c:pt>
                <c:pt idx="669">
                  <c:v>383.38</c:v>
                </c:pt>
                <c:pt idx="670">
                  <c:v>383.755</c:v>
                </c:pt>
                <c:pt idx="671">
                  <c:v>384.12799999999999</c:v>
                </c:pt>
                <c:pt idx="672">
                  <c:v>384.5</c:v>
                </c:pt>
                <c:pt idx="673">
                  <c:v>384.87</c:v>
                </c:pt>
                <c:pt idx="674">
                  <c:v>385.238</c:v>
                </c:pt>
                <c:pt idx="675">
                  <c:v>385.60500000000002</c:v>
                </c:pt>
                <c:pt idx="676">
                  <c:v>385.97</c:v>
                </c:pt>
                <c:pt idx="677">
                  <c:v>386.334</c:v>
                </c:pt>
                <c:pt idx="678">
                  <c:v>386.69600000000003</c:v>
                </c:pt>
                <c:pt idx="679">
                  <c:v>387.05700000000002</c:v>
                </c:pt>
                <c:pt idx="680">
                  <c:v>387.416</c:v>
                </c:pt>
                <c:pt idx="681">
                  <c:v>387.77300000000002</c:v>
                </c:pt>
                <c:pt idx="682">
                  <c:v>388.12900000000002</c:v>
                </c:pt>
                <c:pt idx="683">
                  <c:v>388.483</c:v>
                </c:pt>
                <c:pt idx="684">
                  <c:v>388.83600000000001</c:v>
                </c:pt>
                <c:pt idx="685">
                  <c:v>389.18700000000001</c:v>
                </c:pt>
                <c:pt idx="686">
                  <c:v>389.536</c:v>
                </c:pt>
                <c:pt idx="687">
                  <c:v>389.88400000000001</c:v>
                </c:pt>
                <c:pt idx="688">
                  <c:v>390.23</c:v>
                </c:pt>
                <c:pt idx="689">
                  <c:v>390.57499999999999</c:v>
                </c:pt>
                <c:pt idx="690">
                  <c:v>390.91800000000001</c:v>
                </c:pt>
                <c:pt idx="691">
                  <c:v>391.26</c:v>
                </c:pt>
                <c:pt idx="692">
                  <c:v>391.6</c:v>
                </c:pt>
                <c:pt idx="693">
                  <c:v>391.93799999999999</c:v>
                </c:pt>
                <c:pt idx="694">
                  <c:v>392.27499999999998</c:v>
                </c:pt>
                <c:pt idx="695">
                  <c:v>392.61</c:v>
                </c:pt>
                <c:pt idx="696">
                  <c:v>392.94299999999998</c:v>
                </c:pt>
                <c:pt idx="697">
                  <c:v>393.27600000000001</c:v>
                </c:pt>
                <c:pt idx="698">
                  <c:v>393.60599999999999</c:v>
                </c:pt>
                <c:pt idx="699">
                  <c:v>393.935</c:v>
                </c:pt>
                <c:pt idx="700">
                  <c:v>394.262</c:v>
                </c:pt>
                <c:pt idx="701">
                  <c:v>394.58800000000002</c:v>
                </c:pt>
                <c:pt idx="702">
                  <c:v>394.91199999999998</c:v>
                </c:pt>
                <c:pt idx="703">
                  <c:v>395.23500000000001</c:v>
                </c:pt>
                <c:pt idx="704">
                  <c:v>395.55500000000001</c:v>
                </c:pt>
                <c:pt idx="705">
                  <c:v>395.875</c:v>
                </c:pt>
                <c:pt idx="706">
                  <c:v>396.19299999999998</c:v>
                </c:pt>
                <c:pt idx="707">
                  <c:v>396.50900000000001</c:v>
                </c:pt>
                <c:pt idx="708">
                  <c:v>396.82400000000001</c:v>
                </c:pt>
                <c:pt idx="709">
                  <c:v>397.137</c:v>
                </c:pt>
                <c:pt idx="710">
                  <c:v>397.44799999999998</c:v>
                </c:pt>
                <c:pt idx="711">
                  <c:v>397.75799999999998</c:v>
                </c:pt>
                <c:pt idx="712">
                  <c:v>398.06599999999997</c:v>
                </c:pt>
                <c:pt idx="713">
                  <c:v>398.37299999999999</c:v>
                </c:pt>
                <c:pt idx="714">
                  <c:v>398.678</c:v>
                </c:pt>
                <c:pt idx="715">
                  <c:v>398.98200000000003</c:v>
                </c:pt>
                <c:pt idx="716">
                  <c:v>399.28399999999999</c:v>
                </c:pt>
                <c:pt idx="717">
                  <c:v>399.58499999999998</c:v>
                </c:pt>
                <c:pt idx="718">
                  <c:v>399.88400000000001</c:v>
                </c:pt>
                <c:pt idx="719">
                  <c:v>400.18099999999998</c:v>
                </c:pt>
                <c:pt idx="720">
                  <c:v>400.47699999999998</c:v>
                </c:pt>
                <c:pt idx="721">
                  <c:v>400.77100000000002</c:v>
                </c:pt>
                <c:pt idx="722">
                  <c:v>401.06400000000002</c:v>
                </c:pt>
                <c:pt idx="723">
                  <c:v>401.35500000000002</c:v>
                </c:pt>
                <c:pt idx="724">
                  <c:v>401.64400000000001</c:v>
                </c:pt>
                <c:pt idx="725">
                  <c:v>401.93200000000002</c:v>
                </c:pt>
                <c:pt idx="726">
                  <c:v>402.21800000000002</c:v>
                </c:pt>
                <c:pt idx="727">
                  <c:v>402.50299999999999</c:v>
                </c:pt>
                <c:pt idx="728">
                  <c:v>402.786</c:v>
                </c:pt>
                <c:pt idx="729">
                  <c:v>403.06799999999998</c:v>
                </c:pt>
                <c:pt idx="730">
                  <c:v>403.34800000000001</c:v>
                </c:pt>
                <c:pt idx="731">
                  <c:v>403.62700000000001</c:v>
                </c:pt>
                <c:pt idx="732">
                  <c:v>403.904</c:v>
                </c:pt>
                <c:pt idx="733">
                  <c:v>404.17899999999997</c:v>
                </c:pt>
                <c:pt idx="734">
                  <c:v>404.45299999999997</c:v>
                </c:pt>
                <c:pt idx="735">
                  <c:v>404.72500000000002</c:v>
                </c:pt>
                <c:pt idx="736">
                  <c:v>404.99599999999998</c:v>
                </c:pt>
                <c:pt idx="737">
                  <c:v>405.26499999999999</c:v>
                </c:pt>
                <c:pt idx="738">
                  <c:v>405.53300000000002</c:v>
                </c:pt>
                <c:pt idx="739">
                  <c:v>405.79899999999998</c:v>
                </c:pt>
                <c:pt idx="740">
                  <c:v>406.06299999999999</c:v>
                </c:pt>
                <c:pt idx="741">
                  <c:v>406.32600000000002</c:v>
                </c:pt>
                <c:pt idx="742">
                  <c:v>406.58800000000002</c:v>
                </c:pt>
                <c:pt idx="743">
                  <c:v>406.84800000000001</c:v>
                </c:pt>
                <c:pt idx="744">
                  <c:v>407.10599999999999</c:v>
                </c:pt>
                <c:pt idx="745">
                  <c:v>407.363</c:v>
                </c:pt>
                <c:pt idx="746">
                  <c:v>407.61799999999999</c:v>
                </c:pt>
                <c:pt idx="747">
                  <c:v>407.87099999999998</c:v>
                </c:pt>
                <c:pt idx="748">
                  <c:v>408.12400000000002</c:v>
                </c:pt>
                <c:pt idx="749">
                  <c:v>408.37400000000002</c:v>
                </c:pt>
                <c:pt idx="750">
                  <c:v>408.62299999999999</c:v>
                </c:pt>
                <c:pt idx="751">
                  <c:v>408.87099999999998</c:v>
                </c:pt>
                <c:pt idx="752">
                  <c:v>409.11599999999999</c:v>
                </c:pt>
                <c:pt idx="753">
                  <c:v>409.36099999999999</c:v>
                </c:pt>
                <c:pt idx="754">
                  <c:v>409.60399999999998</c:v>
                </c:pt>
                <c:pt idx="755">
                  <c:v>409.84500000000003</c:v>
                </c:pt>
                <c:pt idx="756">
                  <c:v>410.08499999999998</c:v>
                </c:pt>
                <c:pt idx="757">
                  <c:v>410.32299999999998</c:v>
                </c:pt>
                <c:pt idx="758">
                  <c:v>410.56</c:v>
                </c:pt>
                <c:pt idx="759">
                  <c:v>410.79500000000002</c:v>
                </c:pt>
                <c:pt idx="760">
                  <c:v>411.02800000000002</c:v>
                </c:pt>
                <c:pt idx="761">
                  <c:v>411.26</c:v>
                </c:pt>
                <c:pt idx="762">
                  <c:v>411.49099999999999</c:v>
                </c:pt>
                <c:pt idx="763">
                  <c:v>411.72</c:v>
                </c:pt>
                <c:pt idx="764">
                  <c:v>411.947</c:v>
                </c:pt>
                <c:pt idx="765">
                  <c:v>412.173</c:v>
                </c:pt>
                <c:pt idx="766">
                  <c:v>412.39800000000002</c:v>
                </c:pt>
                <c:pt idx="767">
                  <c:v>412.62099999999998</c:v>
                </c:pt>
                <c:pt idx="768">
                  <c:v>412.84199999999998</c:v>
                </c:pt>
                <c:pt idx="769">
                  <c:v>413.06200000000001</c:v>
                </c:pt>
                <c:pt idx="770">
                  <c:v>413.28</c:v>
                </c:pt>
                <c:pt idx="771">
                  <c:v>413.49700000000001</c:v>
                </c:pt>
                <c:pt idx="772">
                  <c:v>413.71199999999999</c:v>
                </c:pt>
                <c:pt idx="773">
                  <c:v>413.92599999999999</c:v>
                </c:pt>
                <c:pt idx="774">
                  <c:v>414.13799999999998</c:v>
                </c:pt>
                <c:pt idx="775">
                  <c:v>414.34899999999999</c:v>
                </c:pt>
                <c:pt idx="776">
                  <c:v>414.55799999999999</c:v>
                </c:pt>
                <c:pt idx="777">
                  <c:v>414.76499999999999</c:v>
                </c:pt>
                <c:pt idx="778">
                  <c:v>414.97199999999998</c:v>
                </c:pt>
                <c:pt idx="779">
                  <c:v>415.17599999999999</c:v>
                </c:pt>
                <c:pt idx="780">
                  <c:v>415.37900000000002</c:v>
                </c:pt>
                <c:pt idx="781">
                  <c:v>415.58100000000002</c:v>
                </c:pt>
                <c:pt idx="782">
                  <c:v>415.78100000000001</c:v>
                </c:pt>
                <c:pt idx="783">
                  <c:v>415.98</c:v>
                </c:pt>
                <c:pt idx="784">
                  <c:v>416.17700000000002</c:v>
                </c:pt>
                <c:pt idx="785">
                  <c:v>416.37200000000001</c:v>
                </c:pt>
                <c:pt idx="786">
                  <c:v>416.56599999999997</c:v>
                </c:pt>
                <c:pt idx="787">
                  <c:v>416.75900000000001</c:v>
                </c:pt>
                <c:pt idx="788">
                  <c:v>416.95</c:v>
                </c:pt>
                <c:pt idx="789">
                  <c:v>417.14</c:v>
                </c:pt>
                <c:pt idx="790">
                  <c:v>417.32799999999997</c:v>
                </c:pt>
                <c:pt idx="791">
                  <c:v>417.51400000000001</c:v>
                </c:pt>
                <c:pt idx="792">
                  <c:v>417.69900000000001</c:v>
                </c:pt>
                <c:pt idx="793">
                  <c:v>417.88299999999998</c:v>
                </c:pt>
                <c:pt idx="794">
                  <c:v>418.065</c:v>
                </c:pt>
                <c:pt idx="795">
                  <c:v>418.24599999999998</c:v>
                </c:pt>
                <c:pt idx="796">
                  <c:v>418.42500000000001</c:v>
                </c:pt>
                <c:pt idx="797">
                  <c:v>418.60199999999998</c:v>
                </c:pt>
                <c:pt idx="798">
                  <c:v>418.779</c:v>
                </c:pt>
                <c:pt idx="799">
                  <c:v>418.95299999999997</c:v>
                </c:pt>
                <c:pt idx="800">
                  <c:v>419.12599999999998</c:v>
                </c:pt>
                <c:pt idx="801">
                  <c:v>419.298</c:v>
                </c:pt>
                <c:pt idx="802">
                  <c:v>419.46800000000002</c:v>
                </c:pt>
                <c:pt idx="803">
                  <c:v>419.637</c:v>
                </c:pt>
                <c:pt idx="804">
                  <c:v>419.80399999999997</c:v>
                </c:pt>
                <c:pt idx="805">
                  <c:v>419.97</c:v>
                </c:pt>
                <c:pt idx="806">
                  <c:v>420.13499999999999</c:v>
                </c:pt>
                <c:pt idx="807">
                  <c:v>420.29700000000003</c:v>
                </c:pt>
                <c:pt idx="808">
                  <c:v>420.459</c:v>
                </c:pt>
                <c:pt idx="809">
                  <c:v>420.61900000000003</c:v>
                </c:pt>
                <c:pt idx="810">
                  <c:v>420.77699999999999</c:v>
                </c:pt>
                <c:pt idx="811">
                  <c:v>420.93400000000003</c:v>
                </c:pt>
                <c:pt idx="812">
                  <c:v>421.09</c:v>
                </c:pt>
                <c:pt idx="813">
                  <c:v>421.24400000000003</c:v>
                </c:pt>
                <c:pt idx="814">
                  <c:v>421.39600000000002</c:v>
                </c:pt>
                <c:pt idx="815">
                  <c:v>421.54700000000003</c:v>
                </c:pt>
                <c:pt idx="816">
                  <c:v>421.697</c:v>
                </c:pt>
                <c:pt idx="817">
                  <c:v>421.84500000000003</c:v>
                </c:pt>
                <c:pt idx="818">
                  <c:v>421.99200000000002</c:v>
                </c:pt>
                <c:pt idx="819">
                  <c:v>422.137</c:v>
                </c:pt>
                <c:pt idx="820">
                  <c:v>422.28100000000001</c:v>
                </c:pt>
                <c:pt idx="821">
                  <c:v>422.423</c:v>
                </c:pt>
                <c:pt idx="822">
                  <c:v>422.56400000000002</c:v>
                </c:pt>
                <c:pt idx="823">
                  <c:v>422.70400000000001</c:v>
                </c:pt>
                <c:pt idx="824">
                  <c:v>422.84199999999998</c:v>
                </c:pt>
                <c:pt idx="825">
                  <c:v>422.97899999999998</c:v>
                </c:pt>
                <c:pt idx="826">
                  <c:v>423.11399999999998</c:v>
                </c:pt>
                <c:pt idx="827">
                  <c:v>423.24799999999999</c:v>
                </c:pt>
                <c:pt idx="828">
                  <c:v>423.38</c:v>
                </c:pt>
                <c:pt idx="829">
                  <c:v>423.51100000000002</c:v>
                </c:pt>
                <c:pt idx="830">
                  <c:v>423.64</c:v>
                </c:pt>
                <c:pt idx="831">
                  <c:v>423.76799999999997</c:v>
                </c:pt>
                <c:pt idx="832">
                  <c:v>423.89499999999998</c:v>
                </c:pt>
                <c:pt idx="833">
                  <c:v>424.02</c:v>
                </c:pt>
                <c:pt idx="834">
                  <c:v>424.14400000000001</c:v>
                </c:pt>
                <c:pt idx="835">
                  <c:v>424.26600000000002</c:v>
                </c:pt>
                <c:pt idx="836">
                  <c:v>424.387</c:v>
                </c:pt>
                <c:pt idx="837">
                  <c:v>424.50599999999997</c:v>
                </c:pt>
                <c:pt idx="838">
                  <c:v>424.62400000000002</c:v>
                </c:pt>
                <c:pt idx="839">
                  <c:v>424.74099999999999</c:v>
                </c:pt>
                <c:pt idx="840">
                  <c:v>424.85599999999999</c:v>
                </c:pt>
                <c:pt idx="841">
                  <c:v>424.97</c:v>
                </c:pt>
                <c:pt idx="842">
                  <c:v>425.08199999999999</c:v>
                </c:pt>
                <c:pt idx="843">
                  <c:v>425.19299999999998</c:v>
                </c:pt>
                <c:pt idx="844">
                  <c:v>425.303</c:v>
                </c:pt>
                <c:pt idx="845">
                  <c:v>425.411</c:v>
                </c:pt>
                <c:pt idx="846">
                  <c:v>425.51799999999997</c:v>
                </c:pt>
                <c:pt idx="847">
                  <c:v>425.62299999999999</c:v>
                </c:pt>
                <c:pt idx="848">
                  <c:v>425.72699999999998</c:v>
                </c:pt>
                <c:pt idx="849">
                  <c:v>425.83</c:v>
                </c:pt>
                <c:pt idx="850">
                  <c:v>425.93099999999998</c:v>
                </c:pt>
                <c:pt idx="851">
                  <c:v>426.03</c:v>
                </c:pt>
                <c:pt idx="852">
                  <c:v>426.12900000000002</c:v>
                </c:pt>
                <c:pt idx="853">
                  <c:v>426.226</c:v>
                </c:pt>
                <c:pt idx="854">
                  <c:v>426.32100000000003</c:v>
                </c:pt>
                <c:pt idx="855">
                  <c:v>426.416</c:v>
                </c:pt>
                <c:pt idx="856">
                  <c:v>426.50799999999998</c:v>
                </c:pt>
                <c:pt idx="857">
                  <c:v>426.6</c:v>
                </c:pt>
                <c:pt idx="858">
                  <c:v>426.69</c:v>
                </c:pt>
                <c:pt idx="859">
                  <c:v>426.779</c:v>
                </c:pt>
                <c:pt idx="860">
                  <c:v>426.86599999999999</c:v>
                </c:pt>
                <c:pt idx="861">
                  <c:v>426.952</c:v>
                </c:pt>
                <c:pt idx="862">
                  <c:v>427.036</c:v>
                </c:pt>
                <c:pt idx="863">
                  <c:v>427.11900000000003</c:v>
                </c:pt>
                <c:pt idx="864">
                  <c:v>427.20100000000002</c:v>
                </c:pt>
                <c:pt idx="865">
                  <c:v>427.28199999999998</c:v>
                </c:pt>
                <c:pt idx="866">
                  <c:v>427.36099999999999</c:v>
                </c:pt>
                <c:pt idx="867">
                  <c:v>427.43900000000002</c:v>
                </c:pt>
                <c:pt idx="868">
                  <c:v>427.51499999999999</c:v>
                </c:pt>
                <c:pt idx="869">
                  <c:v>427.59</c:v>
                </c:pt>
                <c:pt idx="870">
                  <c:v>427.66300000000001</c:v>
                </c:pt>
                <c:pt idx="871">
                  <c:v>427.73599999999999</c:v>
                </c:pt>
                <c:pt idx="872">
                  <c:v>427.80700000000002</c:v>
                </c:pt>
                <c:pt idx="873">
                  <c:v>427.87599999999998</c:v>
                </c:pt>
                <c:pt idx="874">
                  <c:v>427.94400000000002</c:v>
                </c:pt>
                <c:pt idx="875">
                  <c:v>428.01100000000002</c:v>
                </c:pt>
                <c:pt idx="876">
                  <c:v>428.077</c:v>
                </c:pt>
                <c:pt idx="877">
                  <c:v>428.14100000000002</c:v>
                </c:pt>
                <c:pt idx="878">
                  <c:v>428.20400000000001</c:v>
                </c:pt>
                <c:pt idx="879">
                  <c:v>428.26499999999999</c:v>
                </c:pt>
                <c:pt idx="880">
                  <c:v>428.32600000000002</c:v>
                </c:pt>
                <c:pt idx="881">
                  <c:v>428.38400000000001</c:v>
                </c:pt>
                <c:pt idx="882">
                  <c:v>428.44200000000001</c:v>
                </c:pt>
                <c:pt idx="883">
                  <c:v>428.49799999999999</c:v>
                </c:pt>
                <c:pt idx="884">
                  <c:v>428.553</c:v>
                </c:pt>
                <c:pt idx="885">
                  <c:v>428.60700000000003</c:v>
                </c:pt>
                <c:pt idx="886">
                  <c:v>428.65899999999999</c:v>
                </c:pt>
                <c:pt idx="887">
                  <c:v>428.71</c:v>
                </c:pt>
                <c:pt idx="888">
                  <c:v>428.75900000000001</c:v>
                </c:pt>
                <c:pt idx="889">
                  <c:v>428.80700000000002</c:v>
                </c:pt>
                <c:pt idx="890">
                  <c:v>428.85399999999998</c:v>
                </c:pt>
                <c:pt idx="891">
                  <c:v>428.9</c:v>
                </c:pt>
                <c:pt idx="892">
                  <c:v>428.94400000000002</c:v>
                </c:pt>
                <c:pt idx="893">
                  <c:v>428.98700000000002</c:v>
                </c:pt>
                <c:pt idx="894">
                  <c:v>429.029</c:v>
                </c:pt>
                <c:pt idx="895">
                  <c:v>429.06900000000002</c:v>
                </c:pt>
                <c:pt idx="896">
                  <c:v>429.108</c:v>
                </c:pt>
                <c:pt idx="897">
                  <c:v>429.14600000000002</c:v>
                </c:pt>
                <c:pt idx="898">
                  <c:v>429.18299999999999</c:v>
                </c:pt>
                <c:pt idx="899">
                  <c:v>429.21800000000002</c:v>
                </c:pt>
                <c:pt idx="900">
                  <c:v>429.25200000000001</c:v>
                </c:pt>
                <c:pt idx="901">
                  <c:v>429.28399999999999</c:v>
                </c:pt>
                <c:pt idx="902">
                  <c:v>429.31599999999997</c:v>
                </c:pt>
                <c:pt idx="903">
                  <c:v>429.346</c:v>
                </c:pt>
                <c:pt idx="904">
                  <c:v>429.375</c:v>
                </c:pt>
                <c:pt idx="905">
                  <c:v>429.40199999999999</c:v>
                </c:pt>
                <c:pt idx="906">
                  <c:v>429.428</c:v>
                </c:pt>
                <c:pt idx="907">
                  <c:v>429.45299999999997</c:v>
                </c:pt>
                <c:pt idx="908">
                  <c:v>429.47699999999998</c:v>
                </c:pt>
                <c:pt idx="909">
                  <c:v>429.49900000000002</c:v>
                </c:pt>
                <c:pt idx="910">
                  <c:v>429.52</c:v>
                </c:pt>
                <c:pt idx="911">
                  <c:v>429.54</c:v>
                </c:pt>
                <c:pt idx="912">
                  <c:v>429.55900000000003</c:v>
                </c:pt>
                <c:pt idx="913">
                  <c:v>429.57600000000002</c:v>
                </c:pt>
                <c:pt idx="914">
                  <c:v>429.59199999999998</c:v>
                </c:pt>
                <c:pt idx="915">
                  <c:v>429.60700000000003</c:v>
                </c:pt>
                <c:pt idx="916">
                  <c:v>429.62</c:v>
                </c:pt>
                <c:pt idx="917">
                  <c:v>429.63200000000001</c:v>
                </c:pt>
                <c:pt idx="918">
                  <c:v>429.64299999999997</c:v>
                </c:pt>
                <c:pt idx="919">
                  <c:v>429.65300000000002</c:v>
                </c:pt>
                <c:pt idx="920">
                  <c:v>429.66199999999998</c:v>
                </c:pt>
                <c:pt idx="921">
                  <c:v>429.66899999999998</c:v>
                </c:pt>
                <c:pt idx="922">
                  <c:v>429.67500000000001</c:v>
                </c:pt>
                <c:pt idx="923">
                  <c:v>429.68</c:v>
                </c:pt>
                <c:pt idx="924">
                  <c:v>429.68299999999999</c:v>
                </c:pt>
                <c:pt idx="925">
                  <c:v>429.68599999999998</c:v>
                </c:pt>
                <c:pt idx="926">
                  <c:v>429.68700000000001</c:v>
                </c:pt>
                <c:pt idx="927">
                  <c:v>429.68599999999998</c:v>
                </c:pt>
                <c:pt idx="928">
                  <c:v>429.685</c:v>
                </c:pt>
                <c:pt idx="929">
                  <c:v>429.68200000000002</c:v>
                </c:pt>
                <c:pt idx="930">
                  <c:v>429.67899999999997</c:v>
                </c:pt>
                <c:pt idx="931">
                  <c:v>429.67399999999998</c:v>
                </c:pt>
                <c:pt idx="932">
                  <c:v>429.66699999999997</c:v>
                </c:pt>
                <c:pt idx="933">
                  <c:v>429.66</c:v>
                </c:pt>
                <c:pt idx="934">
                  <c:v>429.65100000000001</c:v>
                </c:pt>
                <c:pt idx="935">
                  <c:v>429.64100000000002</c:v>
                </c:pt>
                <c:pt idx="936">
                  <c:v>429.63</c:v>
                </c:pt>
                <c:pt idx="937">
                  <c:v>429.61799999999999</c:v>
                </c:pt>
                <c:pt idx="938">
                  <c:v>429.60399999999998</c:v>
                </c:pt>
                <c:pt idx="939">
                  <c:v>429.589</c:v>
                </c:pt>
                <c:pt idx="940">
                  <c:v>429.57299999999998</c:v>
                </c:pt>
                <c:pt idx="941">
                  <c:v>429.55599999999998</c:v>
                </c:pt>
                <c:pt idx="942">
                  <c:v>429.53800000000001</c:v>
                </c:pt>
                <c:pt idx="943">
                  <c:v>429.51799999999997</c:v>
                </c:pt>
                <c:pt idx="944">
                  <c:v>429.49700000000001</c:v>
                </c:pt>
                <c:pt idx="945">
                  <c:v>429.47500000000002</c:v>
                </c:pt>
                <c:pt idx="946">
                  <c:v>429.452</c:v>
                </c:pt>
                <c:pt idx="947">
                  <c:v>429.428</c:v>
                </c:pt>
                <c:pt idx="948">
                  <c:v>429.40300000000002</c:v>
                </c:pt>
                <c:pt idx="949">
                  <c:v>429.37599999999998</c:v>
                </c:pt>
                <c:pt idx="950">
                  <c:v>429.34800000000001</c:v>
                </c:pt>
                <c:pt idx="951">
                  <c:v>429.31900000000002</c:v>
                </c:pt>
                <c:pt idx="952">
                  <c:v>429.28899999999999</c:v>
                </c:pt>
                <c:pt idx="953">
                  <c:v>429.25700000000001</c:v>
                </c:pt>
                <c:pt idx="954">
                  <c:v>429.22500000000002</c:v>
                </c:pt>
                <c:pt idx="955">
                  <c:v>429.19099999999997</c:v>
                </c:pt>
                <c:pt idx="956">
                  <c:v>429.15600000000001</c:v>
                </c:pt>
                <c:pt idx="957">
                  <c:v>429.12</c:v>
                </c:pt>
                <c:pt idx="958">
                  <c:v>429.08300000000003</c:v>
                </c:pt>
                <c:pt idx="959">
                  <c:v>429.04500000000002</c:v>
                </c:pt>
                <c:pt idx="960">
                  <c:v>429.005</c:v>
                </c:pt>
                <c:pt idx="961">
                  <c:v>428.964</c:v>
                </c:pt>
                <c:pt idx="962">
                  <c:v>428.923</c:v>
                </c:pt>
                <c:pt idx="963">
                  <c:v>428.88</c:v>
                </c:pt>
                <c:pt idx="964">
                  <c:v>428.83600000000001</c:v>
                </c:pt>
                <c:pt idx="965">
                  <c:v>428.79</c:v>
                </c:pt>
                <c:pt idx="966">
                  <c:v>428.74400000000003</c:v>
                </c:pt>
                <c:pt idx="967">
                  <c:v>428.69600000000003</c:v>
                </c:pt>
                <c:pt idx="968">
                  <c:v>428.64800000000002</c:v>
                </c:pt>
                <c:pt idx="969">
                  <c:v>428.59800000000001</c:v>
                </c:pt>
                <c:pt idx="970">
                  <c:v>428.54700000000003</c:v>
                </c:pt>
                <c:pt idx="971">
                  <c:v>428.495</c:v>
                </c:pt>
                <c:pt idx="972">
                  <c:v>428.44200000000001</c:v>
                </c:pt>
                <c:pt idx="973">
                  <c:v>428.38799999999998</c:v>
                </c:pt>
                <c:pt idx="974">
                  <c:v>428.33199999999999</c:v>
                </c:pt>
                <c:pt idx="975">
                  <c:v>428.27600000000001</c:v>
                </c:pt>
                <c:pt idx="976">
                  <c:v>428.21800000000002</c:v>
                </c:pt>
                <c:pt idx="977">
                  <c:v>428.15899999999999</c:v>
                </c:pt>
                <c:pt idx="978">
                  <c:v>428.09899999999999</c:v>
                </c:pt>
                <c:pt idx="979">
                  <c:v>428.03800000000001</c:v>
                </c:pt>
                <c:pt idx="980">
                  <c:v>427.976</c:v>
                </c:pt>
                <c:pt idx="981">
                  <c:v>427.91300000000001</c:v>
                </c:pt>
                <c:pt idx="982">
                  <c:v>427.84899999999999</c:v>
                </c:pt>
                <c:pt idx="983">
                  <c:v>427.78399999999999</c:v>
                </c:pt>
                <c:pt idx="984">
                  <c:v>427.71699999999998</c:v>
                </c:pt>
                <c:pt idx="985">
                  <c:v>427.65</c:v>
                </c:pt>
                <c:pt idx="986">
                  <c:v>427.58100000000002</c:v>
                </c:pt>
                <c:pt idx="987">
                  <c:v>427.51100000000002</c:v>
                </c:pt>
                <c:pt idx="988">
                  <c:v>427.44</c:v>
                </c:pt>
                <c:pt idx="989">
                  <c:v>427.36799999999999</c:v>
                </c:pt>
                <c:pt idx="990">
                  <c:v>427.29500000000002</c:v>
                </c:pt>
                <c:pt idx="991">
                  <c:v>427.221</c:v>
                </c:pt>
                <c:pt idx="992">
                  <c:v>427.14600000000002</c:v>
                </c:pt>
                <c:pt idx="993">
                  <c:v>427.07</c:v>
                </c:pt>
                <c:pt idx="994">
                  <c:v>426.99299999999999</c:v>
                </c:pt>
                <c:pt idx="995">
                  <c:v>426.91399999999999</c:v>
                </c:pt>
                <c:pt idx="996">
                  <c:v>426.83499999999998</c:v>
                </c:pt>
                <c:pt idx="997">
                  <c:v>426.75400000000002</c:v>
                </c:pt>
                <c:pt idx="998">
                  <c:v>426.673</c:v>
                </c:pt>
                <c:pt idx="999">
                  <c:v>426.59</c:v>
                </c:pt>
                <c:pt idx="1000">
                  <c:v>426.50700000000001</c:v>
                </c:pt>
                <c:pt idx="1001">
                  <c:v>426.42200000000003</c:v>
                </c:pt>
                <c:pt idx="1002">
                  <c:v>426.33600000000001</c:v>
                </c:pt>
                <c:pt idx="1003">
                  <c:v>426.24900000000002</c:v>
                </c:pt>
                <c:pt idx="1004">
                  <c:v>426.161</c:v>
                </c:pt>
                <c:pt idx="1005">
                  <c:v>426.07299999999998</c:v>
                </c:pt>
                <c:pt idx="1006">
                  <c:v>425.983</c:v>
                </c:pt>
                <c:pt idx="1007">
                  <c:v>425.892</c:v>
                </c:pt>
                <c:pt idx="1008">
                  <c:v>425.8</c:v>
                </c:pt>
                <c:pt idx="1009">
                  <c:v>425.70699999999999</c:v>
                </c:pt>
                <c:pt idx="1010">
                  <c:v>425.61200000000002</c:v>
                </c:pt>
                <c:pt idx="1011">
                  <c:v>425.517</c:v>
                </c:pt>
                <c:pt idx="1012">
                  <c:v>425.42099999999999</c:v>
                </c:pt>
                <c:pt idx="1013">
                  <c:v>425.32400000000001</c:v>
                </c:pt>
                <c:pt idx="1014">
                  <c:v>425.226</c:v>
                </c:pt>
                <c:pt idx="1015">
                  <c:v>425.12700000000001</c:v>
                </c:pt>
                <c:pt idx="1016">
                  <c:v>425.02600000000001</c:v>
                </c:pt>
                <c:pt idx="1017">
                  <c:v>424.92500000000001</c:v>
                </c:pt>
                <c:pt idx="1018">
                  <c:v>424.82299999999998</c:v>
                </c:pt>
                <c:pt idx="1019">
                  <c:v>424.72</c:v>
                </c:pt>
                <c:pt idx="1020">
                  <c:v>424.61500000000001</c:v>
                </c:pt>
                <c:pt idx="1021">
                  <c:v>424.51</c:v>
                </c:pt>
                <c:pt idx="1022">
                  <c:v>424.404</c:v>
                </c:pt>
                <c:pt idx="1023">
                  <c:v>424.29700000000003</c:v>
                </c:pt>
                <c:pt idx="1024">
                  <c:v>424.18799999999999</c:v>
                </c:pt>
                <c:pt idx="1025">
                  <c:v>424.07900000000001</c:v>
                </c:pt>
                <c:pt idx="1026">
                  <c:v>423.96899999999999</c:v>
                </c:pt>
                <c:pt idx="1027">
                  <c:v>423.858</c:v>
                </c:pt>
                <c:pt idx="1028">
                  <c:v>423.74599999999998</c:v>
                </c:pt>
                <c:pt idx="1029">
                  <c:v>423.63200000000001</c:v>
                </c:pt>
                <c:pt idx="1030">
                  <c:v>423.51799999999997</c:v>
                </c:pt>
                <c:pt idx="1031">
                  <c:v>423.40300000000002</c:v>
                </c:pt>
                <c:pt idx="1032">
                  <c:v>423.28699999999998</c:v>
                </c:pt>
                <c:pt idx="1033">
                  <c:v>423.17</c:v>
                </c:pt>
                <c:pt idx="1034">
                  <c:v>423.05200000000002</c:v>
                </c:pt>
                <c:pt idx="1035">
                  <c:v>422.93299999999999</c:v>
                </c:pt>
                <c:pt idx="1036">
                  <c:v>422.81299999999999</c:v>
                </c:pt>
                <c:pt idx="1037">
                  <c:v>422.69200000000001</c:v>
                </c:pt>
                <c:pt idx="1038">
                  <c:v>422.57</c:v>
                </c:pt>
                <c:pt idx="1039">
                  <c:v>422.447</c:v>
                </c:pt>
                <c:pt idx="1040">
                  <c:v>422.32299999999998</c:v>
                </c:pt>
                <c:pt idx="1041">
                  <c:v>422.19799999999998</c:v>
                </c:pt>
                <c:pt idx="1042">
                  <c:v>422.072</c:v>
                </c:pt>
                <c:pt idx="1043">
                  <c:v>421.94600000000003</c:v>
                </c:pt>
                <c:pt idx="1044">
                  <c:v>421.81799999999998</c:v>
                </c:pt>
                <c:pt idx="1045">
                  <c:v>421.69</c:v>
                </c:pt>
                <c:pt idx="1046">
                  <c:v>421.56</c:v>
                </c:pt>
                <c:pt idx="1047">
                  <c:v>421.43</c:v>
                </c:pt>
                <c:pt idx="1048">
                  <c:v>421.298</c:v>
                </c:pt>
                <c:pt idx="1049">
                  <c:v>421.166</c:v>
                </c:pt>
                <c:pt idx="1050">
                  <c:v>421.03300000000002</c:v>
                </c:pt>
                <c:pt idx="1051">
                  <c:v>420.89800000000002</c:v>
                </c:pt>
                <c:pt idx="1052">
                  <c:v>420.76299999999998</c:v>
                </c:pt>
                <c:pt idx="1053">
                  <c:v>420.62700000000001</c:v>
                </c:pt>
                <c:pt idx="1054">
                  <c:v>420.49</c:v>
                </c:pt>
                <c:pt idx="1055">
                  <c:v>420.35199999999998</c:v>
                </c:pt>
                <c:pt idx="1056">
                  <c:v>420.214</c:v>
                </c:pt>
                <c:pt idx="1057">
                  <c:v>420.07400000000001</c:v>
                </c:pt>
                <c:pt idx="1058">
                  <c:v>419.93299999999999</c:v>
                </c:pt>
                <c:pt idx="1059">
                  <c:v>419.79199999999997</c:v>
                </c:pt>
                <c:pt idx="1060">
                  <c:v>419.649</c:v>
                </c:pt>
                <c:pt idx="1061">
                  <c:v>419.50599999999997</c:v>
                </c:pt>
                <c:pt idx="1062">
                  <c:v>419.36200000000002</c:v>
                </c:pt>
                <c:pt idx="1063">
                  <c:v>419.21699999999998</c:v>
                </c:pt>
                <c:pt idx="1064">
                  <c:v>419.07100000000003</c:v>
                </c:pt>
                <c:pt idx="1065">
                  <c:v>418.92399999999998</c:v>
                </c:pt>
                <c:pt idx="1066">
                  <c:v>418.77600000000001</c:v>
                </c:pt>
                <c:pt idx="1067">
                  <c:v>418.62700000000001</c:v>
                </c:pt>
                <c:pt idx="1068">
                  <c:v>418.47800000000001</c:v>
                </c:pt>
                <c:pt idx="1069">
                  <c:v>418.327</c:v>
                </c:pt>
                <c:pt idx="1070">
                  <c:v>418.17599999999999</c:v>
                </c:pt>
                <c:pt idx="1071">
                  <c:v>418.024</c:v>
                </c:pt>
                <c:pt idx="1072">
                  <c:v>417.87099999999998</c:v>
                </c:pt>
                <c:pt idx="1073">
                  <c:v>417.71699999999998</c:v>
                </c:pt>
                <c:pt idx="1074">
                  <c:v>417.56200000000001</c:v>
                </c:pt>
                <c:pt idx="1075">
                  <c:v>417.40600000000001</c:v>
                </c:pt>
                <c:pt idx="1076">
                  <c:v>417.24900000000002</c:v>
                </c:pt>
                <c:pt idx="1077">
                  <c:v>417.09199999999998</c:v>
                </c:pt>
                <c:pt idx="1078">
                  <c:v>416.93400000000003</c:v>
                </c:pt>
                <c:pt idx="1079">
                  <c:v>416.77499999999998</c:v>
                </c:pt>
                <c:pt idx="1080">
                  <c:v>416.61500000000001</c:v>
                </c:pt>
                <c:pt idx="1081">
                  <c:v>416.45400000000001</c:v>
                </c:pt>
                <c:pt idx="1082">
                  <c:v>416.29199999999997</c:v>
                </c:pt>
                <c:pt idx="1083">
                  <c:v>416.12900000000002</c:v>
                </c:pt>
                <c:pt idx="1084">
                  <c:v>415.96600000000001</c:v>
                </c:pt>
                <c:pt idx="1085">
                  <c:v>415.80200000000002</c:v>
                </c:pt>
                <c:pt idx="1086">
                  <c:v>415.637</c:v>
                </c:pt>
                <c:pt idx="1087">
                  <c:v>415.471</c:v>
                </c:pt>
                <c:pt idx="1088">
                  <c:v>415.30399999999997</c:v>
                </c:pt>
                <c:pt idx="1089">
                  <c:v>415.13600000000002</c:v>
                </c:pt>
                <c:pt idx="1090">
                  <c:v>414.96800000000002</c:v>
                </c:pt>
                <c:pt idx="1091">
                  <c:v>414.79899999999998</c:v>
                </c:pt>
                <c:pt idx="1092">
                  <c:v>414.62900000000002</c:v>
                </c:pt>
                <c:pt idx="1093">
                  <c:v>414.45800000000003</c:v>
                </c:pt>
                <c:pt idx="1094">
                  <c:v>414.286</c:v>
                </c:pt>
                <c:pt idx="1095">
                  <c:v>414.11399999999998</c:v>
                </c:pt>
                <c:pt idx="1096">
                  <c:v>413.94</c:v>
                </c:pt>
                <c:pt idx="1097">
                  <c:v>413.76600000000002</c:v>
                </c:pt>
                <c:pt idx="1098">
                  <c:v>413.59100000000001</c:v>
                </c:pt>
                <c:pt idx="1099">
                  <c:v>413.41500000000002</c:v>
                </c:pt>
                <c:pt idx="1100">
                  <c:v>413.23899999999998</c:v>
                </c:pt>
                <c:pt idx="1101">
                  <c:v>413.06099999999998</c:v>
                </c:pt>
                <c:pt idx="1102">
                  <c:v>412.88299999999998</c:v>
                </c:pt>
                <c:pt idx="1103">
                  <c:v>412.70400000000001</c:v>
                </c:pt>
                <c:pt idx="1104">
                  <c:v>412.524</c:v>
                </c:pt>
                <c:pt idx="1105">
                  <c:v>412.34399999999999</c:v>
                </c:pt>
                <c:pt idx="1106">
                  <c:v>412.16199999999998</c:v>
                </c:pt>
                <c:pt idx="1107">
                  <c:v>411.98</c:v>
                </c:pt>
                <c:pt idx="1108">
                  <c:v>411.79700000000003</c:v>
                </c:pt>
                <c:pt idx="1109">
                  <c:v>411.61399999999998</c:v>
                </c:pt>
                <c:pt idx="1110">
                  <c:v>411.42899999999997</c:v>
                </c:pt>
                <c:pt idx="1111">
                  <c:v>411.24400000000003</c:v>
                </c:pt>
                <c:pt idx="1112">
                  <c:v>411.05799999999999</c:v>
                </c:pt>
                <c:pt idx="1113">
                  <c:v>410.87099999999998</c:v>
                </c:pt>
                <c:pt idx="1114">
                  <c:v>410.68299999999999</c:v>
                </c:pt>
                <c:pt idx="1115">
                  <c:v>410.495</c:v>
                </c:pt>
                <c:pt idx="1116">
                  <c:v>410.30599999999998</c:v>
                </c:pt>
                <c:pt idx="1117">
                  <c:v>410.11599999999999</c:v>
                </c:pt>
                <c:pt idx="1118">
                  <c:v>409.92500000000001</c:v>
                </c:pt>
                <c:pt idx="1119">
                  <c:v>409.73399999999998</c:v>
                </c:pt>
                <c:pt idx="1120">
                  <c:v>409.54199999999997</c:v>
                </c:pt>
                <c:pt idx="1121">
                  <c:v>409.34899999999999</c:v>
                </c:pt>
                <c:pt idx="1122">
                  <c:v>409.15499999999997</c:v>
                </c:pt>
                <c:pt idx="1123">
                  <c:v>408.96100000000001</c:v>
                </c:pt>
                <c:pt idx="1124">
                  <c:v>408.76600000000002</c:v>
                </c:pt>
                <c:pt idx="1125">
                  <c:v>408.57</c:v>
                </c:pt>
                <c:pt idx="1126">
                  <c:v>408.37299999999999</c:v>
                </c:pt>
                <c:pt idx="1127">
                  <c:v>408.17599999999999</c:v>
                </c:pt>
                <c:pt idx="1128">
                  <c:v>407.97800000000001</c:v>
                </c:pt>
                <c:pt idx="1129">
                  <c:v>407.779</c:v>
                </c:pt>
                <c:pt idx="1130">
                  <c:v>407.57900000000001</c:v>
                </c:pt>
                <c:pt idx="1131">
                  <c:v>407.37900000000002</c:v>
                </c:pt>
                <c:pt idx="1132">
                  <c:v>407.178</c:v>
                </c:pt>
                <c:pt idx="1133">
                  <c:v>406.976</c:v>
                </c:pt>
                <c:pt idx="1134">
                  <c:v>406.77300000000002</c:v>
                </c:pt>
                <c:pt idx="1135">
                  <c:v>406.57</c:v>
                </c:pt>
                <c:pt idx="1136">
                  <c:v>406.36599999999999</c:v>
                </c:pt>
                <c:pt idx="1137">
                  <c:v>406.16199999999998</c:v>
                </c:pt>
                <c:pt idx="1138">
                  <c:v>405.95600000000002</c:v>
                </c:pt>
                <c:pt idx="1139">
                  <c:v>405.75</c:v>
                </c:pt>
                <c:pt idx="1140">
                  <c:v>405.54399999999998</c:v>
                </c:pt>
                <c:pt idx="1141">
                  <c:v>405.33600000000001</c:v>
                </c:pt>
                <c:pt idx="1142">
                  <c:v>405.12799999999999</c:v>
                </c:pt>
                <c:pt idx="1143">
                  <c:v>404.91899999999998</c:v>
                </c:pt>
                <c:pt idx="1144">
                  <c:v>404.709</c:v>
                </c:pt>
                <c:pt idx="1145">
                  <c:v>404.49900000000002</c:v>
                </c:pt>
                <c:pt idx="1146">
                  <c:v>404.28800000000001</c:v>
                </c:pt>
                <c:pt idx="1147">
                  <c:v>404.077</c:v>
                </c:pt>
                <c:pt idx="1148">
                  <c:v>403.86399999999998</c:v>
                </c:pt>
                <c:pt idx="1149">
                  <c:v>403.65100000000001</c:v>
                </c:pt>
                <c:pt idx="1150">
                  <c:v>403.43799999999999</c:v>
                </c:pt>
                <c:pt idx="1151">
                  <c:v>403.22300000000001</c:v>
                </c:pt>
                <c:pt idx="1152">
                  <c:v>403.00799999999998</c:v>
                </c:pt>
                <c:pt idx="1153">
                  <c:v>402.79199999999997</c:v>
                </c:pt>
                <c:pt idx="1154">
                  <c:v>402.57600000000002</c:v>
                </c:pt>
                <c:pt idx="1155">
                  <c:v>402.35899999999998</c:v>
                </c:pt>
                <c:pt idx="1156">
                  <c:v>402.14100000000002</c:v>
                </c:pt>
                <c:pt idx="1157">
                  <c:v>401.923</c:v>
                </c:pt>
                <c:pt idx="1158">
                  <c:v>401.70400000000001</c:v>
                </c:pt>
                <c:pt idx="1159">
                  <c:v>401.48399999999998</c:v>
                </c:pt>
                <c:pt idx="1160">
                  <c:v>401.26299999999998</c:v>
                </c:pt>
                <c:pt idx="1161">
                  <c:v>401.04199999999997</c:v>
                </c:pt>
                <c:pt idx="1162">
                  <c:v>400.82100000000003</c:v>
                </c:pt>
                <c:pt idx="1163">
                  <c:v>400.59800000000001</c:v>
                </c:pt>
                <c:pt idx="1164">
                  <c:v>400.375</c:v>
                </c:pt>
                <c:pt idx="1165">
                  <c:v>400.15199999999999</c:v>
                </c:pt>
                <c:pt idx="1166">
                  <c:v>399.92700000000002</c:v>
                </c:pt>
                <c:pt idx="1167">
                  <c:v>399.702</c:v>
                </c:pt>
                <c:pt idx="1168">
                  <c:v>399.47699999999998</c:v>
                </c:pt>
                <c:pt idx="1169">
                  <c:v>399.25099999999998</c:v>
                </c:pt>
                <c:pt idx="1170">
                  <c:v>399.024</c:v>
                </c:pt>
                <c:pt idx="1171">
                  <c:v>398.79599999999999</c:v>
                </c:pt>
                <c:pt idx="1172">
                  <c:v>398.56799999999998</c:v>
                </c:pt>
                <c:pt idx="1173">
                  <c:v>398.339</c:v>
                </c:pt>
                <c:pt idx="1174">
                  <c:v>398.11</c:v>
                </c:pt>
                <c:pt idx="1175">
                  <c:v>397.88</c:v>
                </c:pt>
                <c:pt idx="1176">
                  <c:v>397.649</c:v>
                </c:pt>
                <c:pt idx="1177">
                  <c:v>397.41800000000001</c:v>
                </c:pt>
                <c:pt idx="1178">
                  <c:v>397.18599999999998</c:v>
                </c:pt>
                <c:pt idx="1179">
                  <c:v>396.95400000000001</c:v>
                </c:pt>
                <c:pt idx="1180">
                  <c:v>396.721</c:v>
                </c:pt>
                <c:pt idx="1181">
                  <c:v>396.48700000000002</c:v>
                </c:pt>
                <c:pt idx="1182">
                  <c:v>396.25299999999999</c:v>
                </c:pt>
                <c:pt idx="1183">
                  <c:v>396.01799999999997</c:v>
                </c:pt>
                <c:pt idx="1184">
                  <c:v>395.78199999999998</c:v>
                </c:pt>
                <c:pt idx="1185">
                  <c:v>395.54599999999999</c:v>
                </c:pt>
                <c:pt idx="1186">
                  <c:v>395.31</c:v>
                </c:pt>
                <c:pt idx="1187">
                  <c:v>395.072</c:v>
                </c:pt>
                <c:pt idx="1188">
                  <c:v>394.834</c:v>
                </c:pt>
                <c:pt idx="1189">
                  <c:v>394.596</c:v>
                </c:pt>
                <c:pt idx="1190">
                  <c:v>394.35700000000003</c:v>
                </c:pt>
                <c:pt idx="1191">
                  <c:v>394.11700000000002</c:v>
                </c:pt>
                <c:pt idx="1192">
                  <c:v>393.87700000000001</c:v>
                </c:pt>
                <c:pt idx="1193">
                  <c:v>393.63600000000002</c:v>
                </c:pt>
                <c:pt idx="1194">
                  <c:v>393.39499999999998</c:v>
                </c:pt>
                <c:pt idx="1195">
                  <c:v>393.15300000000002</c:v>
                </c:pt>
                <c:pt idx="1196">
                  <c:v>392.91</c:v>
                </c:pt>
                <c:pt idx="1197">
                  <c:v>392.66699999999997</c:v>
                </c:pt>
                <c:pt idx="1198">
                  <c:v>392.423</c:v>
                </c:pt>
                <c:pt idx="1199">
                  <c:v>392.17899999999997</c:v>
                </c:pt>
                <c:pt idx="1200">
                  <c:v>391.93400000000003</c:v>
                </c:pt>
                <c:pt idx="1201">
                  <c:v>391.68900000000002</c:v>
                </c:pt>
                <c:pt idx="1202">
                  <c:v>391.44299999999998</c:v>
                </c:pt>
                <c:pt idx="1203">
                  <c:v>391.197</c:v>
                </c:pt>
                <c:pt idx="1204">
                  <c:v>390.94900000000001</c:v>
                </c:pt>
                <c:pt idx="1205">
                  <c:v>390.702</c:v>
                </c:pt>
                <c:pt idx="1206">
                  <c:v>390.45400000000001</c:v>
                </c:pt>
                <c:pt idx="1207">
                  <c:v>390.20499999999998</c:v>
                </c:pt>
                <c:pt idx="1208">
                  <c:v>389.95600000000002</c:v>
                </c:pt>
                <c:pt idx="1209">
                  <c:v>389.70600000000002</c:v>
                </c:pt>
                <c:pt idx="1210">
                  <c:v>389.45600000000002</c:v>
                </c:pt>
                <c:pt idx="1211">
                  <c:v>389.20499999999998</c:v>
                </c:pt>
                <c:pt idx="1212">
                  <c:v>388.95299999999997</c:v>
                </c:pt>
                <c:pt idx="1213">
                  <c:v>388.70100000000002</c:v>
                </c:pt>
                <c:pt idx="1214">
                  <c:v>388.44900000000001</c:v>
                </c:pt>
                <c:pt idx="1215">
                  <c:v>388.19600000000003</c:v>
                </c:pt>
                <c:pt idx="1216">
                  <c:v>387.94200000000001</c:v>
                </c:pt>
                <c:pt idx="1217">
                  <c:v>387.68799999999999</c:v>
                </c:pt>
                <c:pt idx="1218">
                  <c:v>387.43400000000003</c:v>
                </c:pt>
                <c:pt idx="1219">
                  <c:v>387.178</c:v>
                </c:pt>
                <c:pt idx="1220">
                  <c:v>386.923</c:v>
                </c:pt>
                <c:pt idx="1221">
                  <c:v>386.66699999999997</c:v>
                </c:pt>
                <c:pt idx="1222">
                  <c:v>386.41</c:v>
                </c:pt>
                <c:pt idx="1223">
                  <c:v>386.15300000000002</c:v>
                </c:pt>
                <c:pt idx="1224">
                  <c:v>385.89499999999998</c:v>
                </c:pt>
                <c:pt idx="1225">
                  <c:v>385.637</c:v>
                </c:pt>
                <c:pt idx="1226">
                  <c:v>385.37799999999999</c:v>
                </c:pt>
                <c:pt idx="1227">
                  <c:v>385.11900000000003</c:v>
                </c:pt>
                <c:pt idx="1228">
                  <c:v>384.85899999999998</c:v>
                </c:pt>
                <c:pt idx="1229">
                  <c:v>384.59899999999999</c:v>
                </c:pt>
                <c:pt idx="1230">
                  <c:v>384.33800000000002</c:v>
                </c:pt>
                <c:pt idx="1231">
                  <c:v>384.077</c:v>
                </c:pt>
                <c:pt idx="1232">
                  <c:v>383.815</c:v>
                </c:pt>
                <c:pt idx="1233">
                  <c:v>383.553</c:v>
                </c:pt>
                <c:pt idx="1234">
                  <c:v>383.29</c:v>
                </c:pt>
                <c:pt idx="1235">
                  <c:v>383.02699999999999</c:v>
                </c:pt>
                <c:pt idx="1236">
                  <c:v>382.76400000000001</c:v>
                </c:pt>
                <c:pt idx="1237">
                  <c:v>382.49900000000002</c:v>
                </c:pt>
                <c:pt idx="1238">
                  <c:v>382.23500000000001</c:v>
                </c:pt>
                <c:pt idx="1239">
                  <c:v>381.97</c:v>
                </c:pt>
                <c:pt idx="1240">
                  <c:v>381.70400000000001</c:v>
                </c:pt>
                <c:pt idx="1241">
                  <c:v>381.43799999999999</c:v>
                </c:pt>
                <c:pt idx="1242">
                  <c:v>381.17099999999999</c:v>
                </c:pt>
                <c:pt idx="1243">
                  <c:v>380.904</c:v>
                </c:pt>
                <c:pt idx="1244">
                  <c:v>380.637</c:v>
                </c:pt>
                <c:pt idx="1245">
                  <c:v>380.36900000000003</c:v>
                </c:pt>
                <c:pt idx="1246">
                  <c:v>380.101</c:v>
                </c:pt>
                <c:pt idx="1247">
                  <c:v>379.83199999999999</c:v>
                </c:pt>
                <c:pt idx="1248">
                  <c:v>379.56299999999999</c:v>
                </c:pt>
                <c:pt idx="1249">
                  <c:v>379.29300000000001</c:v>
                </c:pt>
                <c:pt idx="1250">
                  <c:v>379.02300000000002</c:v>
                </c:pt>
                <c:pt idx="1251">
                  <c:v>378.75200000000001</c:v>
                </c:pt>
                <c:pt idx="1252">
                  <c:v>378.48099999999999</c:v>
                </c:pt>
                <c:pt idx="1253">
                  <c:v>378.209</c:v>
                </c:pt>
                <c:pt idx="1254">
                  <c:v>377.93700000000001</c:v>
                </c:pt>
                <c:pt idx="1255">
                  <c:v>377.66500000000002</c:v>
                </c:pt>
                <c:pt idx="1256">
                  <c:v>377.392</c:v>
                </c:pt>
                <c:pt idx="1257">
                  <c:v>377.11900000000003</c:v>
                </c:pt>
                <c:pt idx="1258">
                  <c:v>376.84500000000003</c:v>
                </c:pt>
                <c:pt idx="1259">
                  <c:v>376.57100000000003</c:v>
                </c:pt>
                <c:pt idx="1260">
                  <c:v>376.29599999999999</c:v>
                </c:pt>
                <c:pt idx="1261">
                  <c:v>376.02100000000002</c:v>
                </c:pt>
                <c:pt idx="1262">
                  <c:v>375.745</c:v>
                </c:pt>
                <c:pt idx="1263">
                  <c:v>375.46899999999999</c:v>
                </c:pt>
                <c:pt idx="1264">
                  <c:v>375.19299999999998</c:v>
                </c:pt>
                <c:pt idx="1265">
                  <c:v>374.916</c:v>
                </c:pt>
                <c:pt idx="1266">
                  <c:v>374.63900000000001</c:v>
                </c:pt>
                <c:pt idx="1267">
                  <c:v>374.36099999999999</c:v>
                </c:pt>
                <c:pt idx="1268">
                  <c:v>374.08300000000003</c:v>
                </c:pt>
                <c:pt idx="1269">
                  <c:v>373.80500000000001</c:v>
                </c:pt>
                <c:pt idx="1270">
                  <c:v>373.52600000000001</c:v>
                </c:pt>
                <c:pt idx="1271">
                  <c:v>373.24700000000001</c:v>
                </c:pt>
                <c:pt idx="1272">
                  <c:v>372.96699999999998</c:v>
                </c:pt>
                <c:pt idx="1273">
                  <c:v>372.68700000000001</c:v>
                </c:pt>
                <c:pt idx="1274">
                  <c:v>372.40699999999998</c:v>
                </c:pt>
                <c:pt idx="1275">
                  <c:v>372.12599999999998</c:v>
                </c:pt>
                <c:pt idx="1276">
                  <c:v>371.84399999999999</c:v>
                </c:pt>
                <c:pt idx="1277">
                  <c:v>371.56299999999999</c:v>
                </c:pt>
                <c:pt idx="1278">
                  <c:v>371.28100000000001</c:v>
                </c:pt>
                <c:pt idx="1279">
                  <c:v>370.99799999999999</c:v>
                </c:pt>
                <c:pt idx="1280">
                  <c:v>370.71499999999997</c:v>
                </c:pt>
                <c:pt idx="1281">
                  <c:v>370.43200000000002</c:v>
                </c:pt>
                <c:pt idx="1282">
                  <c:v>370.149</c:v>
                </c:pt>
                <c:pt idx="1283">
                  <c:v>369.86399999999998</c:v>
                </c:pt>
                <c:pt idx="1284">
                  <c:v>369.58</c:v>
                </c:pt>
                <c:pt idx="1285">
                  <c:v>369.29500000000002</c:v>
                </c:pt>
                <c:pt idx="1286">
                  <c:v>369.01</c:v>
                </c:pt>
                <c:pt idx="1287">
                  <c:v>368.72500000000002</c:v>
                </c:pt>
                <c:pt idx="1288">
                  <c:v>368.43900000000002</c:v>
                </c:pt>
                <c:pt idx="1289">
                  <c:v>368.15199999999999</c:v>
                </c:pt>
                <c:pt idx="1290">
                  <c:v>367.86599999999999</c:v>
                </c:pt>
                <c:pt idx="1291">
                  <c:v>367.57900000000001</c:v>
                </c:pt>
                <c:pt idx="1292">
                  <c:v>367.291</c:v>
                </c:pt>
                <c:pt idx="1293">
                  <c:v>367.00400000000002</c:v>
                </c:pt>
                <c:pt idx="1294">
                  <c:v>366.71499999999997</c:v>
                </c:pt>
                <c:pt idx="1295">
                  <c:v>366.42700000000002</c:v>
                </c:pt>
                <c:pt idx="1296">
                  <c:v>366.13799999999998</c:v>
                </c:pt>
                <c:pt idx="1297">
                  <c:v>365.84899999999999</c:v>
                </c:pt>
                <c:pt idx="1298">
                  <c:v>365.55900000000003</c:v>
                </c:pt>
                <c:pt idx="1299">
                  <c:v>365.26900000000001</c:v>
                </c:pt>
                <c:pt idx="1300">
                  <c:v>364.97899999999998</c:v>
                </c:pt>
                <c:pt idx="1301">
                  <c:v>364.68900000000002</c:v>
                </c:pt>
                <c:pt idx="1302">
                  <c:v>364.39800000000002</c:v>
                </c:pt>
                <c:pt idx="1303">
                  <c:v>364.10599999999999</c:v>
                </c:pt>
                <c:pt idx="1304">
                  <c:v>363.815</c:v>
                </c:pt>
                <c:pt idx="1305">
                  <c:v>363.52300000000002</c:v>
                </c:pt>
                <c:pt idx="1306">
                  <c:v>363.23</c:v>
                </c:pt>
                <c:pt idx="1307">
                  <c:v>362.93799999999999</c:v>
                </c:pt>
                <c:pt idx="1308">
                  <c:v>362.64499999999998</c:v>
                </c:pt>
                <c:pt idx="1309">
                  <c:v>362.351</c:v>
                </c:pt>
                <c:pt idx="1310">
                  <c:v>362.05799999999999</c:v>
                </c:pt>
                <c:pt idx="1311">
                  <c:v>361.76400000000001</c:v>
                </c:pt>
                <c:pt idx="1312">
                  <c:v>361.47</c:v>
                </c:pt>
                <c:pt idx="1313">
                  <c:v>361.17500000000001</c:v>
                </c:pt>
                <c:pt idx="1314">
                  <c:v>360.88</c:v>
                </c:pt>
                <c:pt idx="1315">
                  <c:v>360.58499999999998</c:v>
                </c:pt>
                <c:pt idx="1316">
                  <c:v>360.28899999999999</c:v>
                </c:pt>
                <c:pt idx="1317">
                  <c:v>359.99299999999999</c:v>
                </c:pt>
                <c:pt idx="1318">
                  <c:v>359.697</c:v>
                </c:pt>
                <c:pt idx="1319">
                  <c:v>359.4</c:v>
                </c:pt>
                <c:pt idx="1320">
                  <c:v>359.10399999999998</c:v>
                </c:pt>
                <c:pt idx="1321">
                  <c:v>358.80599999999998</c:v>
                </c:pt>
                <c:pt idx="1322">
                  <c:v>358.50900000000001</c:v>
                </c:pt>
                <c:pt idx="1323">
                  <c:v>358.21100000000001</c:v>
                </c:pt>
                <c:pt idx="1324">
                  <c:v>357.91300000000001</c:v>
                </c:pt>
                <c:pt idx="1325">
                  <c:v>357.61500000000001</c:v>
                </c:pt>
                <c:pt idx="1326">
                  <c:v>357.31599999999997</c:v>
                </c:pt>
                <c:pt idx="1327">
                  <c:v>357.017</c:v>
                </c:pt>
                <c:pt idx="1328">
                  <c:v>356.71800000000002</c:v>
                </c:pt>
                <c:pt idx="1329">
                  <c:v>356.41800000000001</c:v>
                </c:pt>
                <c:pt idx="1330">
                  <c:v>356.11799999999999</c:v>
                </c:pt>
                <c:pt idx="1331">
                  <c:v>355.81799999999998</c:v>
                </c:pt>
                <c:pt idx="1332">
                  <c:v>355.51799999999997</c:v>
                </c:pt>
                <c:pt idx="1333">
                  <c:v>355.21699999999998</c:v>
                </c:pt>
                <c:pt idx="1334">
                  <c:v>354.916</c:v>
                </c:pt>
                <c:pt idx="1335">
                  <c:v>354.61500000000001</c:v>
                </c:pt>
                <c:pt idx="1336">
                  <c:v>354.31299999999999</c:v>
                </c:pt>
                <c:pt idx="1337">
                  <c:v>354.01100000000002</c:v>
                </c:pt>
                <c:pt idx="1338">
                  <c:v>353.709</c:v>
                </c:pt>
                <c:pt idx="1339">
                  <c:v>353.40699999999998</c:v>
                </c:pt>
                <c:pt idx="1340">
                  <c:v>353.10399999999998</c:v>
                </c:pt>
                <c:pt idx="1341">
                  <c:v>352.80099999999999</c:v>
                </c:pt>
                <c:pt idx="1342">
                  <c:v>352.49799999999999</c:v>
                </c:pt>
                <c:pt idx="1343">
                  <c:v>352.19400000000002</c:v>
                </c:pt>
                <c:pt idx="1344">
                  <c:v>351.89</c:v>
                </c:pt>
                <c:pt idx="1345">
                  <c:v>351.58600000000001</c:v>
                </c:pt>
                <c:pt idx="1346">
                  <c:v>351.28199999999998</c:v>
                </c:pt>
                <c:pt idx="1347">
                  <c:v>350.97699999999998</c:v>
                </c:pt>
                <c:pt idx="1348">
                  <c:v>350.673</c:v>
                </c:pt>
                <c:pt idx="1349">
                  <c:v>350.36799999999999</c:v>
                </c:pt>
                <c:pt idx="1350">
                  <c:v>350.06200000000001</c:v>
                </c:pt>
                <c:pt idx="1351">
                  <c:v>349.75700000000001</c:v>
                </c:pt>
                <c:pt idx="1352">
                  <c:v>349.45100000000002</c:v>
                </c:pt>
                <c:pt idx="1353">
                  <c:v>349.14499999999998</c:v>
                </c:pt>
                <c:pt idx="1354">
                  <c:v>348.83800000000002</c:v>
                </c:pt>
                <c:pt idx="1355">
                  <c:v>348.53199999999998</c:v>
                </c:pt>
                <c:pt idx="1356">
                  <c:v>348.22500000000002</c:v>
                </c:pt>
                <c:pt idx="1357">
                  <c:v>347.91800000000001</c:v>
                </c:pt>
                <c:pt idx="1358">
                  <c:v>347.61099999999999</c:v>
                </c:pt>
                <c:pt idx="1359">
                  <c:v>347.303</c:v>
                </c:pt>
                <c:pt idx="1360">
                  <c:v>346.995</c:v>
                </c:pt>
                <c:pt idx="1361">
                  <c:v>346.68700000000001</c:v>
                </c:pt>
                <c:pt idx="1362">
                  <c:v>346.37900000000002</c:v>
                </c:pt>
                <c:pt idx="1363">
                  <c:v>346.07</c:v>
                </c:pt>
                <c:pt idx="1364">
                  <c:v>345.762</c:v>
                </c:pt>
                <c:pt idx="1365">
                  <c:v>345.45299999999997</c:v>
                </c:pt>
                <c:pt idx="1366">
                  <c:v>345.14400000000001</c:v>
                </c:pt>
                <c:pt idx="1367">
                  <c:v>344.834</c:v>
                </c:pt>
                <c:pt idx="1368">
                  <c:v>344.52499999999998</c:v>
                </c:pt>
                <c:pt idx="1369">
                  <c:v>344.21499999999997</c:v>
                </c:pt>
                <c:pt idx="1370">
                  <c:v>343.90499999999997</c:v>
                </c:pt>
                <c:pt idx="1371">
                  <c:v>343.59399999999999</c:v>
                </c:pt>
                <c:pt idx="1372">
                  <c:v>343.28399999999999</c:v>
                </c:pt>
                <c:pt idx="1373">
                  <c:v>342.97300000000001</c:v>
                </c:pt>
                <c:pt idx="1374">
                  <c:v>342.66199999999998</c:v>
                </c:pt>
                <c:pt idx="1375">
                  <c:v>342.351</c:v>
                </c:pt>
                <c:pt idx="1376">
                  <c:v>342.04</c:v>
                </c:pt>
                <c:pt idx="1377">
                  <c:v>341.72800000000001</c:v>
                </c:pt>
                <c:pt idx="1378">
                  <c:v>341.416</c:v>
                </c:pt>
                <c:pt idx="1379">
                  <c:v>341.10399999999998</c:v>
                </c:pt>
                <c:pt idx="1380">
                  <c:v>340.79199999999997</c:v>
                </c:pt>
                <c:pt idx="1381">
                  <c:v>340.48</c:v>
                </c:pt>
                <c:pt idx="1382">
                  <c:v>340.16699999999997</c:v>
                </c:pt>
                <c:pt idx="1383">
                  <c:v>339.85500000000002</c:v>
                </c:pt>
                <c:pt idx="1384">
                  <c:v>339.54199999999997</c:v>
                </c:pt>
                <c:pt idx="1385">
                  <c:v>339.22800000000001</c:v>
                </c:pt>
                <c:pt idx="1386">
                  <c:v>338.91500000000002</c:v>
                </c:pt>
                <c:pt idx="1387">
                  <c:v>338.601</c:v>
                </c:pt>
                <c:pt idx="1388">
                  <c:v>338.28800000000001</c:v>
                </c:pt>
                <c:pt idx="1389">
                  <c:v>337.97399999999999</c:v>
                </c:pt>
                <c:pt idx="1390">
                  <c:v>337.66</c:v>
                </c:pt>
                <c:pt idx="1391">
                  <c:v>337.34500000000003</c:v>
                </c:pt>
                <c:pt idx="1392">
                  <c:v>337.03100000000001</c:v>
                </c:pt>
                <c:pt idx="1393">
                  <c:v>336.71600000000001</c:v>
                </c:pt>
                <c:pt idx="1394">
                  <c:v>336.40100000000001</c:v>
                </c:pt>
                <c:pt idx="1395">
                  <c:v>336.08600000000001</c:v>
                </c:pt>
                <c:pt idx="1396">
                  <c:v>335.77100000000002</c:v>
                </c:pt>
                <c:pt idx="1397">
                  <c:v>335.45600000000002</c:v>
                </c:pt>
                <c:pt idx="1398">
                  <c:v>335.14</c:v>
                </c:pt>
                <c:pt idx="1399">
                  <c:v>334.82499999999999</c:v>
                </c:pt>
                <c:pt idx="1400">
                  <c:v>334.50900000000001</c:v>
                </c:pt>
                <c:pt idx="1401">
                  <c:v>334.19299999999998</c:v>
                </c:pt>
                <c:pt idx="1402">
                  <c:v>333.87599999999998</c:v>
                </c:pt>
                <c:pt idx="1403">
                  <c:v>333.56</c:v>
                </c:pt>
                <c:pt idx="1404">
                  <c:v>333.24299999999999</c:v>
                </c:pt>
                <c:pt idx="1405">
                  <c:v>332.92700000000002</c:v>
                </c:pt>
                <c:pt idx="1406">
                  <c:v>332.61</c:v>
                </c:pt>
                <c:pt idx="1407">
                  <c:v>332.29300000000001</c:v>
                </c:pt>
                <c:pt idx="1408">
                  <c:v>331.976</c:v>
                </c:pt>
                <c:pt idx="1409">
                  <c:v>331.65800000000002</c:v>
                </c:pt>
                <c:pt idx="1410">
                  <c:v>331.34100000000001</c:v>
                </c:pt>
                <c:pt idx="1411">
                  <c:v>331.02300000000002</c:v>
                </c:pt>
                <c:pt idx="1412">
                  <c:v>330.70499999999998</c:v>
                </c:pt>
                <c:pt idx="1413">
                  <c:v>330.38799999999998</c:v>
                </c:pt>
                <c:pt idx="1414">
                  <c:v>330.06900000000002</c:v>
                </c:pt>
                <c:pt idx="1415">
                  <c:v>329.75099999999998</c:v>
                </c:pt>
                <c:pt idx="1416">
                  <c:v>329.43299999999999</c:v>
                </c:pt>
                <c:pt idx="1417">
                  <c:v>329.11399999999998</c:v>
                </c:pt>
                <c:pt idx="1418">
                  <c:v>328.79599999999999</c:v>
                </c:pt>
                <c:pt idx="1419">
                  <c:v>328.47699999999998</c:v>
                </c:pt>
                <c:pt idx="1420">
                  <c:v>328.15800000000002</c:v>
                </c:pt>
                <c:pt idx="1421">
                  <c:v>327.839</c:v>
                </c:pt>
                <c:pt idx="1422">
                  <c:v>327.52</c:v>
                </c:pt>
                <c:pt idx="1423">
                  <c:v>327.2</c:v>
                </c:pt>
                <c:pt idx="1424">
                  <c:v>326.88099999999997</c:v>
                </c:pt>
                <c:pt idx="1425">
                  <c:v>326.56099999999998</c:v>
                </c:pt>
                <c:pt idx="1426">
                  <c:v>326.24099999999999</c:v>
                </c:pt>
                <c:pt idx="1427">
                  <c:v>325.92200000000003</c:v>
                </c:pt>
                <c:pt idx="1428">
                  <c:v>325.60199999999998</c:v>
                </c:pt>
                <c:pt idx="1429">
                  <c:v>325.28199999999998</c:v>
                </c:pt>
                <c:pt idx="1430">
                  <c:v>324.96100000000001</c:v>
                </c:pt>
                <c:pt idx="1431">
                  <c:v>324.64100000000002</c:v>
                </c:pt>
                <c:pt idx="1432">
                  <c:v>324.32</c:v>
                </c:pt>
                <c:pt idx="1433">
                  <c:v>324</c:v>
                </c:pt>
                <c:pt idx="1434">
                  <c:v>323.67899999999997</c:v>
                </c:pt>
                <c:pt idx="1435">
                  <c:v>323.358</c:v>
                </c:pt>
                <c:pt idx="1436">
                  <c:v>323.03699999999998</c:v>
                </c:pt>
                <c:pt idx="1437">
                  <c:v>322.71600000000001</c:v>
                </c:pt>
                <c:pt idx="1438">
                  <c:v>322.39499999999998</c:v>
                </c:pt>
                <c:pt idx="1439">
                  <c:v>322.07400000000001</c:v>
                </c:pt>
                <c:pt idx="1440">
                  <c:v>321.75299999999999</c:v>
                </c:pt>
                <c:pt idx="1441">
                  <c:v>321.43099999999998</c:v>
                </c:pt>
                <c:pt idx="1442">
                  <c:v>321.11</c:v>
                </c:pt>
                <c:pt idx="1443">
                  <c:v>320.78800000000001</c:v>
                </c:pt>
                <c:pt idx="1444">
                  <c:v>320.46600000000001</c:v>
                </c:pt>
                <c:pt idx="1445">
                  <c:v>320.14400000000001</c:v>
                </c:pt>
                <c:pt idx="1446">
                  <c:v>319.822</c:v>
                </c:pt>
                <c:pt idx="1447">
                  <c:v>319.5</c:v>
                </c:pt>
                <c:pt idx="1448">
                  <c:v>319.178</c:v>
                </c:pt>
                <c:pt idx="1449">
                  <c:v>318.85599999999999</c:v>
                </c:pt>
                <c:pt idx="1450">
                  <c:v>318.53300000000002</c:v>
                </c:pt>
                <c:pt idx="1451">
                  <c:v>318.21100000000001</c:v>
                </c:pt>
                <c:pt idx="1452">
                  <c:v>317.88799999999998</c:v>
                </c:pt>
                <c:pt idx="1453">
                  <c:v>317.56599999999997</c:v>
                </c:pt>
                <c:pt idx="1454">
                  <c:v>317.24299999999999</c:v>
                </c:pt>
                <c:pt idx="1455">
                  <c:v>316.92</c:v>
                </c:pt>
                <c:pt idx="1456">
                  <c:v>316.59699999999998</c:v>
                </c:pt>
                <c:pt idx="1457">
                  <c:v>316.274</c:v>
                </c:pt>
                <c:pt idx="1458">
                  <c:v>315.95100000000002</c:v>
                </c:pt>
                <c:pt idx="1459">
                  <c:v>315.62799999999999</c:v>
                </c:pt>
                <c:pt idx="1460">
                  <c:v>315.30500000000001</c:v>
                </c:pt>
                <c:pt idx="1461">
                  <c:v>314.98200000000003</c:v>
                </c:pt>
                <c:pt idx="1462">
                  <c:v>314.65800000000002</c:v>
                </c:pt>
                <c:pt idx="1463">
                  <c:v>314.33499999999998</c:v>
                </c:pt>
                <c:pt idx="1464">
                  <c:v>314.01100000000002</c:v>
                </c:pt>
                <c:pt idx="1465">
                  <c:v>313.68799999999999</c:v>
                </c:pt>
                <c:pt idx="1466">
                  <c:v>313.36399999999998</c:v>
                </c:pt>
                <c:pt idx="1467">
                  <c:v>313.041</c:v>
                </c:pt>
                <c:pt idx="1468">
                  <c:v>312.71699999999998</c:v>
                </c:pt>
                <c:pt idx="1469">
                  <c:v>312.39299999999997</c:v>
                </c:pt>
                <c:pt idx="1470">
                  <c:v>312.06900000000002</c:v>
                </c:pt>
                <c:pt idx="1471">
                  <c:v>311.745</c:v>
                </c:pt>
                <c:pt idx="1472">
                  <c:v>311.42099999999999</c:v>
                </c:pt>
                <c:pt idx="1473">
                  <c:v>311.09699999999998</c:v>
                </c:pt>
                <c:pt idx="1474">
                  <c:v>310.77300000000002</c:v>
                </c:pt>
                <c:pt idx="1475">
                  <c:v>310.44900000000001</c:v>
                </c:pt>
                <c:pt idx="1476">
                  <c:v>310.12400000000002</c:v>
                </c:pt>
                <c:pt idx="1477">
                  <c:v>309.8</c:v>
                </c:pt>
                <c:pt idx="1478">
                  <c:v>309.476</c:v>
                </c:pt>
                <c:pt idx="1479">
                  <c:v>309.15100000000001</c:v>
                </c:pt>
                <c:pt idx="1480">
                  <c:v>308.827</c:v>
                </c:pt>
                <c:pt idx="1481">
                  <c:v>308.50200000000001</c:v>
                </c:pt>
                <c:pt idx="1482">
                  <c:v>308.178</c:v>
                </c:pt>
                <c:pt idx="1483">
                  <c:v>307.85300000000001</c:v>
                </c:pt>
                <c:pt idx="1484">
                  <c:v>307.52800000000002</c:v>
                </c:pt>
                <c:pt idx="1485">
                  <c:v>307.20400000000001</c:v>
                </c:pt>
                <c:pt idx="1486">
                  <c:v>306.87900000000002</c:v>
                </c:pt>
                <c:pt idx="1487">
                  <c:v>306.55399999999997</c:v>
                </c:pt>
                <c:pt idx="1488">
                  <c:v>306.22899999999998</c:v>
                </c:pt>
                <c:pt idx="1489">
                  <c:v>305.904</c:v>
                </c:pt>
                <c:pt idx="1490">
                  <c:v>305.57900000000001</c:v>
                </c:pt>
                <c:pt idx="1491">
                  <c:v>305.255</c:v>
                </c:pt>
                <c:pt idx="1492">
                  <c:v>304.93</c:v>
                </c:pt>
                <c:pt idx="1493">
                  <c:v>304.60500000000002</c:v>
                </c:pt>
                <c:pt idx="1494">
                  <c:v>304.27999999999997</c:v>
                </c:pt>
                <c:pt idx="1495">
                  <c:v>303.95400000000001</c:v>
                </c:pt>
                <c:pt idx="1496">
                  <c:v>303.62900000000002</c:v>
                </c:pt>
                <c:pt idx="1497">
                  <c:v>303.30399999999997</c:v>
                </c:pt>
                <c:pt idx="1498">
                  <c:v>302.97899999999998</c:v>
                </c:pt>
                <c:pt idx="1499">
                  <c:v>302.654</c:v>
                </c:pt>
                <c:pt idx="1500">
                  <c:v>302.32900000000001</c:v>
                </c:pt>
                <c:pt idx="1501">
                  <c:v>302.00299999999999</c:v>
                </c:pt>
                <c:pt idx="1502">
                  <c:v>301.678</c:v>
                </c:pt>
                <c:pt idx="1503">
                  <c:v>301.35300000000001</c:v>
                </c:pt>
                <c:pt idx="1504">
                  <c:v>301.02800000000002</c:v>
                </c:pt>
                <c:pt idx="1505">
                  <c:v>300.702</c:v>
                </c:pt>
                <c:pt idx="1506">
                  <c:v>300.37700000000001</c:v>
                </c:pt>
                <c:pt idx="1507">
                  <c:v>300.05200000000002</c:v>
                </c:pt>
                <c:pt idx="1508">
                  <c:v>299.726</c:v>
                </c:pt>
                <c:pt idx="1509">
                  <c:v>299.40100000000001</c:v>
                </c:pt>
                <c:pt idx="1510">
                  <c:v>299.07600000000002</c:v>
                </c:pt>
                <c:pt idx="1511">
                  <c:v>298.75</c:v>
                </c:pt>
                <c:pt idx="1512">
                  <c:v>298.42500000000001</c:v>
                </c:pt>
                <c:pt idx="1513">
                  <c:v>298.09899999999999</c:v>
                </c:pt>
                <c:pt idx="1514">
                  <c:v>297.774</c:v>
                </c:pt>
                <c:pt idx="1515">
                  <c:v>297.44900000000001</c:v>
                </c:pt>
                <c:pt idx="1516">
                  <c:v>297.12299999999999</c:v>
                </c:pt>
                <c:pt idx="1517">
                  <c:v>296.798</c:v>
                </c:pt>
                <c:pt idx="1518">
                  <c:v>296.47199999999998</c:v>
                </c:pt>
                <c:pt idx="1519">
                  <c:v>296.14699999999999</c:v>
                </c:pt>
                <c:pt idx="1520">
                  <c:v>295.82100000000003</c:v>
                </c:pt>
                <c:pt idx="1521">
                  <c:v>295.49599999999998</c:v>
                </c:pt>
                <c:pt idx="1522">
                  <c:v>295.17099999999999</c:v>
                </c:pt>
                <c:pt idx="1523">
                  <c:v>294.84500000000003</c:v>
                </c:pt>
                <c:pt idx="1524">
                  <c:v>294.52</c:v>
                </c:pt>
                <c:pt idx="1525">
                  <c:v>294.19400000000002</c:v>
                </c:pt>
                <c:pt idx="1526">
                  <c:v>293.86900000000003</c:v>
                </c:pt>
                <c:pt idx="1527">
                  <c:v>293.54399999999998</c:v>
                </c:pt>
                <c:pt idx="1528">
                  <c:v>293.21800000000002</c:v>
                </c:pt>
                <c:pt idx="1529">
                  <c:v>292.89299999999997</c:v>
                </c:pt>
                <c:pt idx="1530">
                  <c:v>292.56700000000001</c:v>
                </c:pt>
                <c:pt idx="1531">
                  <c:v>292.24200000000002</c:v>
                </c:pt>
                <c:pt idx="1532">
                  <c:v>291.91699999999997</c:v>
                </c:pt>
                <c:pt idx="1533">
                  <c:v>291.59100000000001</c:v>
                </c:pt>
                <c:pt idx="1534">
                  <c:v>291.26600000000002</c:v>
                </c:pt>
                <c:pt idx="1535">
                  <c:v>290.94099999999997</c:v>
                </c:pt>
                <c:pt idx="1536">
                  <c:v>290.61599999999999</c:v>
                </c:pt>
                <c:pt idx="1537">
                  <c:v>290.29000000000002</c:v>
                </c:pt>
                <c:pt idx="1538">
                  <c:v>289.96499999999997</c:v>
                </c:pt>
                <c:pt idx="1539">
                  <c:v>289.64</c:v>
                </c:pt>
                <c:pt idx="1540">
                  <c:v>289.315</c:v>
                </c:pt>
                <c:pt idx="1541">
                  <c:v>288.99</c:v>
                </c:pt>
                <c:pt idx="1542">
                  <c:v>288.66399999999999</c:v>
                </c:pt>
                <c:pt idx="1543">
                  <c:v>288.339</c:v>
                </c:pt>
                <c:pt idx="1544">
                  <c:v>288.01400000000001</c:v>
                </c:pt>
                <c:pt idx="1545">
                  <c:v>287.68900000000002</c:v>
                </c:pt>
                <c:pt idx="1546">
                  <c:v>287.36399999999998</c:v>
                </c:pt>
                <c:pt idx="1547">
                  <c:v>287.03899999999999</c:v>
                </c:pt>
                <c:pt idx="1548">
                  <c:v>286.714</c:v>
                </c:pt>
                <c:pt idx="1549">
                  <c:v>286.38900000000001</c:v>
                </c:pt>
                <c:pt idx="1550">
                  <c:v>286.065</c:v>
                </c:pt>
                <c:pt idx="1551">
                  <c:v>285.74</c:v>
                </c:pt>
                <c:pt idx="1552">
                  <c:v>285.41500000000002</c:v>
                </c:pt>
                <c:pt idx="1553">
                  <c:v>285.08999999999997</c:v>
                </c:pt>
                <c:pt idx="1554">
                  <c:v>284.76499999999999</c:v>
                </c:pt>
                <c:pt idx="1555">
                  <c:v>284.44099999999997</c:v>
                </c:pt>
                <c:pt idx="1556">
                  <c:v>284.11599999999999</c:v>
                </c:pt>
                <c:pt idx="1557">
                  <c:v>283.79199999999997</c:v>
                </c:pt>
                <c:pt idx="1558">
                  <c:v>283.46699999999998</c:v>
                </c:pt>
                <c:pt idx="1559">
                  <c:v>283.14299999999997</c:v>
                </c:pt>
                <c:pt idx="1560">
                  <c:v>282.81799999999998</c:v>
                </c:pt>
                <c:pt idx="1561">
                  <c:v>282.49400000000003</c:v>
                </c:pt>
                <c:pt idx="1562">
                  <c:v>282.16899999999998</c:v>
                </c:pt>
                <c:pt idx="1563">
                  <c:v>281.84500000000003</c:v>
                </c:pt>
                <c:pt idx="1564">
                  <c:v>281.52100000000002</c:v>
                </c:pt>
                <c:pt idx="1565">
                  <c:v>281.19600000000003</c:v>
                </c:pt>
                <c:pt idx="1566">
                  <c:v>280.87200000000001</c:v>
                </c:pt>
                <c:pt idx="1567">
                  <c:v>280.548</c:v>
                </c:pt>
                <c:pt idx="1568">
                  <c:v>280.22399999999999</c:v>
                </c:pt>
                <c:pt idx="1569">
                  <c:v>279.89999999999998</c:v>
                </c:pt>
                <c:pt idx="1570">
                  <c:v>279.57600000000002</c:v>
                </c:pt>
                <c:pt idx="1571">
                  <c:v>279.25200000000001</c:v>
                </c:pt>
                <c:pt idx="1572">
                  <c:v>278.92899999999997</c:v>
                </c:pt>
                <c:pt idx="1573">
                  <c:v>278.60500000000002</c:v>
                </c:pt>
                <c:pt idx="1574">
                  <c:v>278.28100000000001</c:v>
                </c:pt>
                <c:pt idx="1575">
                  <c:v>277.95699999999999</c:v>
                </c:pt>
                <c:pt idx="1576">
                  <c:v>277.63400000000001</c:v>
                </c:pt>
                <c:pt idx="1577">
                  <c:v>277.31</c:v>
                </c:pt>
                <c:pt idx="1578">
                  <c:v>276.98700000000002</c:v>
                </c:pt>
                <c:pt idx="1579">
                  <c:v>276.66300000000001</c:v>
                </c:pt>
                <c:pt idx="1580">
                  <c:v>276.33999999999997</c:v>
                </c:pt>
                <c:pt idx="1581">
                  <c:v>276.017</c:v>
                </c:pt>
                <c:pt idx="1582">
                  <c:v>275.69400000000002</c:v>
                </c:pt>
                <c:pt idx="1583">
                  <c:v>275.37099999999998</c:v>
                </c:pt>
                <c:pt idx="1584">
                  <c:v>275.048</c:v>
                </c:pt>
                <c:pt idx="1585">
                  <c:v>274.72500000000002</c:v>
                </c:pt>
                <c:pt idx="1586">
                  <c:v>274.40199999999999</c:v>
                </c:pt>
                <c:pt idx="1587">
                  <c:v>274.07900000000001</c:v>
                </c:pt>
                <c:pt idx="1588">
                  <c:v>273.75599999999997</c:v>
                </c:pt>
                <c:pt idx="1589">
                  <c:v>273.43299999999999</c:v>
                </c:pt>
                <c:pt idx="1590">
                  <c:v>273.11099999999999</c:v>
                </c:pt>
                <c:pt idx="1591">
                  <c:v>272.78800000000001</c:v>
                </c:pt>
                <c:pt idx="1592">
                  <c:v>272.46600000000001</c:v>
                </c:pt>
                <c:pt idx="1593">
                  <c:v>272.14400000000001</c:v>
                </c:pt>
                <c:pt idx="1594">
                  <c:v>271.82100000000003</c:v>
                </c:pt>
                <c:pt idx="1595">
                  <c:v>271.49900000000002</c:v>
                </c:pt>
                <c:pt idx="1596">
                  <c:v>271.17700000000002</c:v>
                </c:pt>
                <c:pt idx="1597">
                  <c:v>270.85500000000002</c:v>
                </c:pt>
                <c:pt idx="1598">
                  <c:v>270.53300000000002</c:v>
                </c:pt>
                <c:pt idx="1599">
                  <c:v>270.21100000000001</c:v>
                </c:pt>
                <c:pt idx="1600">
                  <c:v>269.88900000000001</c:v>
                </c:pt>
                <c:pt idx="1601">
                  <c:v>269.56799999999998</c:v>
                </c:pt>
                <c:pt idx="1602">
                  <c:v>269.24599999999998</c:v>
                </c:pt>
                <c:pt idx="1603">
                  <c:v>268.92399999999998</c:v>
                </c:pt>
                <c:pt idx="1604">
                  <c:v>268.60300000000001</c:v>
                </c:pt>
                <c:pt idx="1605">
                  <c:v>268.28199999999998</c:v>
                </c:pt>
                <c:pt idx="1606">
                  <c:v>267.95999999999998</c:v>
                </c:pt>
                <c:pt idx="1607">
                  <c:v>267.63900000000001</c:v>
                </c:pt>
                <c:pt idx="1608">
                  <c:v>267.31799999999998</c:v>
                </c:pt>
                <c:pt idx="1609">
                  <c:v>266.99700000000001</c:v>
                </c:pt>
                <c:pt idx="1610">
                  <c:v>266.67599999999999</c:v>
                </c:pt>
                <c:pt idx="1611">
                  <c:v>266.35599999999999</c:v>
                </c:pt>
                <c:pt idx="1612">
                  <c:v>266.03500000000003</c:v>
                </c:pt>
                <c:pt idx="1613">
                  <c:v>265.714</c:v>
                </c:pt>
                <c:pt idx="1614">
                  <c:v>265.39400000000001</c:v>
                </c:pt>
                <c:pt idx="1615">
                  <c:v>265.07400000000001</c:v>
                </c:pt>
                <c:pt idx="1616">
                  <c:v>264.75299999999999</c:v>
                </c:pt>
                <c:pt idx="1617">
                  <c:v>264.43299999999999</c:v>
                </c:pt>
                <c:pt idx="1618">
                  <c:v>264.113</c:v>
                </c:pt>
                <c:pt idx="1619">
                  <c:v>263.79300000000001</c:v>
                </c:pt>
                <c:pt idx="1620">
                  <c:v>263.47300000000001</c:v>
                </c:pt>
                <c:pt idx="1621">
                  <c:v>263.15300000000002</c:v>
                </c:pt>
                <c:pt idx="1622">
                  <c:v>262.834</c:v>
                </c:pt>
                <c:pt idx="1623">
                  <c:v>262.51400000000001</c:v>
                </c:pt>
                <c:pt idx="1624">
                  <c:v>262.19499999999999</c:v>
                </c:pt>
                <c:pt idx="1625">
                  <c:v>261.87599999999998</c:v>
                </c:pt>
                <c:pt idx="1626">
                  <c:v>261.55599999999998</c:v>
                </c:pt>
                <c:pt idx="1627">
                  <c:v>261.23700000000002</c:v>
                </c:pt>
                <c:pt idx="1628">
                  <c:v>260.91800000000001</c:v>
                </c:pt>
                <c:pt idx="1629">
                  <c:v>260.59899999999999</c:v>
                </c:pt>
                <c:pt idx="1630">
                  <c:v>260.28100000000001</c:v>
                </c:pt>
                <c:pt idx="1631">
                  <c:v>259.96199999999999</c:v>
                </c:pt>
                <c:pt idx="1632">
                  <c:v>259.64299999999997</c:v>
                </c:pt>
                <c:pt idx="1633">
                  <c:v>259.32499999999999</c:v>
                </c:pt>
                <c:pt idx="1634">
                  <c:v>259.00700000000001</c:v>
                </c:pt>
                <c:pt idx="1635">
                  <c:v>258.68799999999999</c:v>
                </c:pt>
                <c:pt idx="1636">
                  <c:v>258.37</c:v>
                </c:pt>
                <c:pt idx="1637">
                  <c:v>258.05200000000002</c:v>
                </c:pt>
                <c:pt idx="1638">
                  <c:v>257.73500000000001</c:v>
                </c:pt>
                <c:pt idx="1639">
                  <c:v>257.41699999999997</c:v>
                </c:pt>
                <c:pt idx="1640">
                  <c:v>257.09899999999999</c:v>
                </c:pt>
                <c:pt idx="1641">
                  <c:v>256.78199999999998</c:v>
                </c:pt>
                <c:pt idx="1642">
                  <c:v>256.464</c:v>
                </c:pt>
                <c:pt idx="1643">
                  <c:v>256.14699999999999</c:v>
                </c:pt>
                <c:pt idx="1644">
                  <c:v>255.83</c:v>
                </c:pt>
                <c:pt idx="1645">
                  <c:v>255.51300000000001</c:v>
                </c:pt>
                <c:pt idx="1646">
                  <c:v>255.196</c:v>
                </c:pt>
                <c:pt idx="1647">
                  <c:v>254.88</c:v>
                </c:pt>
                <c:pt idx="1648">
                  <c:v>254.56299999999999</c:v>
                </c:pt>
                <c:pt idx="1649">
                  <c:v>254.24600000000001</c:v>
                </c:pt>
                <c:pt idx="1650">
                  <c:v>253.93</c:v>
                </c:pt>
                <c:pt idx="1651">
                  <c:v>253.614</c:v>
                </c:pt>
                <c:pt idx="1652">
                  <c:v>253.298</c:v>
                </c:pt>
                <c:pt idx="1653">
                  <c:v>252.982</c:v>
                </c:pt>
                <c:pt idx="1654">
                  <c:v>252.666</c:v>
                </c:pt>
                <c:pt idx="1655">
                  <c:v>252.35</c:v>
                </c:pt>
                <c:pt idx="1656">
                  <c:v>252.035</c:v>
                </c:pt>
                <c:pt idx="1657">
                  <c:v>251.71899999999999</c:v>
                </c:pt>
                <c:pt idx="1658">
                  <c:v>251.404</c:v>
                </c:pt>
                <c:pt idx="1659">
                  <c:v>251.089</c:v>
                </c:pt>
                <c:pt idx="1660">
                  <c:v>250.774</c:v>
                </c:pt>
                <c:pt idx="1661">
                  <c:v>250.459</c:v>
                </c:pt>
                <c:pt idx="1662">
                  <c:v>250.14400000000001</c:v>
                </c:pt>
                <c:pt idx="1663">
                  <c:v>249.83</c:v>
                </c:pt>
                <c:pt idx="1664">
                  <c:v>249.51499999999999</c:v>
                </c:pt>
                <c:pt idx="1665">
                  <c:v>249.20099999999999</c:v>
                </c:pt>
                <c:pt idx="1666">
                  <c:v>248.887</c:v>
                </c:pt>
                <c:pt idx="1667">
                  <c:v>248.57300000000001</c:v>
                </c:pt>
                <c:pt idx="1668">
                  <c:v>248.25899999999999</c:v>
                </c:pt>
                <c:pt idx="1669">
                  <c:v>247.94499999999999</c:v>
                </c:pt>
                <c:pt idx="1670">
                  <c:v>247.63200000000001</c:v>
                </c:pt>
                <c:pt idx="1671">
                  <c:v>247.31800000000001</c:v>
                </c:pt>
                <c:pt idx="1672">
                  <c:v>247.005</c:v>
                </c:pt>
                <c:pt idx="1673">
                  <c:v>246.69200000000001</c:v>
                </c:pt>
                <c:pt idx="1674">
                  <c:v>246.37899999999999</c:v>
                </c:pt>
                <c:pt idx="1675">
                  <c:v>246.066</c:v>
                </c:pt>
                <c:pt idx="1676">
                  <c:v>245.75299999999999</c:v>
                </c:pt>
                <c:pt idx="1677">
                  <c:v>245.441</c:v>
                </c:pt>
                <c:pt idx="1678">
                  <c:v>245.12799999999999</c:v>
                </c:pt>
                <c:pt idx="1679">
                  <c:v>244.816</c:v>
                </c:pt>
                <c:pt idx="1680">
                  <c:v>244.50399999999999</c:v>
                </c:pt>
                <c:pt idx="1681">
                  <c:v>244.19200000000001</c:v>
                </c:pt>
                <c:pt idx="1682">
                  <c:v>243.88</c:v>
                </c:pt>
                <c:pt idx="1683">
                  <c:v>243.56899999999999</c:v>
                </c:pt>
                <c:pt idx="1684">
                  <c:v>243.25700000000001</c:v>
                </c:pt>
                <c:pt idx="1685">
                  <c:v>242.946</c:v>
                </c:pt>
                <c:pt idx="1686">
                  <c:v>242.63499999999999</c:v>
                </c:pt>
                <c:pt idx="1687">
                  <c:v>242.32400000000001</c:v>
                </c:pt>
                <c:pt idx="1688">
                  <c:v>242.01300000000001</c:v>
                </c:pt>
                <c:pt idx="1689">
                  <c:v>241.702</c:v>
                </c:pt>
                <c:pt idx="1690">
                  <c:v>241.39099999999999</c:v>
                </c:pt>
                <c:pt idx="1691">
                  <c:v>241.08099999999999</c:v>
                </c:pt>
                <c:pt idx="1692">
                  <c:v>240.77099999999999</c:v>
                </c:pt>
                <c:pt idx="1693">
                  <c:v>240.46100000000001</c:v>
                </c:pt>
                <c:pt idx="1694">
                  <c:v>240.15100000000001</c:v>
                </c:pt>
                <c:pt idx="1695">
                  <c:v>239.84100000000001</c:v>
                </c:pt>
                <c:pt idx="1696">
                  <c:v>239.53100000000001</c:v>
                </c:pt>
                <c:pt idx="1697">
                  <c:v>239.22200000000001</c:v>
                </c:pt>
                <c:pt idx="1698">
                  <c:v>238.91300000000001</c:v>
                </c:pt>
                <c:pt idx="1699">
                  <c:v>238.60400000000001</c:v>
                </c:pt>
                <c:pt idx="1700">
                  <c:v>238.29499999999999</c:v>
                </c:pt>
                <c:pt idx="1701">
                  <c:v>237.98599999999999</c:v>
                </c:pt>
                <c:pt idx="1702">
                  <c:v>237.67699999999999</c:v>
                </c:pt>
                <c:pt idx="1703">
                  <c:v>237.369</c:v>
                </c:pt>
                <c:pt idx="1704">
                  <c:v>237.06100000000001</c:v>
                </c:pt>
                <c:pt idx="1705">
                  <c:v>236.75299999999999</c:v>
                </c:pt>
                <c:pt idx="1706">
                  <c:v>236.44499999999999</c:v>
                </c:pt>
                <c:pt idx="1707">
                  <c:v>236.137</c:v>
                </c:pt>
                <c:pt idx="1708">
                  <c:v>235.82900000000001</c:v>
                </c:pt>
                <c:pt idx="1709">
                  <c:v>235.52199999999999</c:v>
                </c:pt>
                <c:pt idx="1710">
                  <c:v>235.215</c:v>
                </c:pt>
                <c:pt idx="1711">
                  <c:v>234.90799999999999</c:v>
                </c:pt>
                <c:pt idx="1712">
                  <c:v>234.601</c:v>
                </c:pt>
                <c:pt idx="1713">
                  <c:v>234.29400000000001</c:v>
                </c:pt>
                <c:pt idx="1714">
                  <c:v>233.98699999999999</c:v>
                </c:pt>
                <c:pt idx="1715">
                  <c:v>233.68100000000001</c:v>
                </c:pt>
                <c:pt idx="1716">
                  <c:v>233.375</c:v>
                </c:pt>
                <c:pt idx="1717">
                  <c:v>233.06899999999999</c:v>
                </c:pt>
                <c:pt idx="1718">
                  <c:v>232.76300000000001</c:v>
                </c:pt>
                <c:pt idx="1719">
                  <c:v>232.45699999999999</c:v>
                </c:pt>
                <c:pt idx="1720">
                  <c:v>232.15199999999999</c:v>
                </c:pt>
                <c:pt idx="1721">
                  <c:v>231.84700000000001</c:v>
                </c:pt>
                <c:pt idx="1722">
                  <c:v>231.541</c:v>
                </c:pt>
                <c:pt idx="1723">
                  <c:v>231.23599999999999</c:v>
                </c:pt>
                <c:pt idx="1724">
                  <c:v>230.93199999999999</c:v>
                </c:pt>
                <c:pt idx="1725">
                  <c:v>230.62700000000001</c:v>
                </c:pt>
                <c:pt idx="1726">
                  <c:v>230.32300000000001</c:v>
                </c:pt>
                <c:pt idx="1727">
                  <c:v>230.018</c:v>
                </c:pt>
                <c:pt idx="1728">
                  <c:v>229.714</c:v>
                </c:pt>
                <c:pt idx="1729">
                  <c:v>229.411</c:v>
                </c:pt>
                <c:pt idx="1730">
                  <c:v>229.107</c:v>
                </c:pt>
                <c:pt idx="1731">
                  <c:v>228.803</c:v>
                </c:pt>
                <c:pt idx="1732">
                  <c:v>228.5</c:v>
                </c:pt>
                <c:pt idx="1733">
                  <c:v>228.197</c:v>
                </c:pt>
                <c:pt idx="1734">
                  <c:v>227.89400000000001</c:v>
                </c:pt>
                <c:pt idx="1735">
                  <c:v>227.59100000000001</c:v>
                </c:pt>
                <c:pt idx="1736">
                  <c:v>227.28899999999999</c:v>
                </c:pt>
                <c:pt idx="1737">
                  <c:v>226.98599999999999</c:v>
                </c:pt>
                <c:pt idx="1738">
                  <c:v>226.684</c:v>
                </c:pt>
                <c:pt idx="1739">
                  <c:v>226.38200000000001</c:v>
                </c:pt>
                <c:pt idx="1740">
                  <c:v>226.08</c:v>
                </c:pt>
                <c:pt idx="1741">
                  <c:v>225.779</c:v>
                </c:pt>
                <c:pt idx="1742">
                  <c:v>225.477</c:v>
                </c:pt>
                <c:pt idx="1743">
                  <c:v>225.17599999999999</c:v>
                </c:pt>
                <c:pt idx="1744">
                  <c:v>224.875</c:v>
                </c:pt>
                <c:pt idx="1745">
                  <c:v>224.57400000000001</c:v>
                </c:pt>
                <c:pt idx="1746">
                  <c:v>224.273</c:v>
                </c:pt>
                <c:pt idx="1747">
                  <c:v>223.97300000000001</c:v>
                </c:pt>
                <c:pt idx="1748">
                  <c:v>223.673</c:v>
                </c:pt>
                <c:pt idx="1749">
                  <c:v>223.37200000000001</c:v>
                </c:pt>
                <c:pt idx="1750">
                  <c:v>223.07300000000001</c:v>
                </c:pt>
                <c:pt idx="1751">
                  <c:v>222.773</c:v>
                </c:pt>
                <c:pt idx="1752">
                  <c:v>222.47300000000001</c:v>
                </c:pt>
                <c:pt idx="1753">
                  <c:v>222.17400000000001</c:v>
                </c:pt>
                <c:pt idx="1754">
                  <c:v>221.875</c:v>
                </c:pt>
                <c:pt idx="1755">
                  <c:v>221.57599999999999</c:v>
                </c:pt>
                <c:pt idx="1756">
                  <c:v>221.27699999999999</c:v>
                </c:pt>
                <c:pt idx="1757">
                  <c:v>220.97900000000001</c:v>
                </c:pt>
                <c:pt idx="1758">
                  <c:v>220.68</c:v>
                </c:pt>
                <c:pt idx="1759">
                  <c:v>220.38200000000001</c:v>
                </c:pt>
                <c:pt idx="1760">
                  <c:v>220.084</c:v>
                </c:pt>
                <c:pt idx="1761">
                  <c:v>219.78700000000001</c:v>
                </c:pt>
                <c:pt idx="1762">
                  <c:v>219.489</c:v>
                </c:pt>
                <c:pt idx="1763">
                  <c:v>219.19200000000001</c:v>
                </c:pt>
                <c:pt idx="1764">
                  <c:v>218.89500000000001</c:v>
                </c:pt>
                <c:pt idx="1765">
                  <c:v>218.59800000000001</c:v>
                </c:pt>
                <c:pt idx="1766">
                  <c:v>218.30099999999999</c:v>
                </c:pt>
                <c:pt idx="1767">
                  <c:v>218.00399999999999</c:v>
                </c:pt>
                <c:pt idx="1768">
                  <c:v>217.708</c:v>
                </c:pt>
                <c:pt idx="1769">
                  <c:v>217.41200000000001</c:v>
                </c:pt>
                <c:pt idx="1770">
                  <c:v>217.11600000000001</c:v>
                </c:pt>
                <c:pt idx="1771">
                  <c:v>216.82</c:v>
                </c:pt>
                <c:pt idx="1772">
                  <c:v>216.52500000000001</c:v>
                </c:pt>
                <c:pt idx="1773">
                  <c:v>216.23</c:v>
                </c:pt>
                <c:pt idx="1774">
                  <c:v>215.935</c:v>
                </c:pt>
                <c:pt idx="1775">
                  <c:v>215.64</c:v>
                </c:pt>
                <c:pt idx="1776">
                  <c:v>215.345</c:v>
                </c:pt>
                <c:pt idx="1777">
                  <c:v>215.05099999999999</c:v>
                </c:pt>
                <c:pt idx="1778">
                  <c:v>214.756</c:v>
                </c:pt>
                <c:pt idx="1779">
                  <c:v>214.46199999999999</c:v>
                </c:pt>
                <c:pt idx="1780">
                  <c:v>214.16800000000001</c:v>
                </c:pt>
                <c:pt idx="1781">
                  <c:v>213.875</c:v>
                </c:pt>
                <c:pt idx="1782">
                  <c:v>213.58099999999999</c:v>
                </c:pt>
                <c:pt idx="1783">
                  <c:v>213.28800000000001</c:v>
                </c:pt>
                <c:pt idx="1784">
                  <c:v>212.995</c:v>
                </c:pt>
                <c:pt idx="1785">
                  <c:v>212.702</c:v>
                </c:pt>
                <c:pt idx="1786">
                  <c:v>212.41</c:v>
                </c:pt>
                <c:pt idx="1787">
                  <c:v>212.11699999999999</c:v>
                </c:pt>
                <c:pt idx="1788">
                  <c:v>211.82499999999999</c:v>
                </c:pt>
                <c:pt idx="1789">
                  <c:v>211.53299999999999</c:v>
                </c:pt>
                <c:pt idx="1790">
                  <c:v>211.24199999999999</c:v>
                </c:pt>
                <c:pt idx="1791">
                  <c:v>210.95</c:v>
                </c:pt>
                <c:pt idx="1792">
                  <c:v>210.65899999999999</c:v>
                </c:pt>
                <c:pt idx="1793">
                  <c:v>210.36799999999999</c:v>
                </c:pt>
                <c:pt idx="1794">
                  <c:v>210.077</c:v>
                </c:pt>
                <c:pt idx="1795">
                  <c:v>209.786</c:v>
                </c:pt>
                <c:pt idx="1796">
                  <c:v>209.49600000000001</c:v>
                </c:pt>
                <c:pt idx="1797">
                  <c:v>209.20500000000001</c:v>
                </c:pt>
                <c:pt idx="1798">
                  <c:v>208.91499999999999</c:v>
                </c:pt>
                <c:pt idx="1799">
                  <c:v>208.626</c:v>
                </c:pt>
                <c:pt idx="1800">
                  <c:v>208.33600000000001</c:v>
                </c:pt>
                <c:pt idx="1801">
                  <c:v>208.047</c:v>
                </c:pt>
                <c:pt idx="1802">
                  <c:v>207.75800000000001</c:v>
                </c:pt>
                <c:pt idx="1803">
                  <c:v>207.46899999999999</c:v>
                </c:pt>
                <c:pt idx="1804">
                  <c:v>207.18</c:v>
                </c:pt>
                <c:pt idx="1805">
                  <c:v>206.89099999999999</c:v>
                </c:pt>
                <c:pt idx="1806">
                  <c:v>206.60300000000001</c:v>
                </c:pt>
                <c:pt idx="1807">
                  <c:v>206.315</c:v>
                </c:pt>
                <c:pt idx="1808">
                  <c:v>206.02699999999999</c:v>
                </c:pt>
                <c:pt idx="1809">
                  <c:v>205.74</c:v>
                </c:pt>
                <c:pt idx="1810">
                  <c:v>205.452</c:v>
                </c:pt>
                <c:pt idx="1811">
                  <c:v>205.16499999999999</c:v>
                </c:pt>
                <c:pt idx="1812">
                  <c:v>204.87799999999999</c:v>
                </c:pt>
                <c:pt idx="1813">
                  <c:v>204.59100000000001</c:v>
                </c:pt>
                <c:pt idx="1814">
                  <c:v>204.30500000000001</c:v>
                </c:pt>
                <c:pt idx="1815">
                  <c:v>204.01900000000001</c:v>
                </c:pt>
                <c:pt idx="1816">
                  <c:v>203.733</c:v>
                </c:pt>
                <c:pt idx="1817">
                  <c:v>203.447</c:v>
                </c:pt>
                <c:pt idx="1818">
                  <c:v>203.161</c:v>
                </c:pt>
                <c:pt idx="1819">
                  <c:v>202.876</c:v>
                </c:pt>
                <c:pt idx="1820">
                  <c:v>202.59100000000001</c:v>
                </c:pt>
                <c:pt idx="1821">
                  <c:v>202.30600000000001</c:v>
                </c:pt>
                <c:pt idx="1822">
                  <c:v>202.02099999999999</c:v>
                </c:pt>
                <c:pt idx="1823">
                  <c:v>201.73699999999999</c:v>
                </c:pt>
                <c:pt idx="1824">
                  <c:v>201.452</c:v>
                </c:pt>
                <c:pt idx="1825">
                  <c:v>201.16800000000001</c:v>
                </c:pt>
                <c:pt idx="1826">
                  <c:v>200.88499999999999</c:v>
                </c:pt>
                <c:pt idx="1827">
                  <c:v>200.601</c:v>
                </c:pt>
                <c:pt idx="1828">
                  <c:v>200.31800000000001</c:v>
                </c:pt>
                <c:pt idx="1829">
                  <c:v>200.035</c:v>
                </c:pt>
                <c:pt idx="1830">
                  <c:v>199.75200000000001</c:v>
                </c:pt>
                <c:pt idx="1831">
                  <c:v>199.46899999999999</c:v>
                </c:pt>
                <c:pt idx="1832">
                  <c:v>199.18700000000001</c:v>
                </c:pt>
                <c:pt idx="1833">
                  <c:v>198.904</c:v>
                </c:pt>
                <c:pt idx="1834">
                  <c:v>198.62200000000001</c:v>
                </c:pt>
                <c:pt idx="1835">
                  <c:v>198.34100000000001</c:v>
                </c:pt>
                <c:pt idx="1836">
                  <c:v>198.059</c:v>
                </c:pt>
                <c:pt idx="1837">
                  <c:v>197.77799999999999</c:v>
                </c:pt>
                <c:pt idx="1838">
                  <c:v>197.49700000000001</c:v>
                </c:pt>
                <c:pt idx="1839">
                  <c:v>197.21600000000001</c:v>
                </c:pt>
                <c:pt idx="1840">
                  <c:v>196.935</c:v>
                </c:pt>
                <c:pt idx="1841">
                  <c:v>196.655</c:v>
                </c:pt>
                <c:pt idx="1842">
                  <c:v>196.375</c:v>
                </c:pt>
                <c:pt idx="1843">
                  <c:v>196.095</c:v>
                </c:pt>
                <c:pt idx="1844">
                  <c:v>195.815</c:v>
                </c:pt>
                <c:pt idx="1845">
                  <c:v>195.536</c:v>
                </c:pt>
                <c:pt idx="1846">
                  <c:v>195.25700000000001</c:v>
                </c:pt>
                <c:pt idx="1847">
                  <c:v>194.97800000000001</c:v>
                </c:pt>
                <c:pt idx="1848">
                  <c:v>194.69900000000001</c:v>
                </c:pt>
                <c:pt idx="1849">
                  <c:v>194.42099999999999</c:v>
                </c:pt>
                <c:pt idx="1850">
                  <c:v>194.142</c:v>
                </c:pt>
                <c:pt idx="1851">
                  <c:v>193.864</c:v>
                </c:pt>
                <c:pt idx="1852">
                  <c:v>193.58699999999999</c:v>
                </c:pt>
                <c:pt idx="1853">
                  <c:v>193.309</c:v>
                </c:pt>
                <c:pt idx="1854">
                  <c:v>193.03200000000001</c:v>
                </c:pt>
                <c:pt idx="1855">
                  <c:v>192.755</c:v>
                </c:pt>
                <c:pt idx="1856">
                  <c:v>192.47800000000001</c:v>
                </c:pt>
                <c:pt idx="1857">
                  <c:v>192.20099999999999</c:v>
                </c:pt>
                <c:pt idx="1858">
                  <c:v>191.92500000000001</c:v>
                </c:pt>
                <c:pt idx="1859">
                  <c:v>191.649</c:v>
                </c:pt>
                <c:pt idx="1860">
                  <c:v>191.37299999999999</c:v>
                </c:pt>
                <c:pt idx="1861">
                  <c:v>191.09700000000001</c:v>
                </c:pt>
                <c:pt idx="1862">
                  <c:v>190.822</c:v>
                </c:pt>
                <c:pt idx="1863">
                  <c:v>190.547</c:v>
                </c:pt>
                <c:pt idx="1864">
                  <c:v>190.27199999999999</c:v>
                </c:pt>
                <c:pt idx="1865">
                  <c:v>189.99700000000001</c:v>
                </c:pt>
                <c:pt idx="1866">
                  <c:v>189.72300000000001</c:v>
                </c:pt>
                <c:pt idx="1867">
                  <c:v>189.44800000000001</c:v>
                </c:pt>
                <c:pt idx="1868">
                  <c:v>189.17400000000001</c:v>
                </c:pt>
                <c:pt idx="1869">
                  <c:v>188.90100000000001</c:v>
                </c:pt>
                <c:pt idx="1870">
                  <c:v>188.62700000000001</c:v>
                </c:pt>
                <c:pt idx="1871">
                  <c:v>188.35400000000001</c:v>
                </c:pt>
                <c:pt idx="1872">
                  <c:v>188.08099999999999</c:v>
                </c:pt>
                <c:pt idx="1873">
                  <c:v>187.80799999999999</c:v>
                </c:pt>
                <c:pt idx="1874">
                  <c:v>187.536</c:v>
                </c:pt>
                <c:pt idx="1875">
                  <c:v>187.26300000000001</c:v>
                </c:pt>
                <c:pt idx="1876">
                  <c:v>186.99100000000001</c:v>
                </c:pt>
                <c:pt idx="1877">
                  <c:v>186.71899999999999</c:v>
                </c:pt>
                <c:pt idx="1878">
                  <c:v>186.44800000000001</c:v>
                </c:pt>
                <c:pt idx="1879">
                  <c:v>186.17599999999999</c:v>
                </c:pt>
                <c:pt idx="1880">
                  <c:v>185.905</c:v>
                </c:pt>
                <c:pt idx="1881">
                  <c:v>185.63499999999999</c:v>
                </c:pt>
                <c:pt idx="1882">
                  <c:v>185.364</c:v>
                </c:pt>
                <c:pt idx="1883">
                  <c:v>185.09399999999999</c:v>
                </c:pt>
                <c:pt idx="1884">
                  <c:v>184.82400000000001</c:v>
                </c:pt>
                <c:pt idx="1885">
                  <c:v>184.554</c:v>
                </c:pt>
                <c:pt idx="1886">
                  <c:v>184.28399999999999</c:v>
                </c:pt>
                <c:pt idx="1887">
                  <c:v>184.01499999999999</c:v>
                </c:pt>
                <c:pt idx="1888">
                  <c:v>183.74600000000001</c:v>
                </c:pt>
                <c:pt idx="1889">
                  <c:v>183.477</c:v>
                </c:pt>
                <c:pt idx="1890">
                  <c:v>183.208</c:v>
                </c:pt>
                <c:pt idx="1891">
                  <c:v>182.94</c:v>
                </c:pt>
                <c:pt idx="1892">
                  <c:v>182.67099999999999</c:v>
                </c:pt>
                <c:pt idx="1893">
                  <c:v>182.404</c:v>
                </c:pt>
                <c:pt idx="1894">
                  <c:v>182.136</c:v>
                </c:pt>
                <c:pt idx="1895">
                  <c:v>181.86799999999999</c:v>
                </c:pt>
                <c:pt idx="1896">
                  <c:v>181.601</c:v>
                </c:pt>
                <c:pt idx="1897">
                  <c:v>181.334</c:v>
                </c:pt>
                <c:pt idx="1898">
                  <c:v>181.06800000000001</c:v>
                </c:pt>
                <c:pt idx="1899">
                  <c:v>180.80099999999999</c:v>
                </c:pt>
                <c:pt idx="1900">
                  <c:v>180.535</c:v>
                </c:pt>
                <c:pt idx="1901">
                  <c:v>180.26900000000001</c:v>
                </c:pt>
                <c:pt idx="1902">
                  <c:v>180.00399999999999</c:v>
                </c:pt>
                <c:pt idx="1903">
                  <c:v>179.738</c:v>
                </c:pt>
                <c:pt idx="1904">
                  <c:v>179.47300000000001</c:v>
                </c:pt>
                <c:pt idx="1905">
                  <c:v>179.208</c:v>
                </c:pt>
                <c:pt idx="1906">
                  <c:v>178.94300000000001</c:v>
                </c:pt>
                <c:pt idx="1907">
                  <c:v>178.679</c:v>
                </c:pt>
                <c:pt idx="1908">
                  <c:v>178.41499999999999</c:v>
                </c:pt>
                <c:pt idx="1909">
                  <c:v>178.15100000000001</c:v>
                </c:pt>
                <c:pt idx="1910">
                  <c:v>177.887</c:v>
                </c:pt>
                <c:pt idx="1911">
                  <c:v>177.624</c:v>
                </c:pt>
                <c:pt idx="1912">
                  <c:v>177.36</c:v>
                </c:pt>
                <c:pt idx="1913">
                  <c:v>177.09700000000001</c:v>
                </c:pt>
                <c:pt idx="1914">
                  <c:v>176.83500000000001</c:v>
                </c:pt>
                <c:pt idx="1915">
                  <c:v>176.572</c:v>
                </c:pt>
                <c:pt idx="1916">
                  <c:v>176.31</c:v>
                </c:pt>
                <c:pt idx="1917">
                  <c:v>176.048</c:v>
                </c:pt>
                <c:pt idx="1918">
                  <c:v>175.786</c:v>
                </c:pt>
                <c:pt idx="1919">
                  <c:v>175.52500000000001</c:v>
                </c:pt>
                <c:pt idx="1920">
                  <c:v>175.26400000000001</c:v>
                </c:pt>
                <c:pt idx="1921">
                  <c:v>175.00299999999999</c:v>
                </c:pt>
                <c:pt idx="1922">
                  <c:v>174.74199999999999</c:v>
                </c:pt>
                <c:pt idx="1923">
                  <c:v>174.482</c:v>
                </c:pt>
                <c:pt idx="1924">
                  <c:v>174.221</c:v>
                </c:pt>
                <c:pt idx="1925">
                  <c:v>173.96199999999999</c:v>
                </c:pt>
                <c:pt idx="1926">
                  <c:v>173.702</c:v>
                </c:pt>
                <c:pt idx="1927">
                  <c:v>173.44200000000001</c:v>
                </c:pt>
                <c:pt idx="1928">
                  <c:v>173.18299999999999</c:v>
                </c:pt>
                <c:pt idx="1929">
                  <c:v>172.92400000000001</c:v>
                </c:pt>
                <c:pt idx="1930">
                  <c:v>172.666</c:v>
                </c:pt>
                <c:pt idx="1931">
                  <c:v>172.40700000000001</c:v>
                </c:pt>
                <c:pt idx="1932">
                  <c:v>172.149</c:v>
                </c:pt>
                <c:pt idx="1933">
                  <c:v>171.89099999999999</c:v>
                </c:pt>
                <c:pt idx="1934">
                  <c:v>171.63300000000001</c:v>
                </c:pt>
                <c:pt idx="1935">
                  <c:v>171.376</c:v>
                </c:pt>
                <c:pt idx="1936">
                  <c:v>171.119</c:v>
                </c:pt>
                <c:pt idx="1937">
                  <c:v>170.86199999999999</c:v>
                </c:pt>
                <c:pt idx="1938">
                  <c:v>170.60499999999999</c:v>
                </c:pt>
                <c:pt idx="1939">
                  <c:v>170.34899999999999</c:v>
                </c:pt>
                <c:pt idx="1940">
                  <c:v>170.09299999999999</c:v>
                </c:pt>
                <c:pt idx="1941">
                  <c:v>169.83699999999999</c:v>
                </c:pt>
                <c:pt idx="1942">
                  <c:v>169.58099999999999</c:v>
                </c:pt>
                <c:pt idx="1943">
                  <c:v>169.32599999999999</c:v>
                </c:pt>
                <c:pt idx="1944">
                  <c:v>169.071</c:v>
                </c:pt>
                <c:pt idx="1945">
                  <c:v>168.816</c:v>
                </c:pt>
                <c:pt idx="1946">
                  <c:v>168.56100000000001</c:v>
                </c:pt>
                <c:pt idx="1947">
                  <c:v>168.30699999999999</c:v>
                </c:pt>
                <c:pt idx="1948">
                  <c:v>168.053</c:v>
                </c:pt>
                <c:pt idx="1949">
                  <c:v>167.79900000000001</c:v>
                </c:pt>
                <c:pt idx="1950">
                  <c:v>167.54499999999999</c:v>
                </c:pt>
                <c:pt idx="1951">
                  <c:v>167.292</c:v>
                </c:pt>
                <c:pt idx="1952">
                  <c:v>167.03899999999999</c:v>
                </c:pt>
                <c:pt idx="1953">
                  <c:v>166.786</c:v>
                </c:pt>
                <c:pt idx="1954">
                  <c:v>166.53399999999999</c:v>
                </c:pt>
                <c:pt idx="1955">
                  <c:v>166.28100000000001</c:v>
                </c:pt>
                <c:pt idx="1956">
                  <c:v>166.029</c:v>
                </c:pt>
                <c:pt idx="1957">
                  <c:v>165.77699999999999</c:v>
                </c:pt>
                <c:pt idx="1958">
                  <c:v>165.52600000000001</c:v>
                </c:pt>
                <c:pt idx="1959">
                  <c:v>165.27500000000001</c:v>
                </c:pt>
                <c:pt idx="1960">
                  <c:v>165.024</c:v>
                </c:pt>
                <c:pt idx="1961">
                  <c:v>164.773</c:v>
                </c:pt>
                <c:pt idx="1962">
                  <c:v>164.52199999999999</c:v>
                </c:pt>
                <c:pt idx="1963">
                  <c:v>164.27199999999999</c:v>
                </c:pt>
                <c:pt idx="1964">
                  <c:v>164.02199999999999</c:v>
                </c:pt>
                <c:pt idx="1965">
                  <c:v>163.77199999999999</c:v>
                </c:pt>
                <c:pt idx="1966">
                  <c:v>163.523</c:v>
                </c:pt>
                <c:pt idx="1967">
                  <c:v>163.274</c:v>
                </c:pt>
                <c:pt idx="1968">
                  <c:v>163.02500000000001</c:v>
                </c:pt>
                <c:pt idx="1969">
                  <c:v>162.77600000000001</c:v>
                </c:pt>
                <c:pt idx="1970">
                  <c:v>162.52699999999999</c:v>
                </c:pt>
                <c:pt idx="1971">
                  <c:v>162.279</c:v>
                </c:pt>
                <c:pt idx="1972">
                  <c:v>162.03100000000001</c:v>
                </c:pt>
                <c:pt idx="1973">
                  <c:v>161.78399999999999</c:v>
                </c:pt>
                <c:pt idx="1974">
                  <c:v>161.536</c:v>
                </c:pt>
                <c:pt idx="1975">
                  <c:v>161.28899999999999</c:v>
                </c:pt>
                <c:pt idx="1976">
                  <c:v>161.042</c:v>
                </c:pt>
                <c:pt idx="1977">
                  <c:v>160.79499999999999</c:v>
                </c:pt>
                <c:pt idx="1978">
                  <c:v>160.54900000000001</c:v>
                </c:pt>
                <c:pt idx="1979">
                  <c:v>160.303</c:v>
                </c:pt>
                <c:pt idx="1980">
                  <c:v>160.05699999999999</c:v>
                </c:pt>
                <c:pt idx="1981">
                  <c:v>159.81100000000001</c:v>
                </c:pt>
                <c:pt idx="1982">
                  <c:v>159.566</c:v>
                </c:pt>
                <c:pt idx="1983">
                  <c:v>159.321</c:v>
                </c:pt>
                <c:pt idx="1984">
                  <c:v>159.07599999999999</c:v>
                </c:pt>
                <c:pt idx="1985">
                  <c:v>158.83099999999999</c:v>
                </c:pt>
                <c:pt idx="1986">
                  <c:v>158.58699999999999</c:v>
                </c:pt>
                <c:pt idx="1987">
                  <c:v>158.34299999999999</c:v>
                </c:pt>
                <c:pt idx="1988">
                  <c:v>158.09899999999999</c:v>
                </c:pt>
                <c:pt idx="1989">
                  <c:v>157.85599999999999</c:v>
                </c:pt>
                <c:pt idx="1990">
                  <c:v>157.61199999999999</c:v>
                </c:pt>
                <c:pt idx="1991">
                  <c:v>157.369</c:v>
                </c:pt>
                <c:pt idx="1992">
                  <c:v>157.12700000000001</c:v>
                </c:pt>
                <c:pt idx="1993">
                  <c:v>156.88399999999999</c:v>
                </c:pt>
                <c:pt idx="1994">
                  <c:v>156.642</c:v>
                </c:pt>
                <c:pt idx="1995">
                  <c:v>156.4</c:v>
                </c:pt>
                <c:pt idx="1996">
                  <c:v>156.15799999999999</c:v>
                </c:pt>
                <c:pt idx="1997">
                  <c:v>155.917</c:v>
                </c:pt>
                <c:pt idx="1998">
                  <c:v>155.67500000000001</c:v>
                </c:pt>
                <c:pt idx="1999">
                  <c:v>155.434</c:v>
                </c:pt>
                <c:pt idx="2000">
                  <c:v>155.19399999999999</c:v>
                </c:pt>
                <c:pt idx="2001">
                  <c:v>154.953</c:v>
                </c:pt>
                <c:pt idx="2002">
                  <c:v>154.71299999999999</c:v>
                </c:pt>
                <c:pt idx="2003">
                  <c:v>154.47300000000001</c:v>
                </c:pt>
                <c:pt idx="2004">
                  <c:v>154.23400000000001</c:v>
                </c:pt>
                <c:pt idx="2005">
                  <c:v>153.994</c:v>
                </c:pt>
                <c:pt idx="2006">
                  <c:v>153.755</c:v>
                </c:pt>
                <c:pt idx="2007">
                  <c:v>153.51599999999999</c:v>
                </c:pt>
                <c:pt idx="2008">
                  <c:v>153.27799999999999</c:v>
                </c:pt>
                <c:pt idx="2009">
                  <c:v>153.03899999999999</c:v>
                </c:pt>
                <c:pt idx="2010">
                  <c:v>152.80099999999999</c:v>
                </c:pt>
                <c:pt idx="2011">
                  <c:v>152.56299999999999</c:v>
                </c:pt>
                <c:pt idx="2012">
                  <c:v>152.32599999999999</c:v>
                </c:pt>
                <c:pt idx="2013">
                  <c:v>152.08799999999999</c:v>
                </c:pt>
                <c:pt idx="2014">
                  <c:v>151.851</c:v>
                </c:pt>
                <c:pt idx="2015">
                  <c:v>151.61500000000001</c:v>
                </c:pt>
                <c:pt idx="2016">
                  <c:v>151.37799999999999</c:v>
                </c:pt>
                <c:pt idx="2017">
                  <c:v>151.142</c:v>
                </c:pt>
                <c:pt idx="2018">
                  <c:v>150.90600000000001</c:v>
                </c:pt>
                <c:pt idx="2019">
                  <c:v>150.66999999999999</c:v>
                </c:pt>
                <c:pt idx="2020">
                  <c:v>150.434</c:v>
                </c:pt>
                <c:pt idx="2021">
                  <c:v>150.19900000000001</c:v>
                </c:pt>
                <c:pt idx="2022">
                  <c:v>149.964</c:v>
                </c:pt>
                <c:pt idx="2023">
                  <c:v>149.72999999999999</c:v>
                </c:pt>
                <c:pt idx="2024">
                  <c:v>149.495</c:v>
                </c:pt>
                <c:pt idx="2025">
                  <c:v>149.261</c:v>
                </c:pt>
                <c:pt idx="2026">
                  <c:v>149.02699999999999</c:v>
                </c:pt>
                <c:pt idx="2027">
                  <c:v>148.79300000000001</c:v>
                </c:pt>
                <c:pt idx="2028">
                  <c:v>148.56</c:v>
                </c:pt>
                <c:pt idx="2029">
                  <c:v>148.327</c:v>
                </c:pt>
                <c:pt idx="2030">
                  <c:v>148.09399999999999</c:v>
                </c:pt>
                <c:pt idx="2031">
                  <c:v>147.86099999999999</c:v>
                </c:pt>
                <c:pt idx="2032">
                  <c:v>147.62899999999999</c:v>
                </c:pt>
                <c:pt idx="2033">
                  <c:v>147.39699999999999</c:v>
                </c:pt>
                <c:pt idx="2034">
                  <c:v>147.16499999999999</c:v>
                </c:pt>
                <c:pt idx="2035">
                  <c:v>146.93299999999999</c:v>
                </c:pt>
                <c:pt idx="2036">
                  <c:v>146.702</c:v>
                </c:pt>
                <c:pt idx="2037">
                  <c:v>146.471</c:v>
                </c:pt>
                <c:pt idx="2038">
                  <c:v>146.24</c:v>
                </c:pt>
                <c:pt idx="2039">
                  <c:v>146.01</c:v>
                </c:pt>
                <c:pt idx="2040">
                  <c:v>145.779</c:v>
                </c:pt>
                <c:pt idx="2041">
                  <c:v>145.54900000000001</c:v>
                </c:pt>
                <c:pt idx="2042">
                  <c:v>145.32</c:v>
                </c:pt>
                <c:pt idx="2043">
                  <c:v>145.09</c:v>
                </c:pt>
                <c:pt idx="2044">
                  <c:v>144.86099999999999</c:v>
                </c:pt>
                <c:pt idx="2045">
                  <c:v>144.63200000000001</c:v>
                </c:pt>
                <c:pt idx="2046">
                  <c:v>144.40299999999999</c:v>
                </c:pt>
                <c:pt idx="2047">
                  <c:v>144.17500000000001</c:v>
                </c:pt>
                <c:pt idx="2048">
                  <c:v>143.947</c:v>
                </c:pt>
                <c:pt idx="2049">
                  <c:v>143.71899999999999</c:v>
                </c:pt>
                <c:pt idx="2050">
                  <c:v>143.49100000000001</c:v>
                </c:pt>
                <c:pt idx="2051">
                  <c:v>143.26400000000001</c:v>
                </c:pt>
                <c:pt idx="2052">
                  <c:v>143.03700000000001</c:v>
                </c:pt>
                <c:pt idx="2053">
                  <c:v>142.81</c:v>
                </c:pt>
                <c:pt idx="2054">
                  <c:v>142.583</c:v>
                </c:pt>
                <c:pt idx="2055">
                  <c:v>142.357</c:v>
                </c:pt>
                <c:pt idx="2056">
                  <c:v>142.131</c:v>
                </c:pt>
                <c:pt idx="2057">
                  <c:v>141.905</c:v>
                </c:pt>
                <c:pt idx="2058">
                  <c:v>141.679</c:v>
                </c:pt>
                <c:pt idx="2059">
                  <c:v>141.45400000000001</c:v>
                </c:pt>
                <c:pt idx="2060">
                  <c:v>141.22900000000001</c:v>
                </c:pt>
                <c:pt idx="2061">
                  <c:v>141.00399999999999</c:v>
                </c:pt>
                <c:pt idx="2062">
                  <c:v>140.78</c:v>
                </c:pt>
                <c:pt idx="2063">
                  <c:v>140.55500000000001</c:v>
                </c:pt>
                <c:pt idx="2064">
                  <c:v>140.33099999999999</c:v>
                </c:pt>
                <c:pt idx="2065">
                  <c:v>140.108</c:v>
                </c:pt>
                <c:pt idx="2066">
                  <c:v>139.88399999999999</c:v>
                </c:pt>
                <c:pt idx="2067">
                  <c:v>139.661</c:v>
                </c:pt>
                <c:pt idx="2068">
                  <c:v>139.43799999999999</c:v>
                </c:pt>
                <c:pt idx="2069">
                  <c:v>139.215</c:v>
                </c:pt>
                <c:pt idx="2070">
                  <c:v>138.99299999999999</c:v>
                </c:pt>
                <c:pt idx="2071">
                  <c:v>138.77099999999999</c:v>
                </c:pt>
                <c:pt idx="2072">
                  <c:v>138.54900000000001</c:v>
                </c:pt>
                <c:pt idx="2073">
                  <c:v>138.327</c:v>
                </c:pt>
                <c:pt idx="2074">
                  <c:v>138.10599999999999</c:v>
                </c:pt>
                <c:pt idx="2075">
                  <c:v>137.88399999999999</c:v>
                </c:pt>
                <c:pt idx="2076">
                  <c:v>137.66399999999999</c:v>
                </c:pt>
                <c:pt idx="2077">
                  <c:v>137.44300000000001</c:v>
                </c:pt>
                <c:pt idx="2078">
                  <c:v>137.22300000000001</c:v>
                </c:pt>
                <c:pt idx="2079">
                  <c:v>137.00200000000001</c:v>
                </c:pt>
                <c:pt idx="2080">
                  <c:v>136.78299999999999</c:v>
                </c:pt>
                <c:pt idx="2081">
                  <c:v>136.56299999999999</c:v>
                </c:pt>
                <c:pt idx="2082">
                  <c:v>136.34399999999999</c:v>
                </c:pt>
                <c:pt idx="2083">
                  <c:v>136.125</c:v>
                </c:pt>
                <c:pt idx="2084">
                  <c:v>135.90600000000001</c:v>
                </c:pt>
                <c:pt idx="2085">
                  <c:v>135.68700000000001</c:v>
                </c:pt>
                <c:pt idx="2086">
                  <c:v>135.46899999999999</c:v>
                </c:pt>
                <c:pt idx="2087">
                  <c:v>135.251</c:v>
                </c:pt>
                <c:pt idx="2088">
                  <c:v>135.03299999999999</c:v>
                </c:pt>
                <c:pt idx="2089">
                  <c:v>134.816</c:v>
                </c:pt>
                <c:pt idx="2090">
                  <c:v>134.59899999999999</c:v>
                </c:pt>
                <c:pt idx="2091">
                  <c:v>134.38200000000001</c:v>
                </c:pt>
                <c:pt idx="2092">
                  <c:v>134.16499999999999</c:v>
                </c:pt>
                <c:pt idx="2093">
                  <c:v>133.94800000000001</c:v>
                </c:pt>
                <c:pt idx="2094">
                  <c:v>133.732</c:v>
                </c:pt>
                <c:pt idx="2095">
                  <c:v>133.51599999999999</c:v>
                </c:pt>
                <c:pt idx="2096">
                  <c:v>133.30099999999999</c:v>
                </c:pt>
                <c:pt idx="2097">
                  <c:v>133.08500000000001</c:v>
                </c:pt>
                <c:pt idx="2098">
                  <c:v>132.87</c:v>
                </c:pt>
                <c:pt idx="2099">
                  <c:v>132.655</c:v>
                </c:pt>
                <c:pt idx="2100">
                  <c:v>132.441</c:v>
                </c:pt>
                <c:pt idx="2101">
                  <c:v>132.226</c:v>
                </c:pt>
                <c:pt idx="2102">
                  <c:v>132.012</c:v>
                </c:pt>
                <c:pt idx="2103">
                  <c:v>131.798</c:v>
                </c:pt>
                <c:pt idx="2104">
                  <c:v>131.58500000000001</c:v>
                </c:pt>
                <c:pt idx="2105">
                  <c:v>131.37100000000001</c:v>
                </c:pt>
                <c:pt idx="2106">
                  <c:v>131.15799999999999</c:v>
                </c:pt>
                <c:pt idx="2107">
                  <c:v>130.94499999999999</c:v>
                </c:pt>
                <c:pt idx="2108">
                  <c:v>130.733</c:v>
                </c:pt>
                <c:pt idx="2109">
                  <c:v>130.52099999999999</c:v>
                </c:pt>
                <c:pt idx="2110">
                  <c:v>130.30799999999999</c:v>
                </c:pt>
                <c:pt idx="2111">
                  <c:v>130.09700000000001</c:v>
                </c:pt>
                <c:pt idx="2112">
                  <c:v>129.88499999999999</c:v>
                </c:pt>
                <c:pt idx="2113">
                  <c:v>129.67400000000001</c:v>
                </c:pt>
                <c:pt idx="2114">
                  <c:v>129.46299999999999</c:v>
                </c:pt>
                <c:pt idx="2115">
                  <c:v>129.25200000000001</c:v>
                </c:pt>
                <c:pt idx="2116">
                  <c:v>129.042</c:v>
                </c:pt>
                <c:pt idx="2117">
                  <c:v>128.83099999999999</c:v>
                </c:pt>
                <c:pt idx="2118">
                  <c:v>128.62100000000001</c:v>
                </c:pt>
                <c:pt idx="2119">
                  <c:v>128.41200000000001</c:v>
                </c:pt>
                <c:pt idx="2120">
                  <c:v>128.202</c:v>
                </c:pt>
                <c:pt idx="2121">
                  <c:v>127.99299999999999</c:v>
                </c:pt>
                <c:pt idx="2122">
                  <c:v>127.78400000000001</c:v>
                </c:pt>
                <c:pt idx="2123">
                  <c:v>127.575</c:v>
                </c:pt>
                <c:pt idx="2124">
                  <c:v>127.367</c:v>
                </c:pt>
                <c:pt idx="2125">
                  <c:v>127.15900000000001</c:v>
                </c:pt>
                <c:pt idx="2126">
                  <c:v>126.95099999999999</c:v>
                </c:pt>
                <c:pt idx="2127">
                  <c:v>126.74299999999999</c:v>
                </c:pt>
                <c:pt idx="2128">
                  <c:v>126.536</c:v>
                </c:pt>
                <c:pt idx="2129">
                  <c:v>126.32899999999999</c:v>
                </c:pt>
                <c:pt idx="2130">
                  <c:v>126.122</c:v>
                </c:pt>
                <c:pt idx="2131">
                  <c:v>125.91500000000001</c:v>
                </c:pt>
                <c:pt idx="2132">
                  <c:v>125.709</c:v>
                </c:pt>
                <c:pt idx="2133">
                  <c:v>125.503</c:v>
                </c:pt>
                <c:pt idx="2134">
                  <c:v>125.297</c:v>
                </c:pt>
                <c:pt idx="2135">
                  <c:v>125.09099999999999</c:v>
                </c:pt>
                <c:pt idx="2136">
                  <c:v>124.886</c:v>
                </c:pt>
                <c:pt idx="2137">
                  <c:v>124.681</c:v>
                </c:pt>
                <c:pt idx="2138">
                  <c:v>124.476</c:v>
                </c:pt>
                <c:pt idx="2139">
                  <c:v>124.27200000000001</c:v>
                </c:pt>
                <c:pt idx="2140">
                  <c:v>124.06699999999999</c:v>
                </c:pt>
                <c:pt idx="2141">
                  <c:v>123.863</c:v>
                </c:pt>
                <c:pt idx="2142">
                  <c:v>123.65900000000001</c:v>
                </c:pt>
                <c:pt idx="2143">
                  <c:v>123.456</c:v>
                </c:pt>
                <c:pt idx="2144">
                  <c:v>123.253</c:v>
                </c:pt>
                <c:pt idx="2145">
                  <c:v>123.05</c:v>
                </c:pt>
                <c:pt idx="2146">
                  <c:v>122.84699999999999</c:v>
                </c:pt>
                <c:pt idx="2147">
                  <c:v>122.64400000000001</c:v>
                </c:pt>
                <c:pt idx="2148">
                  <c:v>122.44199999999999</c:v>
                </c:pt>
                <c:pt idx="2149">
                  <c:v>122.24</c:v>
                </c:pt>
                <c:pt idx="2150">
                  <c:v>122.038</c:v>
                </c:pt>
                <c:pt idx="2151">
                  <c:v>121.837</c:v>
                </c:pt>
                <c:pt idx="2152">
                  <c:v>121.636</c:v>
                </c:pt>
                <c:pt idx="2153">
                  <c:v>121.435</c:v>
                </c:pt>
                <c:pt idx="2154">
                  <c:v>121.23399999999999</c:v>
                </c:pt>
                <c:pt idx="2155">
                  <c:v>121.033</c:v>
                </c:pt>
                <c:pt idx="2156">
                  <c:v>120.833</c:v>
                </c:pt>
                <c:pt idx="2157">
                  <c:v>120.633</c:v>
                </c:pt>
                <c:pt idx="2158">
                  <c:v>120.43300000000001</c:v>
                </c:pt>
                <c:pt idx="2159">
                  <c:v>120.23399999999999</c:v>
                </c:pt>
                <c:pt idx="2160">
                  <c:v>120.035</c:v>
                </c:pt>
                <c:pt idx="2161">
                  <c:v>119.836</c:v>
                </c:pt>
                <c:pt idx="2162">
                  <c:v>119.637</c:v>
                </c:pt>
                <c:pt idx="2163">
                  <c:v>119.43899999999999</c:v>
                </c:pt>
                <c:pt idx="2164">
                  <c:v>119.241</c:v>
                </c:pt>
                <c:pt idx="2165">
                  <c:v>119.04300000000001</c:v>
                </c:pt>
                <c:pt idx="2166">
                  <c:v>118.845</c:v>
                </c:pt>
                <c:pt idx="2167">
                  <c:v>118.648</c:v>
                </c:pt>
                <c:pt idx="2168">
                  <c:v>118.45</c:v>
                </c:pt>
                <c:pt idx="2169">
                  <c:v>118.253</c:v>
                </c:pt>
                <c:pt idx="2170">
                  <c:v>118.057</c:v>
                </c:pt>
                <c:pt idx="2171">
                  <c:v>117.86</c:v>
                </c:pt>
                <c:pt idx="2172">
                  <c:v>117.664</c:v>
                </c:pt>
                <c:pt idx="2173">
                  <c:v>117.468</c:v>
                </c:pt>
                <c:pt idx="2174">
                  <c:v>117.273</c:v>
                </c:pt>
                <c:pt idx="2175">
                  <c:v>117.077</c:v>
                </c:pt>
                <c:pt idx="2176">
                  <c:v>116.88200000000001</c:v>
                </c:pt>
                <c:pt idx="2177">
                  <c:v>116.687</c:v>
                </c:pt>
                <c:pt idx="2178">
                  <c:v>116.49299999999999</c:v>
                </c:pt>
                <c:pt idx="2179">
                  <c:v>116.298</c:v>
                </c:pt>
                <c:pt idx="2180">
                  <c:v>116.104</c:v>
                </c:pt>
                <c:pt idx="2181">
                  <c:v>115.91</c:v>
                </c:pt>
                <c:pt idx="2182">
                  <c:v>115.717</c:v>
                </c:pt>
                <c:pt idx="2183">
                  <c:v>115.523</c:v>
                </c:pt>
                <c:pt idx="2184">
                  <c:v>115.33</c:v>
                </c:pt>
                <c:pt idx="2185">
                  <c:v>115.137</c:v>
                </c:pt>
                <c:pt idx="2186">
                  <c:v>114.94499999999999</c:v>
                </c:pt>
                <c:pt idx="2187">
                  <c:v>114.752</c:v>
                </c:pt>
                <c:pt idx="2188">
                  <c:v>114.56</c:v>
                </c:pt>
                <c:pt idx="2189">
                  <c:v>114.36799999999999</c:v>
                </c:pt>
                <c:pt idx="2190">
                  <c:v>114.17700000000001</c:v>
                </c:pt>
                <c:pt idx="2191">
                  <c:v>113.985</c:v>
                </c:pt>
                <c:pt idx="2192">
                  <c:v>113.794</c:v>
                </c:pt>
                <c:pt idx="2193">
                  <c:v>113.60299999999999</c:v>
                </c:pt>
                <c:pt idx="2194">
                  <c:v>113.413</c:v>
                </c:pt>
                <c:pt idx="2195">
                  <c:v>113.223</c:v>
                </c:pt>
                <c:pt idx="2196">
                  <c:v>113.032</c:v>
                </c:pt>
                <c:pt idx="2197">
                  <c:v>112.843</c:v>
                </c:pt>
                <c:pt idx="2198">
                  <c:v>112.65300000000001</c:v>
                </c:pt>
                <c:pt idx="2199">
                  <c:v>112.464</c:v>
                </c:pt>
                <c:pt idx="2200">
                  <c:v>112.274</c:v>
                </c:pt>
                <c:pt idx="2201">
                  <c:v>112.086</c:v>
                </c:pt>
                <c:pt idx="2202">
                  <c:v>111.89700000000001</c:v>
                </c:pt>
                <c:pt idx="2203">
                  <c:v>111.709</c:v>
                </c:pt>
                <c:pt idx="2204">
                  <c:v>111.521</c:v>
                </c:pt>
                <c:pt idx="2205">
                  <c:v>111.333</c:v>
                </c:pt>
                <c:pt idx="2206">
                  <c:v>111.145</c:v>
                </c:pt>
                <c:pt idx="2207">
                  <c:v>110.958</c:v>
                </c:pt>
                <c:pt idx="2208">
                  <c:v>110.771</c:v>
                </c:pt>
                <c:pt idx="2209">
                  <c:v>110.584</c:v>
                </c:pt>
                <c:pt idx="2210">
                  <c:v>110.39700000000001</c:v>
                </c:pt>
                <c:pt idx="2211">
                  <c:v>110.211</c:v>
                </c:pt>
                <c:pt idx="2212">
                  <c:v>110.02500000000001</c:v>
                </c:pt>
                <c:pt idx="2213">
                  <c:v>109.839</c:v>
                </c:pt>
                <c:pt idx="2214">
                  <c:v>109.65300000000001</c:v>
                </c:pt>
                <c:pt idx="2215">
                  <c:v>109.468</c:v>
                </c:pt>
                <c:pt idx="2216">
                  <c:v>109.283</c:v>
                </c:pt>
                <c:pt idx="2217">
                  <c:v>109.098</c:v>
                </c:pt>
                <c:pt idx="2218">
                  <c:v>108.913</c:v>
                </c:pt>
                <c:pt idx="2219">
                  <c:v>108.729</c:v>
                </c:pt>
                <c:pt idx="2220">
                  <c:v>108.545</c:v>
                </c:pt>
                <c:pt idx="2221">
                  <c:v>108.361</c:v>
                </c:pt>
                <c:pt idx="2222">
                  <c:v>108.17700000000001</c:v>
                </c:pt>
                <c:pt idx="2223">
                  <c:v>107.994</c:v>
                </c:pt>
                <c:pt idx="2224">
                  <c:v>107.81100000000001</c:v>
                </c:pt>
                <c:pt idx="2225">
                  <c:v>107.628</c:v>
                </c:pt>
                <c:pt idx="2226">
                  <c:v>107.44499999999999</c:v>
                </c:pt>
                <c:pt idx="2227">
                  <c:v>107.26300000000001</c:v>
                </c:pt>
                <c:pt idx="2228">
                  <c:v>107.081</c:v>
                </c:pt>
                <c:pt idx="2229">
                  <c:v>106.899</c:v>
                </c:pt>
                <c:pt idx="2230">
                  <c:v>106.717</c:v>
                </c:pt>
                <c:pt idx="2231">
                  <c:v>106.536</c:v>
                </c:pt>
                <c:pt idx="2232">
                  <c:v>106.354</c:v>
                </c:pt>
                <c:pt idx="2233">
                  <c:v>106.173</c:v>
                </c:pt>
                <c:pt idx="2234">
                  <c:v>105.99299999999999</c:v>
                </c:pt>
                <c:pt idx="2235">
                  <c:v>105.812</c:v>
                </c:pt>
                <c:pt idx="2236">
                  <c:v>105.63200000000001</c:v>
                </c:pt>
                <c:pt idx="2237">
                  <c:v>105.452</c:v>
                </c:pt>
                <c:pt idx="2238">
                  <c:v>105.27200000000001</c:v>
                </c:pt>
                <c:pt idx="2239">
                  <c:v>105.093</c:v>
                </c:pt>
                <c:pt idx="2240">
                  <c:v>104.914</c:v>
                </c:pt>
                <c:pt idx="2241">
                  <c:v>104.735</c:v>
                </c:pt>
                <c:pt idx="2242">
                  <c:v>104.556</c:v>
                </c:pt>
                <c:pt idx="2243">
                  <c:v>104.378</c:v>
                </c:pt>
                <c:pt idx="2244">
                  <c:v>104.199</c:v>
                </c:pt>
                <c:pt idx="2245">
                  <c:v>104.021</c:v>
                </c:pt>
                <c:pt idx="2246">
                  <c:v>103.84399999999999</c:v>
                </c:pt>
                <c:pt idx="2247">
                  <c:v>103.666</c:v>
                </c:pt>
                <c:pt idx="2248">
                  <c:v>103.489</c:v>
                </c:pt>
                <c:pt idx="2249">
                  <c:v>103.312</c:v>
                </c:pt>
                <c:pt idx="2250">
                  <c:v>103.13500000000001</c:v>
                </c:pt>
                <c:pt idx="2251">
                  <c:v>102.958</c:v>
                </c:pt>
                <c:pt idx="2252">
                  <c:v>102.782</c:v>
                </c:pt>
                <c:pt idx="2253">
                  <c:v>102.60599999999999</c:v>
                </c:pt>
                <c:pt idx="2254">
                  <c:v>102.43</c:v>
                </c:pt>
                <c:pt idx="2255">
                  <c:v>102.255</c:v>
                </c:pt>
                <c:pt idx="2256">
                  <c:v>102.07899999999999</c:v>
                </c:pt>
                <c:pt idx="2257">
                  <c:v>101.904</c:v>
                </c:pt>
                <c:pt idx="2258">
                  <c:v>101.729</c:v>
                </c:pt>
                <c:pt idx="2259">
                  <c:v>101.55500000000001</c:v>
                </c:pt>
                <c:pt idx="2260">
                  <c:v>101.381</c:v>
                </c:pt>
                <c:pt idx="2261">
                  <c:v>101.206</c:v>
                </c:pt>
                <c:pt idx="2262">
                  <c:v>101.033</c:v>
                </c:pt>
                <c:pt idx="2263">
                  <c:v>100.85899999999999</c:v>
                </c:pt>
                <c:pt idx="2264">
                  <c:v>100.685</c:v>
                </c:pt>
                <c:pt idx="2265">
                  <c:v>100.512</c:v>
                </c:pt>
                <c:pt idx="2266">
                  <c:v>100.339</c:v>
                </c:pt>
                <c:pt idx="2267">
                  <c:v>100.167</c:v>
                </c:pt>
                <c:pt idx="2268">
                  <c:v>99.994299999999996</c:v>
                </c:pt>
                <c:pt idx="2269">
                  <c:v>99.822100000000006</c:v>
                </c:pt>
                <c:pt idx="2270">
                  <c:v>99.650099999999995</c:v>
                </c:pt>
                <c:pt idx="2271">
                  <c:v>99.478399999999993</c:v>
                </c:pt>
                <c:pt idx="2272">
                  <c:v>99.306899999999999</c:v>
                </c:pt>
                <c:pt idx="2273">
                  <c:v>99.135599999999997</c:v>
                </c:pt>
                <c:pt idx="2274">
                  <c:v>98.964600000000004</c:v>
                </c:pt>
                <c:pt idx="2275">
                  <c:v>98.793899999999994</c:v>
                </c:pt>
                <c:pt idx="2276">
                  <c:v>98.6233</c:v>
                </c:pt>
                <c:pt idx="2277">
                  <c:v>98.453000000000003</c:v>
                </c:pt>
                <c:pt idx="2278">
                  <c:v>98.283000000000001</c:v>
                </c:pt>
                <c:pt idx="2279">
                  <c:v>98.113200000000006</c:v>
                </c:pt>
                <c:pt idx="2280">
                  <c:v>97.943600000000004</c:v>
                </c:pt>
                <c:pt idx="2281">
                  <c:v>97.774299999999997</c:v>
                </c:pt>
                <c:pt idx="2282">
                  <c:v>97.605199999999996</c:v>
                </c:pt>
                <c:pt idx="2283">
                  <c:v>97.436300000000003</c:v>
                </c:pt>
                <c:pt idx="2284">
                  <c:v>97.267700000000005</c:v>
                </c:pt>
                <c:pt idx="2285">
                  <c:v>97.099299999999999</c:v>
                </c:pt>
                <c:pt idx="2286">
                  <c:v>96.931100000000001</c:v>
                </c:pt>
                <c:pt idx="2287">
                  <c:v>96.763199999999998</c:v>
                </c:pt>
                <c:pt idx="2288">
                  <c:v>96.595500000000001</c:v>
                </c:pt>
                <c:pt idx="2289">
                  <c:v>96.428100000000001</c:v>
                </c:pt>
                <c:pt idx="2290">
                  <c:v>96.260900000000007</c:v>
                </c:pt>
                <c:pt idx="2291">
                  <c:v>96.093900000000005</c:v>
                </c:pt>
                <c:pt idx="2292">
                  <c:v>95.927199999999999</c:v>
                </c:pt>
                <c:pt idx="2293">
                  <c:v>95.7607</c:v>
                </c:pt>
                <c:pt idx="2294">
                  <c:v>95.594399999999993</c:v>
                </c:pt>
                <c:pt idx="2295">
                  <c:v>95.428399999999996</c:v>
                </c:pt>
                <c:pt idx="2296">
                  <c:v>95.262600000000006</c:v>
                </c:pt>
                <c:pt idx="2297">
                  <c:v>95.096999999999994</c:v>
                </c:pt>
                <c:pt idx="2298">
                  <c:v>94.931700000000006</c:v>
                </c:pt>
                <c:pt idx="2299">
                  <c:v>94.766599999999997</c:v>
                </c:pt>
                <c:pt idx="2300">
                  <c:v>94.601699999999994</c:v>
                </c:pt>
                <c:pt idx="2301">
                  <c:v>94.437100000000001</c:v>
                </c:pt>
                <c:pt idx="2302">
                  <c:v>94.2727</c:v>
                </c:pt>
                <c:pt idx="2303">
                  <c:v>94.108599999999996</c:v>
                </c:pt>
                <c:pt idx="2304">
                  <c:v>93.944599999999994</c:v>
                </c:pt>
                <c:pt idx="2305">
                  <c:v>93.780900000000003</c:v>
                </c:pt>
                <c:pt idx="2306">
                  <c:v>93.617500000000007</c:v>
                </c:pt>
                <c:pt idx="2307">
                  <c:v>93.454300000000003</c:v>
                </c:pt>
                <c:pt idx="2308">
                  <c:v>93.291300000000007</c:v>
                </c:pt>
                <c:pt idx="2309">
                  <c:v>93.128500000000003</c:v>
                </c:pt>
                <c:pt idx="2310">
                  <c:v>92.965999999999994</c:v>
                </c:pt>
                <c:pt idx="2311">
                  <c:v>92.803700000000006</c:v>
                </c:pt>
                <c:pt idx="2312">
                  <c:v>92.641599999999997</c:v>
                </c:pt>
                <c:pt idx="2313">
                  <c:v>92.479799999999997</c:v>
                </c:pt>
                <c:pt idx="2314">
                  <c:v>92.318200000000004</c:v>
                </c:pt>
                <c:pt idx="2315">
                  <c:v>92.156800000000004</c:v>
                </c:pt>
                <c:pt idx="2316">
                  <c:v>91.995699999999999</c:v>
                </c:pt>
                <c:pt idx="2317">
                  <c:v>91.834800000000001</c:v>
                </c:pt>
                <c:pt idx="2318">
                  <c:v>91.674099999999996</c:v>
                </c:pt>
                <c:pt idx="2319">
                  <c:v>91.5137</c:v>
                </c:pt>
                <c:pt idx="2320">
                  <c:v>91.353499999999997</c:v>
                </c:pt>
                <c:pt idx="2321">
                  <c:v>91.1935</c:v>
                </c:pt>
                <c:pt idx="2322">
                  <c:v>91.033699999999996</c:v>
                </c:pt>
                <c:pt idx="2323">
                  <c:v>90.874200000000002</c:v>
                </c:pt>
                <c:pt idx="2324">
                  <c:v>90.7149</c:v>
                </c:pt>
                <c:pt idx="2325">
                  <c:v>90.555899999999994</c:v>
                </c:pt>
                <c:pt idx="2326">
                  <c:v>90.397000000000006</c:v>
                </c:pt>
                <c:pt idx="2327">
                  <c:v>90.238399999999999</c:v>
                </c:pt>
                <c:pt idx="2328">
                  <c:v>90.080100000000002</c:v>
                </c:pt>
                <c:pt idx="2329">
                  <c:v>89.921899999999994</c:v>
                </c:pt>
                <c:pt idx="2330">
                  <c:v>89.763999999999996</c:v>
                </c:pt>
                <c:pt idx="2331">
                  <c:v>89.606300000000005</c:v>
                </c:pt>
                <c:pt idx="2332">
                  <c:v>89.448899999999995</c:v>
                </c:pt>
                <c:pt idx="2333">
                  <c:v>89.291600000000003</c:v>
                </c:pt>
                <c:pt idx="2334">
                  <c:v>89.134600000000006</c:v>
                </c:pt>
                <c:pt idx="2335">
                  <c:v>88.977800000000002</c:v>
                </c:pt>
                <c:pt idx="2336">
                  <c:v>88.821299999999994</c:v>
                </c:pt>
                <c:pt idx="2337">
                  <c:v>88.665000000000006</c:v>
                </c:pt>
                <c:pt idx="2338">
                  <c:v>88.508899999999997</c:v>
                </c:pt>
                <c:pt idx="2339">
                  <c:v>88.352999999999994</c:v>
                </c:pt>
                <c:pt idx="2340">
                  <c:v>88.197400000000002</c:v>
                </c:pt>
                <c:pt idx="2341">
                  <c:v>88.042000000000002</c:v>
                </c:pt>
                <c:pt idx="2342">
                  <c:v>87.886799999999994</c:v>
                </c:pt>
                <c:pt idx="2343">
                  <c:v>87.731800000000007</c:v>
                </c:pt>
                <c:pt idx="2344">
                  <c:v>87.577100000000002</c:v>
                </c:pt>
                <c:pt idx="2345">
                  <c:v>87.422600000000003</c:v>
                </c:pt>
                <c:pt idx="2346">
                  <c:v>87.268299999999996</c:v>
                </c:pt>
                <c:pt idx="2347">
                  <c:v>87.114199999999997</c:v>
                </c:pt>
                <c:pt idx="2348">
                  <c:v>86.960400000000007</c:v>
                </c:pt>
                <c:pt idx="2349">
                  <c:v>86.806799999999996</c:v>
                </c:pt>
                <c:pt idx="2350">
                  <c:v>86.653400000000005</c:v>
                </c:pt>
                <c:pt idx="2351">
                  <c:v>86.500299999999996</c:v>
                </c:pt>
                <c:pt idx="2352">
                  <c:v>86.347300000000004</c:v>
                </c:pt>
                <c:pt idx="2353">
                  <c:v>86.194599999999994</c:v>
                </c:pt>
                <c:pt idx="2354">
                  <c:v>86.042100000000005</c:v>
                </c:pt>
                <c:pt idx="2355">
                  <c:v>85.889899999999997</c:v>
                </c:pt>
                <c:pt idx="2356">
                  <c:v>85.737799999999993</c:v>
                </c:pt>
                <c:pt idx="2357">
                  <c:v>85.585999999999999</c:v>
                </c:pt>
                <c:pt idx="2358">
                  <c:v>85.434399999999997</c:v>
                </c:pt>
                <c:pt idx="2359">
                  <c:v>85.283100000000005</c:v>
                </c:pt>
                <c:pt idx="2360">
                  <c:v>85.131900000000002</c:v>
                </c:pt>
                <c:pt idx="2361">
                  <c:v>84.980999999999995</c:v>
                </c:pt>
                <c:pt idx="2362">
                  <c:v>84.830299999999994</c:v>
                </c:pt>
                <c:pt idx="2363">
                  <c:v>84.6798</c:v>
                </c:pt>
                <c:pt idx="2364">
                  <c:v>84.529600000000002</c:v>
                </c:pt>
                <c:pt idx="2365">
                  <c:v>84.379599999999996</c:v>
                </c:pt>
                <c:pt idx="2366">
                  <c:v>84.229799999999997</c:v>
                </c:pt>
                <c:pt idx="2367">
                  <c:v>84.080200000000005</c:v>
                </c:pt>
                <c:pt idx="2368">
                  <c:v>83.930800000000005</c:v>
                </c:pt>
                <c:pt idx="2369">
                  <c:v>83.781599999999997</c:v>
                </c:pt>
                <c:pt idx="2370">
                  <c:v>83.6327</c:v>
                </c:pt>
                <c:pt idx="2371">
                  <c:v>83.483999999999995</c:v>
                </c:pt>
                <c:pt idx="2372">
                  <c:v>83.335499999999996</c:v>
                </c:pt>
                <c:pt idx="2373">
                  <c:v>83.187299999999993</c:v>
                </c:pt>
                <c:pt idx="2374">
                  <c:v>83.039199999999994</c:v>
                </c:pt>
                <c:pt idx="2375">
                  <c:v>82.891400000000004</c:v>
                </c:pt>
                <c:pt idx="2376">
                  <c:v>82.743799999999993</c:v>
                </c:pt>
                <c:pt idx="2377">
                  <c:v>82.596400000000003</c:v>
                </c:pt>
                <c:pt idx="2378">
                  <c:v>82.449299999999994</c:v>
                </c:pt>
                <c:pt idx="2379">
                  <c:v>82.302300000000002</c:v>
                </c:pt>
                <c:pt idx="2380">
                  <c:v>82.155600000000007</c:v>
                </c:pt>
                <c:pt idx="2381">
                  <c:v>82.009100000000004</c:v>
                </c:pt>
                <c:pt idx="2382">
                  <c:v>81.862799999999993</c:v>
                </c:pt>
                <c:pt idx="2383">
                  <c:v>81.716700000000003</c:v>
                </c:pt>
                <c:pt idx="2384">
                  <c:v>81.570899999999995</c:v>
                </c:pt>
                <c:pt idx="2385">
                  <c:v>81.425200000000004</c:v>
                </c:pt>
                <c:pt idx="2386">
                  <c:v>81.279799999999994</c:v>
                </c:pt>
                <c:pt idx="2387">
                  <c:v>81.134600000000006</c:v>
                </c:pt>
                <c:pt idx="2388">
                  <c:v>80.989599999999996</c:v>
                </c:pt>
                <c:pt idx="2389">
                  <c:v>80.844899999999996</c:v>
                </c:pt>
                <c:pt idx="2390">
                  <c:v>80.700299999999999</c:v>
                </c:pt>
                <c:pt idx="2391">
                  <c:v>80.555999999999997</c:v>
                </c:pt>
                <c:pt idx="2392">
                  <c:v>80.411900000000003</c:v>
                </c:pt>
                <c:pt idx="2393">
                  <c:v>80.268000000000001</c:v>
                </c:pt>
                <c:pt idx="2394">
                  <c:v>80.124300000000005</c:v>
                </c:pt>
                <c:pt idx="2395">
                  <c:v>79.980800000000002</c:v>
                </c:pt>
                <c:pt idx="2396">
                  <c:v>79.837599999999995</c:v>
                </c:pt>
                <c:pt idx="2397">
                  <c:v>79.694500000000005</c:v>
                </c:pt>
                <c:pt idx="2398">
                  <c:v>79.551699999999997</c:v>
                </c:pt>
                <c:pt idx="2399">
                  <c:v>79.409099999999995</c:v>
                </c:pt>
                <c:pt idx="2400">
                  <c:v>79.2667</c:v>
                </c:pt>
                <c:pt idx="2401">
                  <c:v>79.124499999999998</c:v>
                </c:pt>
                <c:pt idx="2402">
                  <c:v>78.982600000000005</c:v>
                </c:pt>
                <c:pt idx="2403">
                  <c:v>78.840800000000002</c:v>
                </c:pt>
                <c:pt idx="2404">
                  <c:v>78.699299999999994</c:v>
                </c:pt>
                <c:pt idx="2405">
                  <c:v>78.558000000000007</c:v>
                </c:pt>
                <c:pt idx="2406">
                  <c:v>78.416899999999998</c:v>
                </c:pt>
                <c:pt idx="2407">
                  <c:v>78.275999999999996</c:v>
                </c:pt>
                <c:pt idx="2408">
                  <c:v>78.135300000000001</c:v>
                </c:pt>
                <c:pt idx="2409">
                  <c:v>77.994799999999998</c:v>
                </c:pt>
                <c:pt idx="2410">
                  <c:v>77.854600000000005</c:v>
                </c:pt>
                <c:pt idx="2411">
                  <c:v>77.714500000000001</c:v>
                </c:pt>
                <c:pt idx="2412">
                  <c:v>77.574700000000007</c:v>
                </c:pt>
                <c:pt idx="2413">
                  <c:v>77.435100000000006</c:v>
                </c:pt>
                <c:pt idx="2414">
                  <c:v>77.295699999999997</c:v>
                </c:pt>
                <c:pt idx="2415">
                  <c:v>77.156499999999994</c:v>
                </c:pt>
                <c:pt idx="2416">
                  <c:v>77.017499999999998</c:v>
                </c:pt>
                <c:pt idx="2417">
                  <c:v>76.878699999999995</c:v>
                </c:pt>
                <c:pt idx="2418">
                  <c:v>76.740200000000002</c:v>
                </c:pt>
                <c:pt idx="2419">
                  <c:v>76.601799999999997</c:v>
                </c:pt>
                <c:pt idx="2420">
                  <c:v>76.463700000000003</c:v>
                </c:pt>
                <c:pt idx="2421">
                  <c:v>76.325800000000001</c:v>
                </c:pt>
                <c:pt idx="2422">
                  <c:v>76.188100000000006</c:v>
                </c:pt>
                <c:pt idx="2423">
                  <c:v>76.050600000000003</c:v>
                </c:pt>
                <c:pt idx="2424">
                  <c:v>75.913300000000007</c:v>
                </c:pt>
                <c:pt idx="2425">
                  <c:v>75.776200000000003</c:v>
                </c:pt>
                <c:pt idx="2426">
                  <c:v>75.639300000000006</c:v>
                </c:pt>
                <c:pt idx="2427">
                  <c:v>75.502600000000001</c:v>
                </c:pt>
                <c:pt idx="2428">
                  <c:v>75.366200000000006</c:v>
                </c:pt>
                <c:pt idx="2429">
                  <c:v>75.229900000000001</c:v>
                </c:pt>
                <c:pt idx="2430">
                  <c:v>75.093900000000005</c:v>
                </c:pt>
                <c:pt idx="2431">
                  <c:v>74.957999999999998</c:v>
                </c:pt>
                <c:pt idx="2432">
                  <c:v>74.822400000000002</c:v>
                </c:pt>
                <c:pt idx="2433">
                  <c:v>74.686999999999998</c:v>
                </c:pt>
                <c:pt idx="2434">
                  <c:v>74.5518</c:v>
                </c:pt>
                <c:pt idx="2435">
                  <c:v>74.416799999999995</c:v>
                </c:pt>
                <c:pt idx="2436">
                  <c:v>74.281999999999996</c:v>
                </c:pt>
                <c:pt idx="2437">
                  <c:v>74.147400000000005</c:v>
                </c:pt>
                <c:pt idx="2438">
                  <c:v>74.013000000000005</c:v>
                </c:pt>
                <c:pt idx="2439">
                  <c:v>73.878900000000002</c:v>
                </c:pt>
                <c:pt idx="2440">
                  <c:v>73.744900000000001</c:v>
                </c:pt>
                <c:pt idx="2441">
                  <c:v>73.611099999999993</c:v>
                </c:pt>
                <c:pt idx="2442">
                  <c:v>73.477599999999995</c:v>
                </c:pt>
                <c:pt idx="2443">
                  <c:v>73.344200000000001</c:v>
                </c:pt>
                <c:pt idx="2444">
                  <c:v>73.211100000000002</c:v>
                </c:pt>
                <c:pt idx="2445">
                  <c:v>73.078100000000006</c:v>
                </c:pt>
                <c:pt idx="2446">
                  <c:v>72.945400000000006</c:v>
                </c:pt>
                <c:pt idx="2447">
                  <c:v>72.812899999999999</c:v>
                </c:pt>
                <c:pt idx="2448">
                  <c:v>72.680599999999998</c:v>
                </c:pt>
                <c:pt idx="2449">
                  <c:v>72.548400000000001</c:v>
                </c:pt>
                <c:pt idx="2450">
                  <c:v>72.416499999999999</c:v>
                </c:pt>
                <c:pt idx="2451">
                  <c:v>72.284800000000004</c:v>
                </c:pt>
                <c:pt idx="2452">
                  <c:v>72.153300000000002</c:v>
                </c:pt>
                <c:pt idx="2453">
                  <c:v>72.022000000000006</c:v>
                </c:pt>
                <c:pt idx="2454">
                  <c:v>71.890900000000002</c:v>
                </c:pt>
                <c:pt idx="2455">
                  <c:v>71.760000000000005</c:v>
                </c:pt>
                <c:pt idx="2456">
                  <c:v>71.629300000000001</c:v>
                </c:pt>
                <c:pt idx="2457">
                  <c:v>71.498800000000003</c:v>
                </c:pt>
                <c:pt idx="2458">
                  <c:v>71.368499999999997</c:v>
                </c:pt>
                <c:pt idx="2459">
                  <c:v>71.238500000000002</c:v>
                </c:pt>
                <c:pt idx="2460">
                  <c:v>71.108599999999996</c:v>
                </c:pt>
                <c:pt idx="2461">
                  <c:v>70.978899999999996</c:v>
                </c:pt>
                <c:pt idx="2462">
                  <c:v>70.849400000000003</c:v>
                </c:pt>
                <c:pt idx="2463">
                  <c:v>70.720100000000002</c:v>
                </c:pt>
                <c:pt idx="2464">
                  <c:v>70.591099999999997</c:v>
                </c:pt>
                <c:pt idx="2465">
                  <c:v>70.462199999999996</c:v>
                </c:pt>
                <c:pt idx="2466">
                  <c:v>70.333500000000001</c:v>
                </c:pt>
                <c:pt idx="2467">
                  <c:v>70.204999999999998</c:v>
                </c:pt>
                <c:pt idx="2468">
                  <c:v>70.076800000000006</c:v>
                </c:pt>
                <c:pt idx="2469">
                  <c:v>69.948700000000002</c:v>
                </c:pt>
                <c:pt idx="2470">
                  <c:v>69.820800000000006</c:v>
                </c:pt>
                <c:pt idx="2471">
                  <c:v>69.693200000000004</c:v>
                </c:pt>
                <c:pt idx="2472">
                  <c:v>69.565700000000007</c:v>
                </c:pt>
                <c:pt idx="2473">
                  <c:v>69.438400000000001</c:v>
                </c:pt>
                <c:pt idx="2474">
                  <c:v>69.311300000000003</c:v>
                </c:pt>
                <c:pt idx="2475">
                  <c:v>69.1845</c:v>
                </c:pt>
                <c:pt idx="2476">
                  <c:v>69.0578</c:v>
                </c:pt>
                <c:pt idx="2477">
                  <c:v>68.931299999999993</c:v>
                </c:pt>
                <c:pt idx="2478">
                  <c:v>68.805000000000007</c:v>
                </c:pt>
                <c:pt idx="2479">
                  <c:v>68.678899999999999</c:v>
                </c:pt>
                <c:pt idx="2480">
                  <c:v>68.553100000000001</c:v>
                </c:pt>
                <c:pt idx="2481">
                  <c:v>68.427400000000006</c:v>
                </c:pt>
                <c:pt idx="2482">
                  <c:v>68.301900000000003</c:v>
                </c:pt>
                <c:pt idx="2483">
                  <c:v>68.176599999999993</c:v>
                </c:pt>
                <c:pt idx="2484">
                  <c:v>68.051500000000004</c:v>
                </c:pt>
                <c:pt idx="2485">
                  <c:v>67.926599999999993</c:v>
                </c:pt>
                <c:pt idx="2486">
                  <c:v>67.801900000000003</c:v>
                </c:pt>
                <c:pt idx="2487">
                  <c:v>67.677400000000006</c:v>
                </c:pt>
                <c:pt idx="2488">
                  <c:v>67.553100000000001</c:v>
                </c:pt>
                <c:pt idx="2489">
                  <c:v>67.429000000000002</c:v>
                </c:pt>
                <c:pt idx="2490">
                  <c:v>67.305099999999996</c:v>
                </c:pt>
                <c:pt idx="2491">
                  <c:v>67.181399999999996</c:v>
                </c:pt>
                <c:pt idx="2492">
                  <c:v>67.0578</c:v>
                </c:pt>
                <c:pt idx="2493">
                  <c:v>66.9345</c:v>
                </c:pt>
                <c:pt idx="2494">
                  <c:v>66.811400000000006</c:v>
                </c:pt>
                <c:pt idx="2495">
                  <c:v>66.688400000000001</c:v>
                </c:pt>
                <c:pt idx="2496">
                  <c:v>66.565700000000007</c:v>
                </c:pt>
                <c:pt idx="2497">
                  <c:v>66.443100000000001</c:v>
                </c:pt>
                <c:pt idx="2498">
                  <c:v>66.320800000000006</c:v>
                </c:pt>
                <c:pt idx="2499">
                  <c:v>66.198599999999999</c:v>
                </c:pt>
                <c:pt idx="2500">
                  <c:v>66.076599999999999</c:v>
                </c:pt>
                <c:pt idx="2501">
                  <c:v>65.954899999999995</c:v>
                </c:pt>
                <c:pt idx="2502">
                  <c:v>65.833299999999994</c:v>
                </c:pt>
                <c:pt idx="2503">
                  <c:v>65.7119</c:v>
                </c:pt>
                <c:pt idx="2504">
                  <c:v>65.590699999999998</c:v>
                </c:pt>
                <c:pt idx="2505">
                  <c:v>65.469700000000003</c:v>
                </c:pt>
                <c:pt idx="2506">
                  <c:v>65.3489</c:v>
                </c:pt>
                <c:pt idx="2507">
                  <c:v>65.228300000000004</c:v>
                </c:pt>
                <c:pt idx="2508">
                  <c:v>65.107799999999997</c:v>
                </c:pt>
                <c:pt idx="2509">
                  <c:v>64.9876</c:v>
                </c:pt>
                <c:pt idx="2510">
                  <c:v>64.867500000000007</c:v>
                </c:pt>
                <c:pt idx="2511">
                  <c:v>64.747699999999995</c:v>
                </c:pt>
                <c:pt idx="2512">
                  <c:v>64.628</c:v>
                </c:pt>
                <c:pt idx="2513">
                  <c:v>64.508600000000001</c:v>
                </c:pt>
                <c:pt idx="2514">
                  <c:v>64.389300000000006</c:v>
                </c:pt>
                <c:pt idx="2515">
                  <c:v>64.270200000000003</c:v>
                </c:pt>
                <c:pt idx="2516">
                  <c:v>64.151300000000006</c:v>
                </c:pt>
                <c:pt idx="2517">
                  <c:v>64.032600000000002</c:v>
                </c:pt>
                <c:pt idx="2518">
                  <c:v>63.914099999999998</c:v>
                </c:pt>
                <c:pt idx="2519">
                  <c:v>63.795699999999997</c:v>
                </c:pt>
                <c:pt idx="2520">
                  <c:v>63.677599999999998</c:v>
                </c:pt>
                <c:pt idx="2521">
                  <c:v>63.559600000000003</c:v>
                </c:pt>
                <c:pt idx="2522">
                  <c:v>63.441899999999997</c:v>
                </c:pt>
                <c:pt idx="2523">
                  <c:v>63.324300000000001</c:v>
                </c:pt>
                <c:pt idx="2524">
                  <c:v>63.206899999999997</c:v>
                </c:pt>
                <c:pt idx="2525">
                  <c:v>63.089700000000001</c:v>
                </c:pt>
                <c:pt idx="2526">
                  <c:v>62.972700000000003</c:v>
                </c:pt>
                <c:pt idx="2527">
                  <c:v>62.855899999999998</c:v>
                </c:pt>
                <c:pt idx="2528">
                  <c:v>62.739199999999997</c:v>
                </c:pt>
                <c:pt idx="2529">
                  <c:v>62.622799999999998</c:v>
                </c:pt>
                <c:pt idx="2530">
                  <c:v>62.506500000000003</c:v>
                </c:pt>
                <c:pt idx="2531">
                  <c:v>62.3904</c:v>
                </c:pt>
                <c:pt idx="2532">
                  <c:v>62.274500000000003</c:v>
                </c:pt>
                <c:pt idx="2533">
                  <c:v>62.158799999999999</c:v>
                </c:pt>
                <c:pt idx="2534">
                  <c:v>62.043300000000002</c:v>
                </c:pt>
                <c:pt idx="2535">
                  <c:v>61.927999999999997</c:v>
                </c:pt>
                <c:pt idx="2536">
                  <c:v>61.812899999999999</c:v>
                </c:pt>
                <c:pt idx="2537">
                  <c:v>61.697899999999997</c:v>
                </c:pt>
                <c:pt idx="2538">
                  <c:v>61.583100000000002</c:v>
                </c:pt>
                <c:pt idx="2539">
                  <c:v>61.468499999999999</c:v>
                </c:pt>
                <c:pt idx="2540">
                  <c:v>61.354100000000003</c:v>
                </c:pt>
                <c:pt idx="2541">
                  <c:v>61.239899999999999</c:v>
                </c:pt>
                <c:pt idx="2542">
                  <c:v>61.125900000000001</c:v>
                </c:pt>
                <c:pt idx="2543">
                  <c:v>61.012</c:v>
                </c:pt>
                <c:pt idx="2544">
                  <c:v>60.898400000000002</c:v>
                </c:pt>
                <c:pt idx="2545">
                  <c:v>60.7849</c:v>
                </c:pt>
                <c:pt idx="2546">
                  <c:v>60.671599999999998</c:v>
                </c:pt>
                <c:pt idx="2547">
                  <c:v>60.558500000000002</c:v>
                </c:pt>
                <c:pt idx="2548">
                  <c:v>60.445500000000003</c:v>
                </c:pt>
                <c:pt idx="2549">
                  <c:v>60.332799999999999</c:v>
                </c:pt>
                <c:pt idx="2550">
                  <c:v>60.220199999999998</c:v>
                </c:pt>
                <c:pt idx="2551">
                  <c:v>60.107799999999997</c:v>
                </c:pt>
                <c:pt idx="2552">
                  <c:v>59.995600000000003</c:v>
                </c:pt>
                <c:pt idx="2553">
                  <c:v>59.883600000000001</c:v>
                </c:pt>
                <c:pt idx="2554">
                  <c:v>59.771799999999999</c:v>
                </c:pt>
                <c:pt idx="2555">
                  <c:v>59.6601</c:v>
                </c:pt>
                <c:pt idx="2556">
                  <c:v>59.548699999999997</c:v>
                </c:pt>
                <c:pt idx="2557">
                  <c:v>59.437399999999997</c:v>
                </c:pt>
                <c:pt idx="2558">
                  <c:v>59.326300000000003</c:v>
                </c:pt>
                <c:pt idx="2559">
                  <c:v>59.215299999999999</c:v>
                </c:pt>
                <c:pt idx="2560">
                  <c:v>59.104599999999998</c:v>
                </c:pt>
                <c:pt idx="2561">
                  <c:v>58.994</c:v>
                </c:pt>
                <c:pt idx="2562">
                  <c:v>58.883600000000001</c:v>
                </c:pt>
                <c:pt idx="2563">
                  <c:v>58.773400000000002</c:v>
                </c:pt>
                <c:pt idx="2564">
                  <c:v>58.663400000000003</c:v>
                </c:pt>
                <c:pt idx="2565">
                  <c:v>58.5535</c:v>
                </c:pt>
                <c:pt idx="2566">
                  <c:v>58.443899999999999</c:v>
                </c:pt>
                <c:pt idx="2567">
                  <c:v>58.334400000000002</c:v>
                </c:pt>
                <c:pt idx="2568">
                  <c:v>58.225099999999998</c:v>
                </c:pt>
                <c:pt idx="2569">
                  <c:v>58.115900000000003</c:v>
                </c:pt>
                <c:pt idx="2570">
                  <c:v>58.006999999999998</c:v>
                </c:pt>
                <c:pt idx="2571">
                  <c:v>57.898200000000003</c:v>
                </c:pt>
                <c:pt idx="2572">
                  <c:v>57.7896</c:v>
                </c:pt>
                <c:pt idx="2573">
                  <c:v>57.681199999999997</c:v>
                </c:pt>
                <c:pt idx="2574">
                  <c:v>57.572899999999997</c:v>
                </c:pt>
                <c:pt idx="2575">
                  <c:v>57.4649</c:v>
                </c:pt>
                <c:pt idx="2576">
                  <c:v>57.356999999999999</c:v>
                </c:pt>
                <c:pt idx="2577">
                  <c:v>57.249299999999998</c:v>
                </c:pt>
                <c:pt idx="2578">
                  <c:v>57.1417</c:v>
                </c:pt>
                <c:pt idx="2579">
                  <c:v>57.034399999999998</c:v>
                </c:pt>
                <c:pt idx="2580">
                  <c:v>56.927199999999999</c:v>
                </c:pt>
                <c:pt idx="2581">
                  <c:v>56.8202</c:v>
                </c:pt>
                <c:pt idx="2582">
                  <c:v>56.713299999999997</c:v>
                </c:pt>
                <c:pt idx="2583">
                  <c:v>56.606699999999996</c:v>
                </c:pt>
                <c:pt idx="2584">
                  <c:v>56.5002</c:v>
                </c:pt>
                <c:pt idx="2585">
                  <c:v>56.393900000000002</c:v>
                </c:pt>
                <c:pt idx="2586">
                  <c:v>56.287799999999997</c:v>
                </c:pt>
                <c:pt idx="2587">
                  <c:v>56.181800000000003</c:v>
                </c:pt>
                <c:pt idx="2588">
                  <c:v>56.076000000000001</c:v>
                </c:pt>
                <c:pt idx="2589">
                  <c:v>55.970399999999998</c:v>
                </c:pt>
                <c:pt idx="2590">
                  <c:v>55.865000000000002</c:v>
                </c:pt>
                <c:pt idx="2591">
                  <c:v>55.759700000000002</c:v>
                </c:pt>
                <c:pt idx="2592">
                  <c:v>55.654600000000002</c:v>
                </c:pt>
                <c:pt idx="2593">
                  <c:v>55.549700000000001</c:v>
                </c:pt>
                <c:pt idx="2594">
                  <c:v>55.445</c:v>
                </c:pt>
                <c:pt idx="2595">
                  <c:v>55.340400000000002</c:v>
                </c:pt>
                <c:pt idx="2596">
                  <c:v>55.235999999999997</c:v>
                </c:pt>
                <c:pt idx="2597">
                  <c:v>55.131799999999998</c:v>
                </c:pt>
                <c:pt idx="2598">
                  <c:v>55.027799999999999</c:v>
                </c:pt>
                <c:pt idx="2599">
                  <c:v>54.923900000000003</c:v>
                </c:pt>
                <c:pt idx="2600">
                  <c:v>54.8202</c:v>
                </c:pt>
                <c:pt idx="2601">
                  <c:v>54.716700000000003</c:v>
                </c:pt>
                <c:pt idx="2602">
                  <c:v>54.613300000000002</c:v>
                </c:pt>
                <c:pt idx="2603">
                  <c:v>54.510100000000001</c:v>
                </c:pt>
                <c:pt idx="2604">
                  <c:v>54.4071</c:v>
                </c:pt>
                <c:pt idx="2605">
                  <c:v>54.304200000000002</c:v>
                </c:pt>
                <c:pt idx="2606">
                  <c:v>54.201599999999999</c:v>
                </c:pt>
                <c:pt idx="2607">
                  <c:v>54.0991</c:v>
                </c:pt>
                <c:pt idx="2608">
                  <c:v>53.996699999999997</c:v>
                </c:pt>
                <c:pt idx="2609">
                  <c:v>53.894599999999997</c:v>
                </c:pt>
                <c:pt idx="2610">
                  <c:v>53.7926</c:v>
                </c:pt>
                <c:pt idx="2611">
                  <c:v>53.6907</c:v>
                </c:pt>
                <c:pt idx="2612">
                  <c:v>53.589100000000002</c:v>
                </c:pt>
                <c:pt idx="2613">
                  <c:v>53.4876</c:v>
                </c:pt>
                <c:pt idx="2614">
                  <c:v>53.386299999999999</c:v>
                </c:pt>
                <c:pt idx="2615">
                  <c:v>53.2851</c:v>
                </c:pt>
                <c:pt idx="2616">
                  <c:v>53.184100000000001</c:v>
                </c:pt>
                <c:pt idx="2617">
                  <c:v>53.083300000000001</c:v>
                </c:pt>
                <c:pt idx="2618">
                  <c:v>52.982700000000001</c:v>
                </c:pt>
                <c:pt idx="2619">
                  <c:v>52.882199999999997</c:v>
                </c:pt>
                <c:pt idx="2620">
                  <c:v>52.7819</c:v>
                </c:pt>
                <c:pt idx="2621">
                  <c:v>52.681800000000003</c:v>
                </c:pt>
                <c:pt idx="2622">
                  <c:v>52.581800000000001</c:v>
                </c:pt>
                <c:pt idx="2623">
                  <c:v>52.481999999999999</c:v>
                </c:pt>
                <c:pt idx="2624">
                  <c:v>52.382300000000001</c:v>
                </c:pt>
                <c:pt idx="2625">
                  <c:v>52.282899999999998</c:v>
                </c:pt>
                <c:pt idx="2626">
                  <c:v>52.183500000000002</c:v>
                </c:pt>
                <c:pt idx="2627">
                  <c:v>52.084400000000002</c:v>
                </c:pt>
                <c:pt idx="2628">
                  <c:v>51.985399999999998</c:v>
                </c:pt>
                <c:pt idx="2629">
                  <c:v>51.886600000000001</c:v>
                </c:pt>
                <c:pt idx="2630">
                  <c:v>51.787999999999997</c:v>
                </c:pt>
                <c:pt idx="2631">
                  <c:v>51.689500000000002</c:v>
                </c:pt>
                <c:pt idx="2632">
                  <c:v>51.591200000000001</c:v>
                </c:pt>
                <c:pt idx="2633">
                  <c:v>51.493000000000002</c:v>
                </c:pt>
                <c:pt idx="2634">
                  <c:v>51.395000000000003</c:v>
                </c:pt>
                <c:pt idx="2635">
                  <c:v>51.297199999999997</c:v>
                </c:pt>
                <c:pt idx="2636">
                  <c:v>51.199599999999997</c:v>
                </c:pt>
                <c:pt idx="2637">
                  <c:v>51.1021</c:v>
                </c:pt>
                <c:pt idx="2638">
                  <c:v>51.0047</c:v>
                </c:pt>
                <c:pt idx="2639">
                  <c:v>50.907600000000002</c:v>
                </c:pt>
                <c:pt idx="2640">
                  <c:v>50.810600000000001</c:v>
                </c:pt>
                <c:pt idx="2641">
                  <c:v>50.713700000000003</c:v>
                </c:pt>
                <c:pt idx="2642">
                  <c:v>50.617100000000001</c:v>
                </c:pt>
                <c:pt idx="2643">
                  <c:v>50.520499999999998</c:v>
                </c:pt>
                <c:pt idx="2644">
                  <c:v>50.424199999999999</c:v>
                </c:pt>
                <c:pt idx="2645">
                  <c:v>50.328000000000003</c:v>
                </c:pt>
                <c:pt idx="2646">
                  <c:v>50.231999999999999</c:v>
                </c:pt>
                <c:pt idx="2647">
                  <c:v>50.136099999999999</c:v>
                </c:pt>
                <c:pt idx="2648">
                  <c:v>50.040399999999998</c:v>
                </c:pt>
                <c:pt idx="2649">
                  <c:v>49.944899999999997</c:v>
                </c:pt>
                <c:pt idx="2650">
                  <c:v>49.849499999999999</c:v>
                </c:pt>
                <c:pt idx="2651">
                  <c:v>49.754300000000001</c:v>
                </c:pt>
                <c:pt idx="2652">
                  <c:v>49.659199999999998</c:v>
                </c:pt>
                <c:pt idx="2653">
                  <c:v>49.564300000000003</c:v>
                </c:pt>
                <c:pt idx="2654">
                  <c:v>49.4696</c:v>
                </c:pt>
                <c:pt idx="2655">
                  <c:v>49.375</c:v>
                </c:pt>
                <c:pt idx="2656">
                  <c:v>49.2806</c:v>
                </c:pt>
                <c:pt idx="2657">
                  <c:v>49.186300000000003</c:v>
                </c:pt>
                <c:pt idx="2658">
                  <c:v>49.092199999999998</c:v>
                </c:pt>
                <c:pt idx="2659">
                  <c:v>48.9983</c:v>
                </c:pt>
                <c:pt idx="2660">
                  <c:v>48.904499999999999</c:v>
                </c:pt>
                <c:pt idx="2661">
                  <c:v>48.810899999999997</c:v>
                </c:pt>
                <c:pt idx="2662">
                  <c:v>48.717399999999998</c:v>
                </c:pt>
                <c:pt idx="2663">
                  <c:v>48.624099999999999</c:v>
                </c:pt>
                <c:pt idx="2664">
                  <c:v>48.530999999999999</c:v>
                </c:pt>
                <c:pt idx="2665">
                  <c:v>48.438000000000002</c:v>
                </c:pt>
                <c:pt idx="2666">
                  <c:v>48.345199999999998</c:v>
                </c:pt>
                <c:pt idx="2667">
                  <c:v>48.252499999999998</c:v>
                </c:pt>
                <c:pt idx="2668">
                  <c:v>48.16</c:v>
                </c:pt>
                <c:pt idx="2669">
                  <c:v>48.067599999999999</c:v>
                </c:pt>
                <c:pt idx="2670">
                  <c:v>47.9754</c:v>
                </c:pt>
                <c:pt idx="2671">
                  <c:v>47.883400000000002</c:v>
                </c:pt>
                <c:pt idx="2672">
                  <c:v>47.791499999999999</c:v>
                </c:pt>
                <c:pt idx="2673">
                  <c:v>47.699800000000003</c:v>
                </c:pt>
                <c:pt idx="2674">
                  <c:v>47.608199999999997</c:v>
                </c:pt>
                <c:pt idx="2675">
                  <c:v>47.516800000000003</c:v>
                </c:pt>
                <c:pt idx="2676">
                  <c:v>47.4255</c:v>
                </c:pt>
                <c:pt idx="2677">
                  <c:v>47.334400000000002</c:v>
                </c:pt>
                <c:pt idx="2678">
                  <c:v>47.243499999999997</c:v>
                </c:pt>
                <c:pt idx="2679">
                  <c:v>47.152700000000003</c:v>
                </c:pt>
                <c:pt idx="2680">
                  <c:v>47.062100000000001</c:v>
                </c:pt>
                <c:pt idx="2681">
                  <c:v>46.971600000000002</c:v>
                </c:pt>
                <c:pt idx="2682">
                  <c:v>46.8812</c:v>
                </c:pt>
                <c:pt idx="2683">
                  <c:v>46.7911</c:v>
                </c:pt>
                <c:pt idx="2684">
                  <c:v>46.701000000000001</c:v>
                </c:pt>
                <c:pt idx="2685">
                  <c:v>46.611199999999997</c:v>
                </c:pt>
                <c:pt idx="2686">
                  <c:v>46.521500000000003</c:v>
                </c:pt>
                <c:pt idx="2687">
                  <c:v>46.431899999999999</c:v>
                </c:pt>
                <c:pt idx="2688">
                  <c:v>46.342500000000001</c:v>
                </c:pt>
                <c:pt idx="2689">
                  <c:v>46.2532</c:v>
                </c:pt>
                <c:pt idx="2690">
                  <c:v>46.164099999999998</c:v>
                </c:pt>
                <c:pt idx="2691">
                  <c:v>46.075200000000002</c:v>
                </c:pt>
                <c:pt idx="2692">
                  <c:v>45.986400000000003</c:v>
                </c:pt>
                <c:pt idx="2693">
                  <c:v>45.8977</c:v>
                </c:pt>
                <c:pt idx="2694">
                  <c:v>45.8093</c:v>
                </c:pt>
                <c:pt idx="2695">
                  <c:v>45.7209</c:v>
                </c:pt>
                <c:pt idx="2696">
                  <c:v>45.6327</c:v>
                </c:pt>
                <c:pt idx="2697">
                  <c:v>45.544699999999999</c:v>
                </c:pt>
                <c:pt idx="2698">
                  <c:v>45.456800000000001</c:v>
                </c:pt>
                <c:pt idx="2699">
                  <c:v>45.369100000000003</c:v>
                </c:pt>
                <c:pt idx="2700">
                  <c:v>45.281500000000001</c:v>
                </c:pt>
                <c:pt idx="2701">
                  <c:v>45.194099999999999</c:v>
                </c:pt>
                <c:pt idx="2702">
                  <c:v>45.1068</c:v>
                </c:pt>
                <c:pt idx="2703">
                  <c:v>45.019599999999997</c:v>
                </c:pt>
                <c:pt idx="2704">
                  <c:v>44.932699999999997</c:v>
                </c:pt>
                <c:pt idx="2705">
                  <c:v>44.845799999999997</c:v>
                </c:pt>
                <c:pt idx="2706">
                  <c:v>44.759099999999997</c:v>
                </c:pt>
                <c:pt idx="2707">
                  <c:v>44.672600000000003</c:v>
                </c:pt>
                <c:pt idx="2708">
                  <c:v>44.586199999999998</c:v>
                </c:pt>
                <c:pt idx="2709">
                  <c:v>44.5</c:v>
                </c:pt>
                <c:pt idx="2710">
                  <c:v>44.413899999999998</c:v>
                </c:pt>
                <c:pt idx="2711">
                  <c:v>44.328000000000003</c:v>
                </c:pt>
                <c:pt idx="2712">
                  <c:v>44.242199999999997</c:v>
                </c:pt>
                <c:pt idx="2713">
                  <c:v>44.156500000000001</c:v>
                </c:pt>
                <c:pt idx="2714">
                  <c:v>44.070999999999998</c:v>
                </c:pt>
                <c:pt idx="2715">
                  <c:v>43.985700000000001</c:v>
                </c:pt>
                <c:pt idx="2716">
                  <c:v>43.900500000000001</c:v>
                </c:pt>
                <c:pt idx="2717">
                  <c:v>43.815399999999997</c:v>
                </c:pt>
                <c:pt idx="2718">
                  <c:v>43.730499999999999</c:v>
                </c:pt>
                <c:pt idx="2719">
                  <c:v>43.645800000000001</c:v>
                </c:pt>
                <c:pt idx="2720">
                  <c:v>43.561199999999999</c:v>
                </c:pt>
                <c:pt idx="2721">
                  <c:v>43.476700000000001</c:v>
                </c:pt>
                <c:pt idx="2722">
                  <c:v>43.392400000000002</c:v>
                </c:pt>
                <c:pt idx="2723">
                  <c:v>43.308199999999999</c:v>
                </c:pt>
                <c:pt idx="2724">
                  <c:v>43.224200000000003</c:v>
                </c:pt>
                <c:pt idx="2725">
                  <c:v>43.140300000000003</c:v>
                </c:pt>
                <c:pt idx="2726">
                  <c:v>43.056600000000003</c:v>
                </c:pt>
                <c:pt idx="2727">
                  <c:v>42.972999999999999</c:v>
                </c:pt>
                <c:pt idx="2728">
                  <c:v>42.889499999999998</c:v>
                </c:pt>
                <c:pt idx="2729">
                  <c:v>42.806199999999997</c:v>
                </c:pt>
                <c:pt idx="2730">
                  <c:v>42.723100000000002</c:v>
                </c:pt>
                <c:pt idx="2731">
                  <c:v>42.640099999999997</c:v>
                </c:pt>
                <c:pt idx="2732">
                  <c:v>42.557200000000002</c:v>
                </c:pt>
                <c:pt idx="2733">
                  <c:v>42.474499999999999</c:v>
                </c:pt>
                <c:pt idx="2734">
                  <c:v>42.3919</c:v>
                </c:pt>
                <c:pt idx="2735">
                  <c:v>42.3095</c:v>
                </c:pt>
                <c:pt idx="2736">
                  <c:v>42.227200000000003</c:v>
                </c:pt>
                <c:pt idx="2737">
                  <c:v>42.145000000000003</c:v>
                </c:pt>
                <c:pt idx="2738">
                  <c:v>42.063000000000002</c:v>
                </c:pt>
                <c:pt idx="2739">
                  <c:v>41.981200000000001</c:v>
                </c:pt>
                <c:pt idx="2740">
                  <c:v>41.8994</c:v>
                </c:pt>
                <c:pt idx="2741">
                  <c:v>41.817900000000002</c:v>
                </c:pt>
                <c:pt idx="2742">
                  <c:v>41.736400000000003</c:v>
                </c:pt>
                <c:pt idx="2743">
                  <c:v>41.655099999999997</c:v>
                </c:pt>
                <c:pt idx="2744">
                  <c:v>41.573999999999998</c:v>
                </c:pt>
                <c:pt idx="2745">
                  <c:v>41.493000000000002</c:v>
                </c:pt>
                <c:pt idx="2746">
                  <c:v>41.412100000000002</c:v>
                </c:pt>
                <c:pt idx="2747">
                  <c:v>41.331400000000002</c:v>
                </c:pt>
                <c:pt idx="2748">
                  <c:v>41.250799999999998</c:v>
                </c:pt>
                <c:pt idx="2749">
                  <c:v>41.170400000000001</c:v>
                </c:pt>
                <c:pt idx="2750">
                  <c:v>41.0901</c:v>
                </c:pt>
                <c:pt idx="2751">
                  <c:v>41.009900000000002</c:v>
                </c:pt>
                <c:pt idx="2752">
                  <c:v>40.929900000000004</c:v>
                </c:pt>
                <c:pt idx="2753">
                  <c:v>40.85</c:v>
                </c:pt>
                <c:pt idx="2754">
                  <c:v>40.770200000000003</c:v>
                </c:pt>
                <c:pt idx="2755">
                  <c:v>40.690600000000003</c:v>
                </c:pt>
                <c:pt idx="2756">
                  <c:v>40.611199999999997</c:v>
                </c:pt>
                <c:pt idx="2757">
                  <c:v>40.531799999999997</c:v>
                </c:pt>
                <c:pt idx="2758">
                  <c:v>40.4527</c:v>
                </c:pt>
                <c:pt idx="2759">
                  <c:v>40.373600000000003</c:v>
                </c:pt>
                <c:pt idx="2760">
                  <c:v>40.294699999999999</c:v>
                </c:pt>
                <c:pt idx="2761">
                  <c:v>40.215899999999998</c:v>
                </c:pt>
                <c:pt idx="2762">
                  <c:v>40.137300000000003</c:v>
                </c:pt>
                <c:pt idx="2763">
                  <c:v>40.058799999999998</c:v>
                </c:pt>
                <c:pt idx="2764">
                  <c:v>39.980499999999999</c:v>
                </c:pt>
                <c:pt idx="2765">
                  <c:v>39.902200000000001</c:v>
                </c:pt>
                <c:pt idx="2766">
                  <c:v>39.824199999999998</c:v>
                </c:pt>
                <c:pt idx="2767">
                  <c:v>39.746200000000002</c:v>
                </c:pt>
                <c:pt idx="2768">
                  <c:v>39.668399999999998</c:v>
                </c:pt>
                <c:pt idx="2769">
                  <c:v>39.590699999999998</c:v>
                </c:pt>
                <c:pt idx="2770">
                  <c:v>39.513199999999998</c:v>
                </c:pt>
                <c:pt idx="2771">
                  <c:v>39.4358</c:v>
                </c:pt>
                <c:pt idx="2772">
                  <c:v>39.358600000000003</c:v>
                </c:pt>
                <c:pt idx="2773">
                  <c:v>39.281399999999998</c:v>
                </c:pt>
                <c:pt idx="2774">
                  <c:v>39.204500000000003</c:v>
                </c:pt>
                <c:pt idx="2775">
                  <c:v>39.127600000000001</c:v>
                </c:pt>
                <c:pt idx="2776">
                  <c:v>39.050899999999999</c:v>
                </c:pt>
                <c:pt idx="2777">
                  <c:v>38.974299999999999</c:v>
                </c:pt>
                <c:pt idx="2778">
                  <c:v>38.8979</c:v>
                </c:pt>
                <c:pt idx="2779">
                  <c:v>38.8215</c:v>
                </c:pt>
                <c:pt idx="2780">
                  <c:v>38.745399999999997</c:v>
                </c:pt>
                <c:pt idx="2781">
                  <c:v>38.6693</c:v>
                </c:pt>
                <c:pt idx="2782">
                  <c:v>38.593400000000003</c:v>
                </c:pt>
                <c:pt idx="2783">
                  <c:v>38.517699999999998</c:v>
                </c:pt>
                <c:pt idx="2784">
                  <c:v>38.442</c:v>
                </c:pt>
                <c:pt idx="2785">
                  <c:v>38.366500000000002</c:v>
                </c:pt>
                <c:pt idx="2786">
                  <c:v>38.2911</c:v>
                </c:pt>
                <c:pt idx="2787">
                  <c:v>38.215899999999998</c:v>
                </c:pt>
                <c:pt idx="2788">
                  <c:v>38.140799999999999</c:v>
                </c:pt>
                <c:pt idx="2789">
                  <c:v>38.065800000000003</c:v>
                </c:pt>
                <c:pt idx="2790">
                  <c:v>37.991</c:v>
                </c:pt>
                <c:pt idx="2791">
                  <c:v>37.9163</c:v>
                </c:pt>
                <c:pt idx="2792">
                  <c:v>37.841700000000003</c:v>
                </c:pt>
                <c:pt idx="2793">
                  <c:v>37.767299999999999</c:v>
                </c:pt>
                <c:pt idx="2794">
                  <c:v>37.692999999999998</c:v>
                </c:pt>
                <c:pt idx="2795">
                  <c:v>37.6188</c:v>
                </c:pt>
                <c:pt idx="2796">
                  <c:v>37.544699999999999</c:v>
                </c:pt>
                <c:pt idx="2797">
                  <c:v>37.470799999999997</c:v>
                </c:pt>
                <c:pt idx="2798">
                  <c:v>37.396999999999998</c:v>
                </c:pt>
                <c:pt idx="2799">
                  <c:v>37.323399999999999</c:v>
                </c:pt>
                <c:pt idx="2800">
                  <c:v>37.249899999999997</c:v>
                </c:pt>
                <c:pt idx="2801">
                  <c:v>37.176499999999997</c:v>
                </c:pt>
                <c:pt idx="2802">
                  <c:v>37.103200000000001</c:v>
                </c:pt>
                <c:pt idx="2803">
                  <c:v>37.030099999999997</c:v>
                </c:pt>
                <c:pt idx="2804">
                  <c:v>36.957099999999997</c:v>
                </c:pt>
                <c:pt idx="2805">
                  <c:v>36.8842</c:v>
                </c:pt>
                <c:pt idx="2806">
                  <c:v>36.811500000000002</c:v>
                </c:pt>
                <c:pt idx="2807">
                  <c:v>36.738900000000001</c:v>
                </c:pt>
                <c:pt idx="2808">
                  <c:v>36.666400000000003</c:v>
                </c:pt>
                <c:pt idx="2809">
                  <c:v>36.594000000000001</c:v>
                </c:pt>
                <c:pt idx="2810">
                  <c:v>36.521799999999999</c:v>
                </c:pt>
                <c:pt idx="2811">
                  <c:v>36.4497</c:v>
                </c:pt>
                <c:pt idx="2812">
                  <c:v>36.377699999999997</c:v>
                </c:pt>
                <c:pt idx="2813">
                  <c:v>36.305900000000001</c:v>
                </c:pt>
                <c:pt idx="2814">
                  <c:v>36.234200000000001</c:v>
                </c:pt>
                <c:pt idx="2815">
                  <c:v>36.162599999999998</c:v>
                </c:pt>
                <c:pt idx="2816">
                  <c:v>36.091200000000001</c:v>
                </c:pt>
                <c:pt idx="2817">
                  <c:v>36.019799999999996</c:v>
                </c:pt>
                <c:pt idx="2818">
                  <c:v>35.948599999999999</c:v>
                </c:pt>
                <c:pt idx="2819">
                  <c:v>35.877600000000001</c:v>
                </c:pt>
                <c:pt idx="2820">
                  <c:v>35.806600000000003</c:v>
                </c:pt>
                <c:pt idx="2821">
                  <c:v>35.735799999999998</c:v>
                </c:pt>
                <c:pt idx="2822">
                  <c:v>35.665100000000002</c:v>
                </c:pt>
                <c:pt idx="2823">
                  <c:v>35.594499999999996</c:v>
                </c:pt>
                <c:pt idx="2824">
                  <c:v>35.524099999999997</c:v>
                </c:pt>
                <c:pt idx="2825">
                  <c:v>35.453800000000001</c:v>
                </c:pt>
                <c:pt idx="2826">
                  <c:v>35.383600000000001</c:v>
                </c:pt>
                <c:pt idx="2827">
                  <c:v>35.313499999999998</c:v>
                </c:pt>
                <c:pt idx="2828">
                  <c:v>35.243600000000001</c:v>
                </c:pt>
                <c:pt idx="2829">
                  <c:v>35.1738</c:v>
                </c:pt>
                <c:pt idx="2830">
                  <c:v>35.104100000000003</c:v>
                </c:pt>
                <c:pt idx="2831">
                  <c:v>35.034599999999998</c:v>
                </c:pt>
                <c:pt idx="2832">
                  <c:v>34.9651</c:v>
                </c:pt>
                <c:pt idx="2833">
                  <c:v>34.895800000000001</c:v>
                </c:pt>
                <c:pt idx="2834">
                  <c:v>34.826599999999999</c:v>
                </c:pt>
                <c:pt idx="2835">
                  <c:v>34.757599999999996</c:v>
                </c:pt>
                <c:pt idx="2836">
                  <c:v>34.688600000000001</c:v>
                </c:pt>
                <c:pt idx="2837">
                  <c:v>34.619799999999998</c:v>
                </c:pt>
                <c:pt idx="2838">
                  <c:v>34.551099999999998</c:v>
                </c:pt>
                <c:pt idx="2839">
                  <c:v>34.482599999999998</c:v>
                </c:pt>
                <c:pt idx="2840">
                  <c:v>34.414099999999998</c:v>
                </c:pt>
                <c:pt idx="2841">
                  <c:v>34.345799999999997</c:v>
                </c:pt>
                <c:pt idx="2842">
                  <c:v>34.2776</c:v>
                </c:pt>
                <c:pt idx="2843">
                  <c:v>34.209499999999998</c:v>
                </c:pt>
                <c:pt idx="2844">
                  <c:v>34.141599999999997</c:v>
                </c:pt>
                <c:pt idx="2845">
                  <c:v>34.073799999999999</c:v>
                </c:pt>
                <c:pt idx="2846">
                  <c:v>34.006</c:v>
                </c:pt>
                <c:pt idx="2847">
                  <c:v>33.938499999999998</c:v>
                </c:pt>
                <c:pt idx="2848">
                  <c:v>33.871000000000002</c:v>
                </c:pt>
                <c:pt idx="2849">
                  <c:v>33.803699999999999</c:v>
                </c:pt>
                <c:pt idx="2850">
                  <c:v>33.736400000000003</c:v>
                </c:pt>
                <c:pt idx="2851">
                  <c:v>33.6693</c:v>
                </c:pt>
                <c:pt idx="2852">
                  <c:v>33.602400000000003</c:v>
                </c:pt>
                <c:pt idx="2853">
                  <c:v>33.535499999999999</c:v>
                </c:pt>
                <c:pt idx="2854">
                  <c:v>33.468800000000002</c:v>
                </c:pt>
                <c:pt idx="2855">
                  <c:v>33.402200000000001</c:v>
                </c:pt>
                <c:pt idx="2856">
                  <c:v>33.335700000000003</c:v>
                </c:pt>
                <c:pt idx="2857">
                  <c:v>33.269300000000001</c:v>
                </c:pt>
                <c:pt idx="2858">
                  <c:v>33.203000000000003</c:v>
                </c:pt>
                <c:pt idx="2859">
                  <c:v>33.136899999999997</c:v>
                </c:pt>
                <c:pt idx="2860">
                  <c:v>33.070900000000002</c:v>
                </c:pt>
                <c:pt idx="2861">
                  <c:v>33.005000000000003</c:v>
                </c:pt>
                <c:pt idx="2862">
                  <c:v>32.9392</c:v>
                </c:pt>
                <c:pt idx="2863">
                  <c:v>32.873600000000003</c:v>
                </c:pt>
                <c:pt idx="2864">
                  <c:v>32.808</c:v>
                </c:pt>
                <c:pt idx="2865">
                  <c:v>32.742600000000003</c:v>
                </c:pt>
                <c:pt idx="2866">
                  <c:v>32.677300000000002</c:v>
                </c:pt>
                <c:pt idx="2867">
                  <c:v>32.612099999999998</c:v>
                </c:pt>
                <c:pt idx="2868">
                  <c:v>32.5471</c:v>
                </c:pt>
                <c:pt idx="2869">
                  <c:v>32.482100000000003</c:v>
                </c:pt>
                <c:pt idx="2870">
                  <c:v>32.417299999999997</c:v>
                </c:pt>
                <c:pt idx="2871">
                  <c:v>32.352600000000002</c:v>
                </c:pt>
                <c:pt idx="2872">
                  <c:v>32.287999999999997</c:v>
                </c:pt>
                <c:pt idx="2873">
                  <c:v>32.223500000000001</c:v>
                </c:pt>
                <c:pt idx="2874">
                  <c:v>32.159100000000002</c:v>
                </c:pt>
                <c:pt idx="2875">
                  <c:v>32.094900000000003</c:v>
                </c:pt>
                <c:pt idx="2876">
                  <c:v>32.030799999999999</c:v>
                </c:pt>
                <c:pt idx="2877">
                  <c:v>31.966799999999999</c:v>
                </c:pt>
                <c:pt idx="2878">
                  <c:v>31.902899999999999</c:v>
                </c:pt>
                <c:pt idx="2879">
                  <c:v>31.839099999999998</c:v>
                </c:pt>
                <c:pt idx="2880">
                  <c:v>31.775400000000001</c:v>
                </c:pt>
                <c:pt idx="2881">
                  <c:v>31.7119</c:v>
                </c:pt>
                <c:pt idx="2882">
                  <c:v>31.648499999999999</c:v>
                </c:pt>
                <c:pt idx="2883">
                  <c:v>31.5852</c:v>
                </c:pt>
                <c:pt idx="2884">
                  <c:v>31.521999999999998</c:v>
                </c:pt>
                <c:pt idx="2885">
                  <c:v>31.4589</c:v>
                </c:pt>
                <c:pt idx="2886">
                  <c:v>31.395900000000001</c:v>
                </c:pt>
                <c:pt idx="2887">
                  <c:v>31.333100000000002</c:v>
                </c:pt>
                <c:pt idx="2888">
                  <c:v>31.270299999999999</c:v>
                </c:pt>
                <c:pt idx="2889">
                  <c:v>31.207699999999999</c:v>
                </c:pt>
                <c:pt idx="2890">
                  <c:v>31.145199999999999</c:v>
                </c:pt>
                <c:pt idx="2891">
                  <c:v>31.082799999999999</c:v>
                </c:pt>
                <c:pt idx="2892">
                  <c:v>31.020499999999998</c:v>
                </c:pt>
                <c:pt idx="2893">
                  <c:v>30.958400000000001</c:v>
                </c:pt>
                <c:pt idx="2894">
                  <c:v>30.8963</c:v>
                </c:pt>
                <c:pt idx="2895">
                  <c:v>30.834399999999999</c:v>
                </c:pt>
                <c:pt idx="2896">
                  <c:v>30.772500000000001</c:v>
                </c:pt>
                <c:pt idx="2897">
                  <c:v>30.710799999999999</c:v>
                </c:pt>
                <c:pt idx="2898">
                  <c:v>30.6492</c:v>
                </c:pt>
                <c:pt idx="2899">
                  <c:v>30.587700000000002</c:v>
                </c:pt>
                <c:pt idx="2900">
                  <c:v>30.526399999999999</c:v>
                </c:pt>
                <c:pt idx="2901">
                  <c:v>30.4651</c:v>
                </c:pt>
                <c:pt idx="2902">
                  <c:v>30.4039</c:v>
                </c:pt>
                <c:pt idx="2903">
                  <c:v>30.3429</c:v>
                </c:pt>
                <c:pt idx="2904">
                  <c:v>30.282</c:v>
                </c:pt>
                <c:pt idx="2905">
                  <c:v>30.2212</c:v>
                </c:pt>
                <c:pt idx="2906">
                  <c:v>30.160399999999999</c:v>
                </c:pt>
                <c:pt idx="2907">
                  <c:v>30.099900000000002</c:v>
                </c:pt>
                <c:pt idx="2908">
                  <c:v>30.039400000000001</c:v>
                </c:pt>
                <c:pt idx="2909">
                  <c:v>29.978999999999999</c:v>
                </c:pt>
                <c:pt idx="2910">
                  <c:v>29.918700000000001</c:v>
                </c:pt>
                <c:pt idx="2911">
                  <c:v>29.858599999999999</c:v>
                </c:pt>
                <c:pt idx="2912">
                  <c:v>29.7986</c:v>
                </c:pt>
                <c:pt idx="2913">
                  <c:v>29.738600000000002</c:v>
                </c:pt>
                <c:pt idx="2914">
                  <c:v>29.678799999999999</c:v>
                </c:pt>
                <c:pt idx="2915">
                  <c:v>29.6191</c:v>
                </c:pt>
                <c:pt idx="2916">
                  <c:v>29.5595</c:v>
                </c:pt>
                <c:pt idx="2917">
                  <c:v>29.5</c:v>
                </c:pt>
                <c:pt idx="2918">
                  <c:v>29.4406</c:v>
                </c:pt>
                <c:pt idx="2919">
                  <c:v>29.381399999999999</c:v>
                </c:pt>
                <c:pt idx="2920">
                  <c:v>29.322199999999999</c:v>
                </c:pt>
                <c:pt idx="2921">
                  <c:v>29.263100000000001</c:v>
                </c:pt>
                <c:pt idx="2922">
                  <c:v>29.2042</c:v>
                </c:pt>
                <c:pt idx="2923">
                  <c:v>29.145399999999999</c:v>
                </c:pt>
                <c:pt idx="2924">
                  <c:v>29.086600000000001</c:v>
                </c:pt>
                <c:pt idx="2925">
                  <c:v>29.027999999999999</c:v>
                </c:pt>
                <c:pt idx="2926">
                  <c:v>28.9695</c:v>
                </c:pt>
                <c:pt idx="2927">
                  <c:v>28.911100000000001</c:v>
                </c:pt>
                <c:pt idx="2928">
                  <c:v>28.852799999999998</c:v>
                </c:pt>
                <c:pt idx="2929">
                  <c:v>28.794599999999999</c:v>
                </c:pt>
                <c:pt idx="2930">
                  <c:v>28.736499999999999</c:v>
                </c:pt>
                <c:pt idx="2931">
                  <c:v>28.678599999999999</c:v>
                </c:pt>
                <c:pt idx="2932">
                  <c:v>28.620699999999999</c:v>
                </c:pt>
                <c:pt idx="2933">
                  <c:v>28.562899999999999</c:v>
                </c:pt>
                <c:pt idx="2934">
                  <c:v>28.505299999999998</c:v>
                </c:pt>
                <c:pt idx="2935">
                  <c:v>28.447700000000001</c:v>
                </c:pt>
                <c:pt idx="2936">
                  <c:v>28.3903</c:v>
                </c:pt>
                <c:pt idx="2937">
                  <c:v>28.332999999999998</c:v>
                </c:pt>
                <c:pt idx="2938">
                  <c:v>28.275700000000001</c:v>
                </c:pt>
                <c:pt idx="2939">
                  <c:v>28.218599999999999</c:v>
                </c:pt>
                <c:pt idx="2940">
                  <c:v>28.1616</c:v>
                </c:pt>
                <c:pt idx="2941">
                  <c:v>28.104700000000001</c:v>
                </c:pt>
                <c:pt idx="2942">
                  <c:v>28.047899999999998</c:v>
                </c:pt>
                <c:pt idx="2943">
                  <c:v>27.991199999999999</c:v>
                </c:pt>
                <c:pt idx="2944">
                  <c:v>27.9346</c:v>
                </c:pt>
                <c:pt idx="2945">
                  <c:v>27.8781</c:v>
                </c:pt>
                <c:pt idx="2946">
                  <c:v>27.8217</c:v>
                </c:pt>
                <c:pt idx="2947">
                  <c:v>27.7654</c:v>
                </c:pt>
                <c:pt idx="2948">
                  <c:v>27.709199999999999</c:v>
                </c:pt>
                <c:pt idx="2949">
                  <c:v>27.653199999999998</c:v>
                </c:pt>
                <c:pt idx="2950">
                  <c:v>27.597200000000001</c:v>
                </c:pt>
                <c:pt idx="2951">
                  <c:v>27.5413</c:v>
                </c:pt>
                <c:pt idx="2952">
                  <c:v>27.485600000000002</c:v>
                </c:pt>
                <c:pt idx="2953">
                  <c:v>27.4299</c:v>
                </c:pt>
                <c:pt idx="2954">
                  <c:v>27.374300000000002</c:v>
                </c:pt>
                <c:pt idx="2955">
                  <c:v>27.318899999999999</c:v>
                </c:pt>
                <c:pt idx="2956">
                  <c:v>27.263500000000001</c:v>
                </c:pt>
                <c:pt idx="2957">
                  <c:v>27.208300000000001</c:v>
                </c:pt>
                <c:pt idx="2958">
                  <c:v>27.153199999999998</c:v>
                </c:pt>
                <c:pt idx="2959">
                  <c:v>27.098099999999999</c:v>
                </c:pt>
                <c:pt idx="2960">
                  <c:v>27.043199999999999</c:v>
                </c:pt>
                <c:pt idx="2961">
                  <c:v>26.988299999999999</c:v>
                </c:pt>
                <c:pt idx="2962">
                  <c:v>26.933599999999998</c:v>
                </c:pt>
                <c:pt idx="2963">
                  <c:v>26.879000000000001</c:v>
                </c:pt>
                <c:pt idx="2964">
                  <c:v>26.824400000000001</c:v>
                </c:pt>
                <c:pt idx="2965">
                  <c:v>26.77</c:v>
                </c:pt>
                <c:pt idx="2966">
                  <c:v>26.715699999999998</c:v>
                </c:pt>
                <c:pt idx="2967">
                  <c:v>26.6615</c:v>
                </c:pt>
                <c:pt idx="2968">
                  <c:v>26.607299999999999</c:v>
                </c:pt>
                <c:pt idx="2969">
                  <c:v>26.5533</c:v>
                </c:pt>
                <c:pt idx="2970">
                  <c:v>26.499400000000001</c:v>
                </c:pt>
                <c:pt idx="2971">
                  <c:v>26.445599999999999</c:v>
                </c:pt>
                <c:pt idx="2972">
                  <c:v>26.3918</c:v>
                </c:pt>
                <c:pt idx="2973">
                  <c:v>26.338200000000001</c:v>
                </c:pt>
                <c:pt idx="2974">
                  <c:v>26.284700000000001</c:v>
                </c:pt>
                <c:pt idx="2975">
                  <c:v>26.231300000000001</c:v>
                </c:pt>
                <c:pt idx="2976">
                  <c:v>26.177900000000001</c:v>
                </c:pt>
                <c:pt idx="2977">
                  <c:v>26.124700000000001</c:v>
                </c:pt>
                <c:pt idx="2978">
                  <c:v>26.0716</c:v>
                </c:pt>
                <c:pt idx="2979">
                  <c:v>26.018599999999999</c:v>
                </c:pt>
                <c:pt idx="2980">
                  <c:v>25.965599999999998</c:v>
                </c:pt>
                <c:pt idx="2981">
                  <c:v>25.912800000000001</c:v>
                </c:pt>
                <c:pt idx="2982">
                  <c:v>25.860099999999999</c:v>
                </c:pt>
                <c:pt idx="2983">
                  <c:v>25.807500000000001</c:v>
                </c:pt>
                <c:pt idx="2984">
                  <c:v>25.754899999999999</c:v>
                </c:pt>
                <c:pt idx="2985">
                  <c:v>25.702500000000001</c:v>
                </c:pt>
                <c:pt idx="2986">
                  <c:v>25.650200000000002</c:v>
                </c:pt>
                <c:pt idx="2987">
                  <c:v>25.597899999999999</c:v>
                </c:pt>
                <c:pt idx="2988">
                  <c:v>25.5458</c:v>
                </c:pt>
                <c:pt idx="2989">
                  <c:v>25.4937</c:v>
                </c:pt>
                <c:pt idx="2990">
                  <c:v>25.441800000000001</c:v>
                </c:pt>
                <c:pt idx="2991">
                  <c:v>25.39</c:v>
                </c:pt>
                <c:pt idx="2992">
                  <c:v>25.338200000000001</c:v>
                </c:pt>
                <c:pt idx="2993">
                  <c:v>25.2866</c:v>
                </c:pt>
                <c:pt idx="2994">
                  <c:v>25.234999999999999</c:v>
                </c:pt>
                <c:pt idx="2995">
                  <c:v>25.183499999999999</c:v>
                </c:pt>
                <c:pt idx="2996">
                  <c:v>25.132200000000001</c:v>
                </c:pt>
                <c:pt idx="2997">
                  <c:v>25.0809</c:v>
                </c:pt>
                <c:pt idx="2998">
                  <c:v>25.029699999999998</c:v>
                </c:pt>
                <c:pt idx="2999">
                  <c:v>24.9787</c:v>
                </c:pt>
                <c:pt idx="3000">
                  <c:v>24.927700000000002</c:v>
                </c:pt>
                <c:pt idx="3001">
                  <c:v>24.876799999999999</c:v>
                </c:pt>
                <c:pt idx="3002">
                  <c:v>24.826000000000001</c:v>
                </c:pt>
                <c:pt idx="3003">
                  <c:v>24.775300000000001</c:v>
                </c:pt>
                <c:pt idx="3004">
                  <c:v>24.724699999999999</c:v>
                </c:pt>
                <c:pt idx="3005">
                  <c:v>24.674199999999999</c:v>
                </c:pt>
                <c:pt idx="3006">
                  <c:v>24.623799999999999</c:v>
                </c:pt>
                <c:pt idx="3007">
                  <c:v>24.573499999999999</c:v>
                </c:pt>
                <c:pt idx="3008">
                  <c:v>24.523299999999999</c:v>
                </c:pt>
                <c:pt idx="3009">
                  <c:v>24.473199999999999</c:v>
                </c:pt>
                <c:pt idx="3010">
                  <c:v>24.423200000000001</c:v>
                </c:pt>
                <c:pt idx="3011">
                  <c:v>24.373200000000001</c:v>
                </c:pt>
                <c:pt idx="3012">
                  <c:v>24.323399999999999</c:v>
                </c:pt>
                <c:pt idx="3013">
                  <c:v>24.273599999999998</c:v>
                </c:pt>
                <c:pt idx="3014">
                  <c:v>24.224</c:v>
                </c:pt>
                <c:pt idx="3015">
                  <c:v>24.174399999999999</c:v>
                </c:pt>
                <c:pt idx="3016">
                  <c:v>24.125</c:v>
                </c:pt>
                <c:pt idx="3017">
                  <c:v>24.075600000000001</c:v>
                </c:pt>
                <c:pt idx="3018">
                  <c:v>24.026299999999999</c:v>
                </c:pt>
                <c:pt idx="3019">
                  <c:v>23.9771</c:v>
                </c:pt>
                <c:pt idx="3020">
                  <c:v>23.928000000000001</c:v>
                </c:pt>
                <c:pt idx="3021">
                  <c:v>23.879100000000001</c:v>
                </c:pt>
                <c:pt idx="3022">
                  <c:v>23.830100000000002</c:v>
                </c:pt>
                <c:pt idx="3023">
                  <c:v>23.781300000000002</c:v>
                </c:pt>
                <c:pt idx="3024">
                  <c:v>23.732600000000001</c:v>
                </c:pt>
                <c:pt idx="3025">
                  <c:v>23.684000000000001</c:v>
                </c:pt>
                <c:pt idx="3026">
                  <c:v>23.635400000000001</c:v>
                </c:pt>
                <c:pt idx="3027">
                  <c:v>23.587</c:v>
                </c:pt>
                <c:pt idx="3028">
                  <c:v>23.538599999999999</c:v>
                </c:pt>
                <c:pt idx="3029">
                  <c:v>23.490400000000001</c:v>
                </c:pt>
                <c:pt idx="3030">
                  <c:v>23.4422</c:v>
                </c:pt>
                <c:pt idx="3031">
                  <c:v>23.394100000000002</c:v>
                </c:pt>
                <c:pt idx="3032">
                  <c:v>23.3461</c:v>
                </c:pt>
                <c:pt idx="3033">
                  <c:v>23.298200000000001</c:v>
                </c:pt>
                <c:pt idx="3034">
                  <c:v>23.250399999999999</c:v>
                </c:pt>
                <c:pt idx="3035">
                  <c:v>23.2027</c:v>
                </c:pt>
                <c:pt idx="3036">
                  <c:v>23.155100000000001</c:v>
                </c:pt>
                <c:pt idx="3037">
                  <c:v>23.107600000000001</c:v>
                </c:pt>
                <c:pt idx="3038">
                  <c:v>23.060099999999998</c:v>
                </c:pt>
                <c:pt idx="3039">
                  <c:v>23.012799999999999</c:v>
                </c:pt>
                <c:pt idx="3040">
                  <c:v>22.965499999999999</c:v>
                </c:pt>
                <c:pt idx="3041">
                  <c:v>22.918299999999999</c:v>
                </c:pt>
                <c:pt idx="3042">
                  <c:v>22.871200000000002</c:v>
                </c:pt>
                <c:pt idx="3043">
                  <c:v>22.824200000000001</c:v>
                </c:pt>
                <c:pt idx="3044">
                  <c:v>22.7773</c:v>
                </c:pt>
                <c:pt idx="3045">
                  <c:v>22.730499999999999</c:v>
                </c:pt>
                <c:pt idx="3046">
                  <c:v>22.683800000000002</c:v>
                </c:pt>
                <c:pt idx="3047">
                  <c:v>22.6371</c:v>
                </c:pt>
                <c:pt idx="3048">
                  <c:v>22.590599999999998</c:v>
                </c:pt>
                <c:pt idx="3049">
                  <c:v>22.5441</c:v>
                </c:pt>
                <c:pt idx="3050">
                  <c:v>22.497699999999998</c:v>
                </c:pt>
                <c:pt idx="3051">
                  <c:v>22.4514</c:v>
                </c:pt>
                <c:pt idx="3052">
                  <c:v>22.405200000000001</c:v>
                </c:pt>
                <c:pt idx="3053">
                  <c:v>22.359100000000002</c:v>
                </c:pt>
                <c:pt idx="3054">
                  <c:v>22.313099999999999</c:v>
                </c:pt>
                <c:pt idx="3055">
                  <c:v>22.267199999999999</c:v>
                </c:pt>
                <c:pt idx="3056">
                  <c:v>22.221299999999999</c:v>
                </c:pt>
                <c:pt idx="3057">
                  <c:v>22.175599999999999</c:v>
                </c:pt>
                <c:pt idx="3058">
                  <c:v>22.129899999999999</c:v>
                </c:pt>
                <c:pt idx="3059">
                  <c:v>22.084299999999999</c:v>
                </c:pt>
                <c:pt idx="3060">
                  <c:v>22.038799999999998</c:v>
                </c:pt>
                <c:pt idx="3061">
                  <c:v>21.993400000000001</c:v>
                </c:pt>
                <c:pt idx="3062">
                  <c:v>21.948</c:v>
                </c:pt>
                <c:pt idx="3063">
                  <c:v>21.902799999999999</c:v>
                </c:pt>
                <c:pt idx="3064">
                  <c:v>21.857600000000001</c:v>
                </c:pt>
                <c:pt idx="3065">
                  <c:v>21.8126</c:v>
                </c:pt>
                <c:pt idx="3066">
                  <c:v>21.767600000000002</c:v>
                </c:pt>
                <c:pt idx="3067">
                  <c:v>21.7227</c:v>
                </c:pt>
                <c:pt idx="3068">
                  <c:v>21.677900000000001</c:v>
                </c:pt>
                <c:pt idx="3069">
                  <c:v>21.633199999999999</c:v>
                </c:pt>
                <c:pt idx="3070">
                  <c:v>21.5885</c:v>
                </c:pt>
                <c:pt idx="3071">
                  <c:v>21.544</c:v>
                </c:pt>
                <c:pt idx="3072">
                  <c:v>21.499500000000001</c:v>
                </c:pt>
                <c:pt idx="3073">
                  <c:v>21.455100000000002</c:v>
                </c:pt>
                <c:pt idx="3074">
                  <c:v>21.410799999999998</c:v>
                </c:pt>
                <c:pt idx="3075">
                  <c:v>21.366599999999998</c:v>
                </c:pt>
                <c:pt idx="3076">
                  <c:v>21.322500000000002</c:v>
                </c:pt>
                <c:pt idx="3077">
                  <c:v>21.278400000000001</c:v>
                </c:pt>
                <c:pt idx="3078">
                  <c:v>21.234500000000001</c:v>
                </c:pt>
                <c:pt idx="3079">
                  <c:v>21.1906</c:v>
                </c:pt>
                <c:pt idx="3080">
                  <c:v>21.146799999999999</c:v>
                </c:pt>
                <c:pt idx="3081">
                  <c:v>21.103100000000001</c:v>
                </c:pt>
                <c:pt idx="3082">
                  <c:v>21.0594</c:v>
                </c:pt>
                <c:pt idx="3083">
                  <c:v>21.015899999999998</c:v>
                </c:pt>
                <c:pt idx="3084">
                  <c:v>20.9724</c:v>
                </c:pt>
                <c:pt idx="3085">
                  <c:v>20.929099999999998</c:v>
                </c:pt>
                <c:pt idx="3086">
                  <c:v>20.8858</c:v>
                </c:pt>
                <c:pt idx="3087">
                  <c:v>20.842600000000001</c:v>
                </c:pt>
                <c:pt idx="3088">
                  <c:v>20.799399999999999</c:v>
                </c:pt>
                <c:pt idx="3089">
                  <c:v>20.756399999999999</c:v>
                </c:pt>
                <c:pt idx="3090">
                  <c:v>20.7134</c:v>
                </c:pt>
                <c:pt idx="3091">
                  <c:v>20.6706</c:v>
                </c:pt>
                <c:pt idx="3092">
                  <c:v>20.627800000000001</c:v>
                </c:pt>
                <c:pt idx="3093">
                  <c:v>20.585000000000001</c:v>
                </c:pt>
                <c:pt idx="3094">
                  <c:v>20.542400000000001</c:v>
                </c:pt>
                <c:pt idx="3095">
                  <c:v>20.4999</c:v>
                </c:pt>
                <c:pt idx="3096">
                  <c:v>20.4574</c:v>
                </c:pt>
                <c:pt idx="3097">
                  <c:v>20.414999999999999</c:v>
                </c:pt>
                <c:pt idx="3098">
                  <c:v>20.372699999999998</c:v>
                </c:pt>
                <c:pt idx="3099">
                  <c:v>20.330500000000001</c:v>
                </c:pt>
                <c:pt idx="3100">
                  <c:v>20.2883</c:v>
                </c:pt>
                <c:pt idx="3101">
                  <c:v>20.246300000000002</c:v>
                </c:pt>
                <c:pt idx="3102">
                  <c:v>20.2043</c:v>
                </c:pt>
                <c:pt idx="3103">
                  <c:v>20.162400000000002</c:v>
                </c:pt>
                <c:pt idx="3104">
                  <c:v>20.1206</c:v>
                </c:pt>
                <c:pt idx="3105">
                  <c:v>20.078800000000001</c:v>
                </c:pt>
                <c:pt idx="3106">
                  <c:v>20.037199999999999</c:v>
                </c:pt>
                <c:pt idx="3107">
                  <c:v>19.9956</c:v>
                </c:pt>
                <c:pt idx="3108">
                  <c:v>19.9541</c:v>
                </c:pt>
                <c:pt idx="3109">
                  <c:v>19.912700000000001</c:v>
                </c:pt>
                <c:pt idx="3110">
                  <c:v>19.871300000000002</c:v>
                </c:pt>
                <c:pt idx="3111">
                  <c:v>19.830100000000002</c:v>
                </c:pt>
                <c:pt idx="3112">
                  <c:v>19.788900000000002</c:v>
                </c:pt>
                <c:pt idx="3113">
                  <c:v>19.747800000000002</c:v>
                </c:pt>
                <c:pt idx="3114">
                  <c:v>19.706800000000001</c:v>
                </c:pt>
                <c:pt idx="3115">
                  <c:v>19.665800000000001</c:v>
                </c:pt>
                <c:pt idx="3116">
                  <c:v>19.625</c:v>
                </c:pt>
                <c:pt idx="3117">
                  <c:v>19.584199999999999</c:v>
                </c:pt>
                <c:pt idx="3118">
                  <c:v>19.543500000000002</c:v>
                </c:pt>
                <c:pt idx="3119">
                  <c:v>19.502800000000001</c:v>
                </c:pt>
                <c:pt idx="3120">
                  <c:v>19.462299999999999</c:v>
                </c:pt>
                <c:pt idx="3121">
                  <c:v>19.421800000000001</c:v>
                </c:pt>
                <c:pt idx="3122">
                  <c:v>19.381399999999999</c:v>
                </c:pt>
                <c:pt idx="3123">
                  <c:v>19.341100000000001</c:v>
                </c:pt>
                <c:pt idx="3124">
                  <c:v>19.300899999999999</c:v>
                </c:pt>
                <c:pt idx="3125">
                  <c:v>19.2607</c:v>
                </c:pt>
                <c:pt idx="3126">
                  <c:v>19.220600000000001</c:v>
                </c:pt>
                <c:pt idx="3127">
                  <c:v>19.180599999999998</c:v>
                </c:pt>
                <c:pt idx="3128">
                  <c:v>19.140699999999999</c:v>
                </c:pt>
                <c:pt idx="3129">
                  <c:v>19.100899999999999</c:v>
                </c:pt>
                <c:pt idx="3130">
                  <c:v>19.0611</c:v>
                </c:pt>
                <c:pt idx="3131">
                  <c:v>19.0214</c:v>
                </c:pt>
                <c:pt idx="3132">
                  <c:v>18.9818</c:v>
                </c:pt>
                <c:pt idx="3133">
                  <c:v>18.9422</c:v>
                </c:pt>
                <c:pt idx="3134">
                  <c:v>18.902799999999999</c:v>
                </c:pt>
                <c:pt idx="3135">
                  <c:v>18.863399999999999</c:v>
                </c:pt>
                <c:pt idx="3136">
                  <c:v>18.824100000000001</c:v>
                </c:pt>
                <c:pt idx="3137">
                  <c:v>18.784800000000001</c:v>
                </c:pt>
                <c:pt idx="3138">
                  <c:v>18.745699999999999</c:v>
                </c:pt>
                <c:pt idx="3139">
                  <c:v>18.706600000000002</c:v>
                </c:pt>
                <c:pt idx="3140">
                  <c:v>18.6676</c:v>
                </c:pt>
                <c:pt idx="3141">
                  <c:v>18.628699999999998</c:v>
                </c:pt>
                <c:pt idx="3142">
                  <c:v>18.5898</c:v>
                </c:pt>
                <c:pt idx="3143">
                  <c:v>18.550999999999998</c:v>
                </c:pt>
                <c:pt idx="3144">
                  <c:v>18.5123</c:v>
                </c:pt>
                <c:pt idx="3145">
                  <c:v>18.473700000000001</c:v>
                </c:pt>
                <c:pt idx="3146">
                  <c:v>18.435099999999998</c:v>
                </c:pt>
                <c:pt idx="3147">
                  <c:v>18.396699999999999</c:v>
                </c:pt>
                <c:pt idx="3148">
                  <c:v>18.3583</c:v>
                </c:pt>
                <c:pt idx="3149">
                  <c:v>18.319900000000001</c:v>
                </c:pt>
                <c:pt idx="3150">
                  <c:v>18.281700000000001</c:v>
                </c:pt>
                <c:pt idx="3151">
                  <c:v>18.243500000000001</c:v>
                </c:pt>
                <c:pt idx="3152">
                  <c:v>18.205400000000001</c:v>
                </c:pt>
                <c:pt idx="3153">
                  <c:v>18.167300000000001</c:v>
                </c:pt>
                <c:pt idx="3154">
                  <c:v>18.1294</c:v>
                </c:pt>
                <c:pt idx="3155">
                  <c:v>18.0915</c:v>
                </c:pt>
                <c:pt idx="3156">
                  <c:v>18.053699999999999</c:v>
                </c:pt>
                <c:pt idx="3157">
                  <c:v>18.015899999999998</c:v>
                </c:pt>
                <c:pt idx="3158">
                  <c:v>17.978300000000001</c:v>
                </c:pt>
                <c:pt idx="3159">
                  <c:v>17.9407</c:v>
                </c:pt>
                <c:pt idx="3160">
                  <c:v>17.903199999999998</c:v>
                </c:pt>
                <c:pt idx="3161">
                  <c:v>17.8657</c:v>
                </c:pt>
                <c:pt idx="3162">
                  <c:v>17.828399999999998</c:v>
                </c:pt>
                <c:pt idx="3163">
                  <c:v>17.7911</c:v>
                </c:pt>
                <c:pt idx="3164">
                  <c:v>17.753799999999998</c:v>
                </c:pt>
                <c:pt idx="3165">
                  <c:v>17.716699999999999</c:v>
                </c:pt>
                <c:pt idx="3166">
                  <c:v>17.679600000000001</c:v>
                </c:pt>
                <c:pt idx="3167">
                  <c:v>17.642600000000002</c:v>
                </c:pt>
                <c:pt idx="3168">
                  <c:v>17.605699999999999</c:v>
                </c:pt>
                <c:pt idx="3169">
                  <c:v>17.5688</c:v>
                </c:pt>
                <c:pt idx="3170">
                  <c:v>17.532</c:v>
                </c:pt>
                <c:pt idx="3171">
                  <c:v>17.4953</c:v>
                </c:pt>
                <c:pt idx="3172">
                  <c:v>17.458600000000001</c:v>
                </c:pt>
                <c:pt idx="3173">
                  <c:v>17.422000000000001</c:v>
                </c:pt>
                <c:pt idx="3174">
                  <c:v>17.3855</c:v>
                </c:pt>
                <c:pt idx="3175">
                  <c:v>17.3491</c:v>
                </c:pt>
                <c:pt idx="3176">
                  <c:v>17.3127</c:v>
                </c:pt>
                <c:pt idx="3177">
                  <c:v>17.276399999999999</c:v>
                </c:pt>
                <c:pt idx="3178">
                  <c:v>17.240200000000002</c:v>
                </c:pt>
                <c:pt idx="3179">
                  <c:v>17.2041</c:v>
                </c:pt>
                <c:pt idx="3180">
                  <c:v>17.167999999999999</c:v>
                </c:pt>
                <c:pt idx="3181">
                  <c:v>17.132000000000001</c:v>
                </c:pt>
                <c:pt idx="3182">
                  <c:v>17.0961</c:v>
                </c:pt>
                <c:pt idx="3183">
                  <c:v>17.060199999999998</c:v>
                </c:pt>
                <c:pt idx="3184">
                  <c:v>17.0244</c:v>
                </c:pt>
                <c:pt idx="3185">
                  <c:v>16.988700000000001</c:v>
                </c:pt>
                <c:pt idx="3186">
                  <c:v>16.952999999999999</c:v>
                </c:pt>
                <c:pt idx="3187">
                  <c:v>16.917400000000001</c:v>
                </c:pt>
                <c:pt idx="3188">
                  <c:v>16.881900000000002</c:v>
                </c:pt>
                <c:pt idx="3189">
                  <c:v>16.846399999999999</c:v>
                </c:pt>
                <c:pt idx="3190">
                  <c:v>16.8111</c:v>
                </c:pt>
                <c:pt idx="3191">
                  <c:v>16.7758</c:v>
                </c:pt>
                <c:pt idx="3192">
                  <c:v>16.740500000000001</c:v>
                </c:pt>
                <c:pt idx="3193">
                  <c:v>16.705300000000001</c:v>
                </c:pt>
                <c:pt idx="3194">
                  <c:v>16.670200000000001</c:v>
                </c:pt>
                <c:pt idx="3195">
                  <c:v>16.635200000000001</c:v>
                </c:pt>
                <c:pt idx="3196">
                  <c:v>16.600200000000001</c:v>
                </c:pt>
                <c:pt idx="3197">
                  <c:v>16.565300000000001</c:v>
                </c:pt>
                <c:pt idx="3198">
                  <c:v>16.5305</c:v>
                </c:pt>
                <c:pt idx="3199">
                  <c:v>16.495799999999999</c:v>
                </c:pt>
                <c:pt idx="3200">
                  <c:v>16.461099999999998</c:v>
                </c:pt>
                <c:pt idx="3201">
                  <c:v>16.426400000000001</c:v>
                </c:pt>
                <c:pt idx="3202">
                  <c:v>16.3919</c:v>
                </c:pt>
                <c:pt idx="3203">
                  <c:v>16.357399999999998</c:v>
                </c:pt>
                <c:pt idx="3204">
                  <c:v>16.323</c:v>
                </c:pt>
                <c:pt idx="3205">
                  <c:v>16.288599999999999</c:v>
                </c:pt>
                <c:pt idx="3206">
                  <c:v>16.254300000000001</c:v>
                </c:pt>
                <c:pt idx="3207">
                  <c:v>16.220099999999999</c:v>
                </c:pt>
                <c:pt idx="3208">
                  <c:v>16.186</c:v>
                </c:pt>
                <c:pt idx="3209">
                  <c:v>16.151900000000001</c:v>
                </c:pt>
                <c:pt idx="3210">
                  <c:v>16.117899999999999</c:v>
                </c:pt>
                <c:pt idx="3211">
                  <c:v>16.0839</c:v>
                </c:pt>
                <c:pt idx="3212">
                  <c:v>16.0501</c:v>
                </c:pt>
                <c:pt idx="3213">
                  <c:v>16.016200000000001</c:v>
                </c:pt>
                <c:pt idx="3214">
                  <c:v>15.9825</c:v>
                </c:pt>
                <c:pt idx="3215">
                  <c:v>15.9488</c:v>
                </c:pt>
                <c:pt idx="3216">
                  <c:v>15.9152</c:v>
                </c:pt>
                <c:pt idx="3217">
                  <c:v>15.881600000000001</c:v>
                </c:pt>
                <c:pt idx="3218">
                  <c:v>15.8482</c:v>
                </c:pt>
                <c:pt idx="3219">
                  <c:v>15.8147</c:v>
                </c:pt>
                <c:pt idx="3220">
                  <c:v>15.7814</c:v>
                </c:pt>
                <c:pt idx="3221">
                  <c:v>15.748100000000001</c:v>
                </c:pt>
                <c:pt idx="3222">
                  <c:v>15.7149</c:v>
                </c:pt>
                <c:pt idx="3223">
                  <c:v>15.681699999999999</c:v>
                </c:pt>
                <c:pt idx="3224">
                  <c:v>15.6486</c:v>
                </c:pt>
                <c:pt idx="3225">
                  <c:v>15.615600000000001</c:v>
                </c:pt>
                <c:pt idx="3226">
                  <c:v>15.582700000000001</c:v>
                </c:pt>
                <c:pt idx="3227">
                  <c:v>15.549799999999999</c:v>
                </c:pt>
                <c:pt idx="3228">
                  <c:v>15.5169</c:v>
                </c:pt>
                <c:pt idx="3229">
                  <c:v>15.4842</c:v>
                </c:pt>
                <c:pt idx="3230">
                  <c:v>15.451499999999999</c:v>
                </c:pt>
                <c:pt idx="3231">
                  <c:v>15.418900000000001</c:v>
                </c:pt>
                <c:pt idx="3232">
                  <c:v>15.3863</c:v>
                </c:pt>
                <c:pt idx="3233">
                  <c:v>15.3538</c:v>
                </c:pt>
                <c:pt idx="3234">
                  <c:v>15.321300000000001</c:v>
                </c:pt>
                <c:pt idx="3235">
                  <c:v>15.289</c:v>
                </c:pt>
                <c:pt idx="3236">
                  <c:v>15.2567</c:v>
                </c:pt>
                <c:pt idx="3237">
                  <c:v>15.224399999999999</c:v>
                </c:pt>
                <c:pt idx="3238">
                  <c:v>15.1922</c:v>
                </c:pt>
                <c:pt idx="3239">
                  <c:v>15.1601</c:v>
                </c:pt>
                <c:pt idx="3240">
                  <c:v>15.128</c:v>
                </c:pt>
                <c:pt idx="3241">
                  <c:v>15.096</c:v>
                </c:pt>
                <c:pt idx="3242">
                  <c:v>15.0641</c:v>
                </c:pt>
                <c:pt idx="3243">
                  <c:v>15.0322</c:v>
                </c:pt>
                <c:pt idx="3244">
                  <c:v>15.000400000000001</c:v>
                </c:pt>
                <c:pt idx="3245">
                  <c:v>14.9687</c:v>
                </c:pt>
                <c:pt idx="3246">
                  <c:v>14.936999999999999</c:v>
                </c:pt>
                <c:pt idx="3247">
                  <c:v>14.9054</c:v>
                </c:pt>
                <c:pt idx="3248">
                  <c:v>14.873900000000001</c:v>
                </c:pt>
                <c:pt idx="3249">
                  <c:v>14.8424</c:v>
                </c:pt>
                <c:pt idx="3250">
                  <c:v>14.8109</c:v>
                </c:pt>
                <c:pt idx="3251">
                  <c:v>14.7796</c:v>
                </c:pt>
                <c:pt idx="3252">
                  <c:v>14.7483</c:v>
                </c:pt>
                <c:pt idx="3253">
                  <c:v>14.717000000000001</c:v>
                </c:pt>
                <c:pt idx="3254">
                  <c:v>14.6859</c:v>
                </c:pt>
                <c:pt idx="3255">
                  <c:v>14.6547</c:v>
                </c:pt>
                <c:pt idx="3256">
                  <c:v>14.623699999999999</c:v>
                </c:pt>
                <c:pt idx="3257">
                  <c:v>14.592700000000001</c:v>
                </c:pt>
                <c:pt idx="3258">
                  <c:v>14.5618</c:v>
                </c:pt>
                <c:pt idx="3259">
                  <c:v>14.530900000000001</c:v>
                </c:pt>
                <c:pt idx="3260">
                  <c:v>14.5001</c:v>
                </c:pt>
                <c:pt idx="3261">
                  <c:v>14.4693</c:v>
                </c:pt>
                <c:pt idx="3262">
                  <c:v>14.438599999999999</c:v>
                </c:pt>
                <c:pt idx="3263">
                  <c:v>14.407999999999999</c:v>
                </c:pt>
                <c:pt idx="3264">
                  <c:v>14.3775</c:v>
                </c:pt>
                <c:pt idx="3265">
                  <c:v>14.347</c:v>
                </c:pt>
                <c:pt idx="3266">
                  <c:v>14.3165</c:v>
                </c:pt>
                <c:pt idx="3267">
                  <c:v>14.286099999999999</c:v>
                </c:pt>
                <c:pt idx="3268">
                  <c:v>14.255800000000001</c:v>
                </c:pt>
                <c:pt idx="3269">
                  <c:v>14.2255</c:v>
                </c:pt>
                <c:pt idx="3270">
                  <c:v>14.1953</c:v>
                </c:pt>
                <c:pt idx="3271">
                  <c:v>14.1652</c:v>
                </c:pt>
                <c:pt idx="3272">
                  <c:v>14.1351</c:v>
                </c:pt>
                <c:pt idx="3273">
                  <c:v>14.1051</c:v>
                </c:pt>
                <c:pt idx="3274">
                  <c:v>14.075100000000001</c:v>
                </c:pt>
                <c:pt idx="3275">
                  <c:v>14.045199999999999</c:v>
                </c:pt>
                <c:pt idx="3276">
                  <c:v>14.0154</c:v>
                </c:pt>
                <c:pt idx="3277">
                  <c:v>13.9856</c:v>
                </c:pt>
                <c:pt idx="3278">
                  <c:v>13.9559</c:v>
                </c:pt>
                <c:pt idx="3279">
                  <c:v>13.9262</c:v>
                </c:pt>
                <c:pt idx="3280">
                  <c:v>13.896599999999999</c:v>
                </c:pt>
                <c:pt idx="3281">
                  <c:v>13.867100000000001</c:v>
                </c:pt>
                <c:pt idx="3282">
                  <c:v>13.8376</c:v>
                </c:pt>
                <c:pt idx="3283">
                  <c:v>13.808199999999999</c:v>
                </c:pt>
                <c:pt idx="3284">
                  <c:v>13.7788</c:v>
                </c:pt>
                <c:pt idx="3285">
                  <c:v>13.749499999999999</c:v>
                </c:pt>
                <c:pt idx="3286">
                  <c:v>13.7202</c:v>
                </c:pt>
                <c:pt idx="3287">
                  <c:v>13.691000000000001</c:v>
                </c:pt>
                <c:pt idx="3288">
                  <c:v>13.661899999999999</c:v>
                </c:pt>
                <c:pt idx="3289">
                  <c:v>13.6328</c:v>
                </c:pt>
                <c:pt idx="3290">
                  <c:v>13.6038</c:v>
                </c:pt>
                <c:pt idx="3291">
                  <c:v>13.5749</c:v>
                </c:pt>
                <c:pt idx="3292">
                  <c:v>13.5459</c:v>
                </c:pt>
                <c:pt idx="3293">
                  <c:v>13.517099999999999</c:v>
                </c:pt>
                <c:pt idx="3294">
                  <c:v>13.488300000000001</c:v>
                </c:pt>
                <c:pt idx="3295">
                  <c:v>13.4596</c:v>
                </c:pt>
                <c:pt idx="3296">
                  <c:v>13.430899999999999</c:v>
                </c:pt>
                <c:pt idx="3297">
                  <c:v>13.4023</c:v>
                </c:pt>
                <c:pt idx="3298">
                  <c:v>13.373699999999999</c:v>
                </c:pt>
                <c:pt idx="3299">
                  <c:v>13.3452</c:v>
                </c:pt>
                <c:pt idx="3300">
                  <c:v>13.316800000000001</c:v>
                </c:pt>
                <c:pt idx="3301">
                  <c:v>13.288399999999999</c:v>
                </c:pt>
                <c:pt idx="3302">
                  <c:v>13.2601</c:v>
                </c:pt>
                <c:pt idx="3303">
                  <c:v>13.2318</c:v>
                </c:pt>
                <c:pt idx="3304">
                  <c:v>13.2036</c:v>
                </c:pt>
                <c:pt idx="3305">
                  <c:v>13.1754</c:v>
                </c:pt>
                <c:pt idx="3306">
                  <c:v>13.1473</c:v>
                </c:pt>
                <c:pt idx="3307">
                  <c:v>13.119300000000001</c:v>
                </c:pt>
                <c:pt idx="3308">
                  <c:v>13.0913</c:v>
                </c:pt>
                <c:pt idx="3309">
                  <c:v>13.0634</c:v>
                </c:pt>
                <c:pt idx="3310">
                  <c:v>13.035500000000001</c:v>
                </c:pt>
                <c:pt idx="3311">
                  <c:v>13.0077</c:v>
                </c:pt>
                <c:pt idx="3312">
                  <c:v>12.979900000000001</c:v>
                </c:pt>
                <c:pt idx="3313">
                  <c:v>12.952199999999999</c:v>
                </c:pt>
                <c:pt idx="3314">
                  <c:v>12.9245</c:v>
                </c:pt>
                <c:pt idx="3315">
                  <c:v>12.8969</c:v>
                </c:pt>
                <c:pt idx="3316">
                  <c:v>12.869400000000001</c:v>
                </c:pt>
                <c:pt idx="3317">
                  <c:v>12.841900000000001</c:v>
                </c:pt>
                <c:pt idx="3318">
                  <c:v>12.814500000000001</c:v>
                </c:pt>
                <c:pt idx="3319">
                  <c:v>12.787100000000001</c:v>
                </c:pt>
                <c:pt idx="3320">
                  <c:v>12.7598</c:v>
                </c:pt>
                <c:pt idx="3321">
                  <c:v>12.7325</c:v>
                </c:pt>
                <c:pt idx="3322">
                  <c:v>12.705299999999999</c:v>
                </c:pt>
                <c:pt idx="3323">
                  <c:v>12.678100000000001</c:v>
                </c:pt>
                <c:pt idx="3324">
                  <c:v>12.651</c:v>
                </c:pt>
                <c:pt idx="3325">
                  <c:v>12.624000000000001</c:v>
                </c:pt>
                <c:pt idx="3326">
                  <c:v>12.597</c:v>
                </c:pt>
                <c:pt idx="3327">
                  <c:v>12.57</c:v>
                </c:pt>
                <c:pt idx="3328">
                  <c:v>12.543100000000001</c:v>
                </c:pt>
                <c:pt idx="3329">
                  <c:v>12.516299999999999</c:v>
                </c:pt>
                <c:pt idx="3330">
                  <c:v>12.4895</c:v>
                </c:pt>
                <c:pt idx="3331">
                  <c:v>12.4628</c:v>
                </c:pt>
                <c:pt idx="3332">
                  <c:v>12.4361</c:v>
                </c:pt>
                <c:pt idx="3333">
                  <c:v>12.4095</c:v>
                </c:pt>
                <c:pt idx="3334">
                  <c:v>12.382999999999999</c:v>
                </c:pt>
                <c:pt idx="3335">
                  <c:v>12.356400000000001</c:v>
                </c:pt>
                <c:pt idx="3336">
                  <c:v>12.33</c:v>
                </c:pt>
                <c:pt idx="3337">
                  <c:v>12.303599999999999</c:v>
                </c:pt>
                <c:pt idx="3338">
                  <c:v>12.277200000000001</c:v>
                </c:pt>
                <c:pt idx="3339">
                  <c:v>12.2509</c:v>
                </c:pt>
                <c:pt idx="3340">
                  <c:v>12.2247</c:v>
                </c:pt>
                <c:pt idx="3341">
                  <c:v>12.198499999999999</c:v>
                </c:pt>
                <c:pt idx="3342">
                  <c:v>12.1724</c:v>
                </c:pt>
                <c:pt idx="3343">
                  <c:v>12.1463</c:v>
                </c:pt>
                <c:pt idx="3344">
                  <c:v>12.1203</c:v>
                </c:pt>
                <c:pt idx="3345">
                  <c:v>12.0943</c:v>
                </c:pt>
                <c:pt idx="3346">
                  <c:v>12.068300000000001</c:v>
                </c:pt>
                <c:pt idx="3347">
                  <c:v>12.0425</c:v>
                </c:pt>
                <c:pt idx="3348">
                  <c:v>12.0166</c:v>
                </c:pt>
                <c:pt idx="3349">
                  <c:v>11.9909</c:v>
                </c:pt>
                <c:pt idx="3350">
                  <c:v>11.965199999999999</c:v>
                </c:pt>
                <c:pt idx="3351">
                  <c:v>11.939500000000001</c:v>
                </c:pt>
                <c:pt idx="3352">
                  <c:v>11.9139</c:v>
                </c:pt>
                <c:pt idx="3353">
                  <c:v>11.888299999999999</c:v>
                </c:pt>
                <c:pt idx="3354">
                  <c:v>11.8628</c:v>
                </c:pt>
                <c:pt idx="3355">
                  <c:v>11.837300000000001</c:v>
                </c:pt>
                <c:pt idx="3356">
                  <c:v>11.8119</c:v>
                </c:pt>
                <c:pt idx="3357">
                  <c:v>11.7866</c:v>
                </c:pt>
                <c:pt idx="3358">
                  <c:v>11.7613</c:v>
                </c:pt>
                <c:pt idx="3359">
                  <c:v>11.736000000000001</c:v>
                </c:pt>
                <c:pt idx="3360">
                  <c:v>11.710800000000001</c:v>
                </c:pt>
                <c:pt idx="3361">
                  <c:v>11.685700000000001</c:v>
                </c:pt>
                <c:pt idx="3362">
                  <c:v>11.660600000000001</c:v>
                </c:pt>
                <c:pt idx="3363">
                  <c:v>11.6355</c:v>
                </c:pt>
                <c:pt idx="3364">
                  <c:v>11.6105</c:v>
                </c:pt>
                <c:pt idx="3365">
                  <c:v>11.585599999999999</c:v>
                </c:pt>
                <c:pt idx="3366">
                  <c:v>11.560700000000001</c:v>
                </c:pt>
                <c:pt idx="3367">
                  <c:v>11.5358</c:v>
                </c:pt>
                <c:pt idx="3368">
                  <c:v>11.510999999999999</c:v>
                </c:pt>
                <c:pt idx="3369">
                  <c:v>11.4863</c:v>
                </c:pt>
                <c:pt idx="3370">
                  <c:v>11.461600000000001</c:v>
                </c:pt>
                <c:pt idx="3371">
                  <c:v>11.4369</c:v>
                </c:pt>
                <c:pt idx="3372">
                  <c:v>11.4123</c:v>
                </c:pt>
                <c:pt idx="3373">
                  <c:v>11.3878</c:v>
                </c:pt>
                <c:pt idx="3374">
                  <c:v>11.363300000000001</c:v>
                </c:pt>
                <c:pt idx="3375">
                  <c:v>11.338800000000001</c:v>
                </c:pt>
                <c:pt idx="3376">
                  <c:v>11.314399999999999</c:v>
                </c:pt>
                <c:pt idx="3377">
                  <c:v>11.290100000000001</c:v>
                </c:pt>
                <c:pt idx="3378">
                  <c:v>11.2658</c:v>
                </c:pt>
                <c:pt idx="3379">
                  <c:v>11.2415</c:v>
                </c:pt>
                <c:pt idx="3380">
                  <c:v>11.2173</c:v>
                </c:pt>
                <c:pt idx="3381">
                  <c:v>11.193199999999999</c:v>
                </c:pt>
                <c:pt idx="3382">
                  <c:v>11.1691</c:v>
                </c:pt>
                <c:pt idx="3383">
                  <c:v>11.145</c:v>
                </c:pt>
                <c:pt idx="3384">
                  <c:v>11.121</c:v>
                </c:pt>
                <c:pt idx="3385">
                  <c:v>11.097099999999999</c:v>
                </c:pt>
                <c:pt idx="3386">
                  <c:v>11.0732</c:v>
                </c:pt>
                <c:pt idx="3387">
                  <c:v>11.049300000000001</c:v>
                </c:pt>
                <c:pt idx="3388">
                  <c:v>11.025499999999999</c:v>
                </c:pt>
                <c:pt idx="3389">
                  <c:v>11.0017</c:v>
                </c:pt>
                <c:pt idx="3390">
                  <c:v>10.978</c:v>
                </c:pt>
                <c:pt idx="3391">
                  <c:v>10.9544</c:v>
                </c:pt>
                <c:pt idx="3392">
                  <c:v>10.9307</c:v>
                </c:pt>
                <c:pt idx="3393">
                  <c:v>10.9072</c:v>
                </c:pt>
                <c:pt idx="3394">
                  <c:v>10.883699999999999</c:v>
                </c:pt>
                <c:pt idx="3395">
                  <c:v>10.860200000000001</c:v>
                </c:pt>
                <c:pt idx="3396">
                  <c:v>10.8368</c:v>
                </c:pt>
                <c:pt idx="3397">
                  <c:v>10.8134</c:v>
                </c:pt>
                <c:pt idx="3398">
                  <c:v>10.790100000000001</c:v>
                </c:pt>
                <c:pt idx="3399">
                  <c:v>10.7668</c:v>
                </c:pt>
                <c:pt idx="3400">
                  <c:v>10.743499999999999</c:v>
                </c:pt>
                <c:pt idx="3401">
                  <c:v>10.7204</c:v>
                </c:pt>
                <c:pt idx="3402">
                  <c:v>10.6972</c:v>
                </c:pt>
                <c:pt idx="3403">
                  <c:v>10.674099999999999</c:v>
                </c:pt>
                <c:pt idx="3404">
                  <c:v>10.6511</c:v>
                </c:pt>
                <c:pt idx="3405">
                  <c:v>10.6281</c:v>
                </c:pt>
                <c:pt idx="3406">
                  <c:v>10.6051</c:v>
                </c:pt>
                <c:pt idx="3407">
                  <c:v>10.5822</c:v>
                </c:pt>
                <c:pt idx="3408">
                  <c:v>10.5594</c:v>
                </c:pt>
                <c:pt idx="3409">
                  <c:v>10.5365</c:v>
                </c:pt>
                <c:pt idx="3410">
                  <c:v>10.5138</c:v>
                </c:pt>
                <c:pt idx="3411">
                  <c:v>10.491099999999999</c:v>
                </c:pt>
                <c:pt idx="3412">
                  <c:v>10.468400000000001</c:v>
                </c:pt>
                <c:pt idx="3413">
                  <c:v>10.4458</c:v>
                </c:pt>
                <c:pt idx="3414">
                  <c:v>10.4232</c:v>
                </c:pt>
                <c:pt idx="3415">
                  <c:v>10.400700000000001</c:v>
                </c:pt>
                <c:pt idx="3416">
                  <c:v>10.3782</c:v>
                </c:pt>
                <c:pt idx="3417">
                  <c:v>10.355700000000001</c:v>
                </c:pt>
                <c:pt idx="3418">
                  <c:v>10.333299999999999</c:v>
                </c:pt>
                <c:pt idx="3419">
                  <c:v>10.311</c:v>
                </c:pt>
                <c:pt idx="3420">
                  <c:v>10.2887</c:v>
                </c:pt>
                <c:pt idx="3421">
                  <c:v>10.266400000000001</c:v>
                </c:pt>
                <c:pt idx="3422">
                  <c:v>10.244199999999999</c:v>
                </c:pt>
                <c:pt idx="3423">
                  <c:v>10.222</c:v>
                </c:pt>
                <c:pt idx="3424">
                  <c:v>10.1999</c:v>
                </c:pt>
                <c:pt idx="3425">
                  <c:v>10.1778</c:v>
                </c:pt>
                <c:pt idx="3426">
                  <c:v>10.155799999999999</c:v>
                </c:pt>
                <c:pt idx="3427">
                  <c:v>10.133800000000001</c:v>
                </c:pt>
                <c:pt idx="3428">
                  <c:v>10.1119</c:v>
                </c:pt>
                <c:pt idx="3429">
                  <c:v>10.09</c:v>
                </c:pt>
                <c:pt idx="3430">
                  <c:v>10.068099999999999</c:v>
                </c:pt>
                <c:pt idx="3431">
                  <c:v>10.0463</c:v>
                </c:pt>
                <c:pt idx="3432">
                  <c:v>10.0246</c:v>
                </c:pt>
                <c:pt idx="3433">
                  <c:v>10.0029</c:v>
                </c:pt>
                <c:pt idx="3434">
                  <c:v>9.9811800000000002</c:v>
                </c:pt>
                <c:pt idx="3435">
                  <c:v>9.9595500000000001</c:v>
                </c:pt>
                <c:pt idx="3436">
                  <c:v>9.9379600000000003</c:v>
                </c:pt>
                <c:pt idx="3437">
                  <c:v>9.9164300000000001</c:v>
                </c:pt>
                <c:pt idx="3438">
                  <c:v>9.8949300000000004</c:v>
                </c:pt>
                <c:pt idx="3439">
                  <c:v>9.8734800000000007</c:v>
                </c:pt>
                <c:pt idx="3440">
                  <c:v>9.8520699999999994</c:v>
                </c:pt>
                <c:pt idx="3441">
                  <c:v>9.8307099999999998</c:v>
                </c:pt>
                <c:pt idx="3442">
                  <c:v>9.8093900000000005</c:v>
                </c:pt>
                <c:pt idx="3443">
                  <c:v>9.7881099999999996</c:v>
                </c:pt>
                <c:pt idx="3444">
                  <c:v>9.7668800000000005</c:v>
                </c:pt>
                <c:pt idx="3445">
                  <c:v>9.7456899999999997</c:v>
                </c:pt>
                <c:pt idx="3446">
                  <c:v>9.7245399999999993</c:v>
                </c:pt>
                <c:pt idx="3447">
                  <c:v>9.7034400000000005</c:v>
                </c:pt>
                <c:pt idx="3448">
                  <c:v>9.6823800000000002</c:v>
                </c:pt>
                <c:pt idx="3449">
                  <c:v>9.6613699999999998</c:v>
                </c:pt>
                <c:pt idx="3450">
                  <c:v>9.6403999999999996</c:v>
                </c:pt>
                <c:pt idx="3451">
                  <c:v>9.6194699999999997</c:v>
                </c:pt>
                <c:pt idx="3452">
                  <c:v>9.5985800000000001</c:v>
                </c:pt>
                <c:pt idx="3453">
                  <c:v>9.5777400000000004</c:v>
                </c:pt>
                <c:pt idx="3454">
                  <c:v>9.5569400000000009</c:v>
                </c:pt>
                <c:pt idx="3455">
                  <c:v>9.5361799999999999</c:v>
                </c:pt>
                <c:pt idx="3456">
                  <c:v>9.5154700000000005</c:v>
                </c:pt>
                <c:pt idx="3457">
                  <c:v>9.4947900000000001</c:v>
                </c:pt>
                <c:pt idx="3458">
                  <c:v>9.4741700000000009</c:v>
                </c:pt>
                <c:pt idx="3459">
                  <c:v>9.4535800000000005</c:v>
                </c:pt>
                <c:pt idx="3460">
                  <c:v>9.4330300000000005</c:v>
                </c:pt>
                <c:pt idx="3461">
                  <c:v>9.4125300000000003</c:v>
                </c:pt>
                <c:pt idx="3462">
                  <c:v>9.3920700000000004</c:v>
                </c:pt>
                <c:pt idx="3463">
                  <c:v>9.3716500000000007</c:v>
                </c:pt>
                <c:pt idx="3464">
                  <c:v>9.3512799999999991</c:v>
                </c:pt>
                <c:pt idx="3465">
                  <c:v>9.33094</c:v>
                </c:pt>
                <c:pt idx="3466">
                  <c:v>9.3106500000000008</c:v>
                </c:pt>
                <c:pt idx="3467">
                  <c:v>9.2904</c:v>
                </c:pt>
                <c:pt idx="3468">
                  <c:v>9.2701899999999995</c:v>
                </c:pt>
                <c:pt idx="3469">
                  <c:v>9.2500199999999992</c:v>
                </c:pt>
                <c:pt idx="3470">
                  <c:v>9.2299000000000007</c:v>
                </c:pt>
                <c:pt idx="3471">
                  <c:v>9.2098200000000006</c:v>
                </c:pt>
                <c:pt idx="3472">
                  <c:v>9.1897699999999993</c:v>
                </c:pt>
                <c:pt idx="3473">
                  <c:v>9.1697699999999998</c:v>
                </c:pt>
                <c:pt idx="3474">
                  <c:v>9.1498100000000004</c:v>
                </c:pt>
                <c:pt idx="3475">
                  <c:v>9.1298899999999996</c:v>
                </c:pt>
                <c:pt idx="3476">
                  <c:v>9.1100200000000005</c:v>
                </c:pt>
                <c:pt idx="3477">
                  <c:v>9.0901800000000001</c:v>
                </c:pt>
                <c:pt idx="3478">
                  <c:v>9.0703800000000001</c:v>
                </c:pt>
                <c:pt idx="3479">
                  <c:v>9.05063</c:v>
                </c:pt>
                <c:pt idx="3480">
                  <c:v>9.0309200000000001</c:v>
                </c:pt>
                <c:pt idx="3481">
                  <c:v>9.0112400000000008</c:v>
                </c:pt>
                <c:pt idx="3482">
                  <c:v>8.9916099999999997</c:v>
                </c:pt>
                <c:pt idx="3483">
                  <c:v>8.9720200000000006</c:v>
                </c:pt>
                <c:pt idx="3484">
                  <c:v>8.9524699999999999</c:v>
                </c:pt>
                <c:pt idx="3485">
                  <c:v>8.9329599999999996</c:v>
                </c:pt>
                <c:pt idx="3486">
                  <c:v>8.9134799999999998</c:v>
                </c:pt>
                <c:pt idx="3487">
                  <c:v>8.89405</c:v>
                </c:pt>
                <c:pt idx="3488">
                  <c:v>8.8746600000000004</c:v>
                </c:pt>
                <c:pt idx="3489">
                  <c:v>8.8553099999999993</c:v>
                </c:pt>
                <c:pt idx="3490">
                  <c:v>8.8360000000000003</c:v>
                </c:pt>
                <c:pt idx="3491">
                  <c:v>8.8167299999999997</c:v>
                </c:pt>
                <c:pt idx="3492">
                  <c:v>8.7974999999999994</c:v>
                </c:pt>
                <c:pt idx="3493">
                  <c:v>8.7783099999999994</c:v>
                </c:pt>
                <c:pt idx="3494">
                  <c:v>8.7591599999999996</c:v>
                </c:pt>
                <c:pt idx="3495">
                  <c:v>8.7400500000000001</c:v>
                </c:pt>
                <c:pt idx="3496">
                  <c:v>8.7209800000000008</c:v>
                </c:pt>
                <c:pt idx="3497">
                  <c:v>8.7019400000000005</c:v>
                </c:pt>
                <c:pt idx="3498">
                  <c:v>8.6829499999999999</c:v>
                </c:pt>
                <c:pt idx="3499">
                  <c:v>8.6639999999999997</c:v>
                </c:pt>
                <c:pt idx="3500">
                  <c:v>8.6450800000000001</c:v>
                </c:pt>
                <c:pt idx="3501">
                  <c:v>8.6262100000000004</c:v>
                </c:pt>
                <c:pt idx="3502">
                  <c:v>8.6073699999999995</c:v>
                </c:pt>
                <c:pt idx="3503">
                  <c:v>8.5885800000000003</c:v>
                </c:pt>
                <c:pt idx="3504">
                  <c:v>8.56982</c:v>
                </c:pt>
                <c:pt idx="3505">
                  <c:v>8.5510999999999999</c:v>
                </c:pt>
                <c:pt idx="3506">
                  <c:v>8.5324200000000001</c:v>
                </c:pt>
                <c:pt idx="3507">
                  <c:v>8.5137800000000006</c:v>
                </c:pt>
                <c:pt idx="3508">
                  <c:v>8.4951699999999999</c:v>
                </c:pt>
                <c:pt idx="3509">
                  <c:v>8.4766100000000009</c:v>
                </c:pt>
                <c:pt idx="3510">
                  <c:v>8.4580800000000007</c:v>
                </c:pt>
                <c:pt idx="3511">
                  <c:v>8.4396000000000004</c:v>
                </c:pt>
                <c:pt idx="3512">
                  <c:v>8.4211500000000008</c:v>
                </c:pt>
                <c:pt idx="3513">
                  <c:v>8.4027399999999997</c:v>
                </c:pt>
                <c:pt idx="3514">
                  <c:v>8.3843599999999991</c:v>
                </c:pt>
                <c:pt idx="3515">
                  <c:v>8.3660300000000003</c:v>
                </c:pt>
                <c:pt idx="3516">
                  <c:v>8.3477300000000003</c:v>
                </c:pt>
                <c:pt idx="3517">
                  <c:v>8.3294700000000006</c:v>
                </c:pt>
                <c:pt idx="3518">
                  <c:v>8.3112499999999994</c:v>
                </c:pt>
                <c:pt idx="3519">
                  <c:v>8.2930700000000002</c:v>
                </c:pt>
                <c:pt idx="3520">
                  <c:v>8.2749299999999995</c:v>
                </c:pt>
                <c:pt idx="3521">
                  <c:v>8.2568199999999994</c:v>
                </c:pt>
                <c:pt idx="3522">
                  <c:v>8.2387499999999996</c:v>
                </c:pt>
                <c:pt idx="3523">
                  <c:v>8.22072</c:v>
                </c:pt>
                <c:pt idx="3524">
                  <c:v>8.2027199999999993</c:v>
                </c:pt>
                <c:pt idx="3525">
                  <c:v>8.1847700000000003</c:v>
                </c:pt>
                <c:pt idx="3526">
                  <c:v>8.1668500000000002</c:v>
                </c:pt>
                <c:pt idx="3527">
                  <c:v>8.1489700000000003</c:v>
                </c:pt>
                <c:pt idx="3528">
                  <c:v>8.1311199999999992</c:v>
                </c:pt>
                <c:pt idx="3529">
                  <c:v>8.1133100000000002</c:v>
                </c:pt>
                <c:pt idx="3530">
                  <c:v>8.0955399999999997</c:v>
                </c:pt>
                <c:pt idx="3531">
                  <c:v>8.0778099999999995</c:v>
                </c:pt>
                <c:pt idx="3532">
                  <c:v>8.0601099999999999</c:v>
                </c:pt>
                <c:pt idx="3533">
                  <c:v>8.0424500000000005</c:v>
                </c:pt>
                <c:pt idx="3534">
                  <c:v>8.0248299999999997</c:v>
                </c:pt>
                <c:pt idx="3535">
                  <c:v>8.0072399999999995</c:v>
                </c:pt>
                <c:pt idx="3536">
                  <c:v>7.9896900000000004</c:v>
                </c:pt>
                <c:pt idx="3537">
                  <c:v>7.9721799999999998</c:v>
                </c:pt>
                <c:pt idx="3538">
                  <c:v>7.9546999999999999</c:v>
                </c:pt>
                <c:pt idx="3539">
                  <c:v>7.9372600000000002</c:v>
                </c:pt>
                <c:pt idx="3540">
                  <c:v>7.9198500000000003</c:v>
                </c:pt>
                <c:pt idx="3541">
                  <c:v>7.9024900000000002</c:v>
                </c:pt>
                <c:pt idx="3542">
                  <c:v>7.8851500000000003</c:v>
                </c:pt>
                <c:pt idx="3543">
                  <c:v>7.8678600000000003</c:v>
                </c:pt>
                <c:pt idx="3544">
                  <c:v>7.8506</c:v>
                </c:pt>
                <c:pt idx="3545">
                  <c:v>7.8333700000000004</c:v>
                </c:pt>
                <c:pt idx="3546">
                  <c:v>7.8161899999999997</c:v>
                </c:pt>
                <c:pt idx="3547">
                  <c:v>7.7990300000000001</c:v>
                </c:pt>
                <c:pt idx="3548">
                  <c:v>7.7819200000000004</c:v>
                </c:pt>
                <c:pt idx="3549">
                  <c:v>7.7648400000000004</c:v>
                </c:pt>
                <c:pt idx="3550">
                  <c:v>7.7477900000000002</c:v>
                </c:pt>
                <c:pt idx="3551">
                  <c:v>7.7307800000000002</c:v>
                </c:pt>
                <c:pt idx="3552">
                  <c:v>7.7138099999999996</c:v>
                </c:pt>
                <c:pt idx="3553">
                  <c:v>7.6968699999999997</c:v>
                </c:pt>
                <c:pt idx="3554">
                  <c:v>7.67997</c:v>
                </c:pt>
                <c:pt idx="3555">
                  <c:v>7.6631</c:v>
                </c:pt>
                <c:pt idx="3556">
                  <c:v>7.6462700000000003</c:v>
                </c:pt>
                <c:pt idx="3557">
                  <c:v>7.6294700000000004</c:v>
                </c:pt>
                <c:pt idx="3558">
                  <c:v>7.6127099999999999</c:v>
                </c:pt>
                <c:pt idx="3559">
                  <c:v>7.59598</c:v>
                </c:pt>
                <c:pt idx="3560">
                  <c:v>7.5792900000000003</c:v>
                </c:pt>
                <c:pt idx="3561">
                  <c:v>7.5626300000000004</c:v>
                </c:pt>
                <c:pt idx="3562">
                  <c:v>7.5460099999999999</c:v>
                </c:pt>
                <c:pt idx="3563">
                  <c:v>7.52942</c:v>
                </c:pt>
                <c:pt idx="3564">
                  <c:v>7.5128700000000004</c:v>
                </c:pt>
                <c:pt idx="3565">
                  <c:v>7.4963499999999996</c:v>
                </c:pt>
                <c:pt idx="3566">
                  <c:v>7.47987</c:v>
                </c:pt>
                <c:pt idx="3567">
                  <c:v>7.4634200000000002</c:v>
                </c:pt>
                <c:pt idx="3568">
                  <c:v>7.4470000000000001</c:v>
                </c:pt>
                <c:pt idx="3569">
                  <c:v>7.4306200000000002</c:v>
                </c:pt>
                <c:pt idx="3570">
                  <c:v>7.4142799999999998</c:v>
                </c:pt>
                <c:pt idx="3571">
                  <c:v>7.3979699999999999</c:v>
                </c:pt>
                <c:pt idx="3572">
                  <c:v>7.3816899999999999</c:v>
                </c:pt>
                <c:pt idx="3573">
                  <c:v>7.3654400000000004</c:v>
                </c:pt>
                <c:pt idx="3574">
                  <c:v>7.3492300000000004</c:v>
                </c:pt>
                <c:pt idx="3575">
                  <c:v>7.3330599999999997</c:v>
                </c:pt>
                <c:pt idx="3576">
                  <c:v>7.3169199999999996</c:v>
                </c:pt>
                <c:pt idx="3577">
                  <c:v>7.3008100000000002</c:v>
                </c:pt>
                <c:pt idx="3578">
                  <c:v>7.2847299999999997</c:v>
                </c:pt>
                <c:pt idx="3579">
                  <c:v>7.2686900000000003</c:v>
                </c:pt>
                <c:pt idx="3580">
                  <c:v>7.2526900000000003</c:v>
                </c:pt>
                <c:pt idx="3581">
                  <c:v>7.2367100000000004</c:v>
                </c:pt>
                <c:pt idx="3582">
                  <c:v>7.2207699999999999</c:v>
                </c:pt>
                <c:pt idx="3583">
                  <c:v>7.2048699999999997</c:v>
                </c:pt>
                <c:pt idx="3584">
                  <c:v>7.1889900000000004</c:v>
                </c:pt>
                <c:pt idx="3585">
                  <c:v>7.1731499999999997</c:v>
                </c:pt>
                <c:pt idx="3586">
                  <c:v>7.1573500000000001</c:v>
                </c:pt>
                <c:pt idx="3587">
                  <c:v>7.1415699999999998</c:v>
                </c:pt>
                <c:pt idx="3588">
                  <c:v>7.1258299999999997</c:v>
                </c:pt>
                <c:pt idx="3589">
                  <c:v>7.1101299999999998</c:v>
                </c:pt>
                <c:pt idx="3590">
                  <c:v>7.0944500000000001</c:v>
                </c:pt>
                <c:pt idx="3591">
                  <c:v>7.0788099999999998</c:v>
                </c:pt>
                <c:pt idx="3592">
                  <c:v>7.0632000000000001</c:v>
                </c:pt>
                <c:pt idx="3593">
                  <c:v>7.0476299999999998</c:v>
                </c:pt>
                <c:pt idx="3594">
                  <c:v>7.0320799999999997</c:v>
                </c:pt>
                <c:pt idx="3595">
                  <c:v>7.0165699999999998</c:v>
                </c:pt>
                <c:pt idx="3596">
                  <c:v>7.0010899999999996</c:v>
                </c:pt>
                <c:pt idx="3597">
                  <c:v>6.9856499999999997</c:v>
                </c:pt>
                <c:pt idx="3598">
                  <c:v>6.9702400000000004</c:v>
                </c:pt>
                <c:pt idx="3599">
                  <c:v>6.95486</c:v>
                </c:pt>
                <c:pt idx="3600">
                  <c:v>6.9395100000000003</c:v>
                </c:pt>
                <c:pt idx="3601">
                  <c:v>6.9241900000000003</c:v>
                </c:pt>
                <c:pt idx="3602">
                  <c:v>6.9089099999999997</c:v>
                </c:pt>
                <c:pt idx="3603">
                  <c:v>6.8936599999999997</c:v>
                </c:pt>
                <c:pt idx="3604">
                  <c:v>6.8784400000000003</c:v>
                </c:pt>
                <c:pt idx="3605">
                  <c:v>6.8632499999999999</c:v>
                </c:pt>
                <c:pt idx="3606">
                  <c:v>6.84809</c:v>
                </c:pt>
                <c:pt idx="3607">
                  <c:v>6.8329700000000004</c:v>
                </c:pt>
                <c:pt idx="3608">
                  <c:v>6.8178799999999997</c:v>
                </c:pt>
                <c:pt idx="3609">
                  <c:v>6.8028199999999996</c:v>
                </c:pt>
                <c:pt idx="3610">
                  <c:v>6.7877900000000002</c:v>
                </c:pt>
                <c:pt idx="3611">
                  <c:v>6.7727899999999996</c:v>
                </c:pt>
                <c:pt idx="3612">
                  <c:v>6.7578300000000002</c:v>
                </c:pt>
                <c:pt idx="3613">
                  <c:v>6.7428999999999997</c:v>
                </c:pt>
                <c:pt idx="3614">
                  <c:v>6.7279900000000001</c:v>
                </c:pt>
                <c:pt idx="3615">
                  <c:v>6.71312</c:v>
                </c:pt>
                <c:pt idx="3616">
                  <c:v>6.6982799999999996</c:v>
                </c:pt>
                <c:pt idx="3617">
                  <c:v>6.6834800000000003</c:v>
                </c:pt>
                <c:pt idx="3618">
                  <c:v>6.6687000000000003</c:v>
                </c:pt>
                <c:pt idx="3619">
                  <c:v>6.65395</c:v>
                </c:pt>
                <c:pt idx="3620">
                  <c:v>6.63924</c:v>
                </c:pt>
                <c:pt idx="3621">
                  <c:v>6.6245500000000002</c:v>
                </c:pt>
                <c:pt idx="3622">
                  <c:v>6.6098999999999997</c:v>
                </c:pt>
                <c:pt idx="3623">
                  <c:v>6.5952799999999998</c:v>
                </c:pt>
                <c:pt idx="3624">
                  <c:v>6.5806899999999997</c:v>
                </c:pt>
                <c:pt idx="3625">
                  <c:v>6.5661300000000002</c:v>
                </c:pt>
                <c:pt idx="3626">
                  <c:v>6.5515999999999996</c:v>
                </c:pt>
                <c:pt idx="3627">
                  <c:v>6.5370999999999997</c:v>
                </c:pt>
                <c:pt idx="3628">
                  <c:v>6.5226300000000004</c:v>
                </c:pt>
                <c:pt idx="3629">
                  <c:v>6.5082000000000004</c:v>
                </c:pt>
                <c:pt idx="3630">
                  <c:v>6.4937899999999997</c:v>
                </c:pt>
                <c:pt idx="3631">
                  <c:v>6.4794099999999997</c:v>
                </c:pt>
                <c:pt idx="3632">
                  <c:v>6.4650699999999999</c:v>
                </c:pt>
                <c:pt idx="3633">
                  <c:v>6.4507500000000002</c:v>
                </c:pt>
                <c:pt idx="3634">
                  <c:v>6.4364600000000003</c:v>
                </c:pt>
                <c:pt idx="3635">
                  <c:v>6.4222099999999998</c:v>
                </c:pt>
                <c:pt idx="3636">
                  <c:v>6.4079800000000002</c:v>
                </c:pt>
                <c:pt idx="3637">
                  <c:v>6.3937900000000001</c:v>
                </c:pt>
                <c:pt idx="3638">
                  <c:v>6.3796200000000001</c:v>
                </c:pt>
                <c:pt idx="3639">
                  <c:v>6.3654900000000003</c:v>
                </c:pt>
                <c:pt idx="3640">
                  <c:v>6.3513799999999998</c:v>
                </c:pt>
                <c:pt idx="3641">
                  <c:v>6.3372999999999999</c:v>
                </c:pt>
                <c:pt idx="3642">
                  <c:v>6.3232600000000003</c:v>
                </c:pt>
                <c:pt idx="3643">
                  <c:v>6.30924</c:v>
                </c:pt>
                <c:pt idx="3644">
                  <c:v>6.2952599999999999</c:v>
                </c:pt>
                <c:pt idx="3645">
                  <c:v>6.2812999999999999</c:v>
                </c:pt>
                <c:pt idx="3646">
                  <c:v>6.2673699999999997</c:v>
                </c:pt>
                <c:pt idx="3647">
                  <c:v>6.2534700000000001</c:v>
                </c:pt>
                <c:pt idx="3648">
                  <c:v>6.2396000000000003</c:v>
                </c:pt>
                <c:pt idx="3649">
                  <c:v>6.2257600000000002</c:v>
                </c:pt>
                <c:pt idx="3650">
                  <c:v>6.2119499999999999</c:v>
                </c:pt>
                <c:pt idx="3651">
                  <c:v>6.1981700000000002</c:v>
                </c:pt>
                <c:pt idx="3652">
                  <c:v>6.1844200000000003</c:v>
                </c:pt>
                <c:pt idx="3653">
                  <c:v>6.1707000000000001</c:v>
                </c:pt>
                <c:pt idx="3654">
                  <c:v>6.1570099999999996</c:v>
                </c:pt>
                <c:pt idx="3655">
                  <c:v>6.1433400000000002</c:v>
                </c:pt>
                <c:pt idx="3656">
                  <c:v>6.1297100000000002</c:v>
                </c:pt>
                <c:pt idx="3657">
                  <c:v>6.1161000000000003</c:v>
                </c:pt>
                <c:pt idx="3658">
                  <c:v>6.1025200000000002</c:v>
                </c:pt>
                <c:pt idx="3659">
                  <c:v>6.0889699999999998</c:v>
                </c:pt>
                <c:pt idx="3660">
                  <c:v>6.07545</c:v>
                </c:pt>
                <c:pt idx="3661">
                  <c:v>6.06196</c:v>
                </c:pt>
                <c:pt idx="3662">
                  <c:v>6.0484999999999998</c:v>
                </c:pt>
                <c:pt idx="3663">
                  <c:v>6.0350599999999996</c:v>
                </c:pt>
                <c:pt idx="3664">
                  <c:v>6.0216599999999998</c:v>
                </c:pt>
                <c:pt idx="3665">
                  <c:v>6.0082800000000001</c:v>
                </c:pt>
                <c:pt idx="3666">
                  <c:v>5.9949300000000001</c:v>
                </c:pt>
                <c:pt idx="3667">
                  <c:v>5.9816099999999999</c:v>
                </c:pt>
                <c:pt idx="3668">
                  <c:v>5.9683200000000003</c:v>
                </c:pt>
                <c:pt idx="3669">
                  <c:v>5.95505</c:v>
                </c:pt>
                <c:pt idx="3670">
                  <c:v>5.9418199999999999</c:v>
                </c:pt>
                <c:pt idx="3671">
                  <c:v>5.9286099999999999</c:v>
                </c:pt>
                <c:pt idx="3672">
                  <c:v>5.9154299999999997</c:v>
                </c:pt>
                <c:pt idx="3673">
                  <c:v>5.9022800000000002</c:v>
                </c:pt>
                <c:pt idx="3674">
                  <c:v>5.8891499999999999</c:v>
                </c:pt>
                <c:pt idx="3675">
                  <c:v>5.8760599999999998</c:v>
                </c:pt>
                <c:pt idx="3676">
                  <c:v>5.8629899999999999</c:v>
                </c:pt>
                <c:pt idx="3677">
                  <c:v>5.8499499999999998</c:v>
                </c:pt>
                <c:pt idx="3678">
                  <c:v>5.8369400000000002</c:v>
                </c:pt>
                <c:pt idx="3679">
                  <c:v>5.82395</c:v>
                </c:pt>
                <c:pt idx="3680">
                  <c:v>5.8109900000000003</c:v>
                </c:pt>
                <c:pt idx="3681">
                  <c:v>5.7980600000000004</c:v>
                </c:pt>
                <c:pt idx="3682">
                  <c:v>5.7851600000000003</c:v>
                </c:pt>
                <c:pt idx="3683">
                  <c:v>5.7722899999999999</c:v>
                </c:pt>
                <c:pt idx="3684">
                  <c:v>5.7594399999999997</c:v>
                </c:pt>
                <c:pt idx="3685">
                  <c:v>5.7466200000000001</c:v>
                </c:pt>
                <c:pt idx="3686">
                  <c:v>5.7338199999999997</c:v>
                </c:pt>
                <c:pt idx="3687">
                  <c:v>5.7210599999999996</c:v>
                </c:pt>
                <c:pt idx="3688">
                  <c:v>5.7083199999999996</c:v>
                </c:pt>
                <c:pt idx="3689">
                  <c:v>5.6956100000000003</c:v>
                </c:pt>
                <c:pt idx="3690">
                  <c:v>5.6829200000000002</c:v>
                </c:pt>
                <c:pt idx="3691">
                  <c:v>5.6702700000000004</c:v>
                </c:pt>
                <c:pt idx="3692">
                  <c:v>5.6576399999999998</c:v>
                </c:pt>
                <c:pt idx="3693">
                  <c:v>5.6450300000000002</c:v>
                </c:pt>
                <c:pt idx="3694">
                  <c:v>5.6324500000000004</c:v>
                </c:pt>
                <c:pt idx="3695">
                  <c:v>5.6199000000000003</c:v>
                </c:pt>
                <c:pt idx="3696">
                  <c:v>5.60738</c:v>
                </c:pt>
                <c:pt idx="3697">
                  <c:v>5.5948799999999999</c:v>
                </c:pt>
                <c:pt idx="3698">
                  <c:v>5.5824100000000003</c:v>
                </c:pt>
                <c:pt idx="3699">
                  <c:v>5.5699699999999996</c:v>
                </c:pt>
                <c:pt idx="3700">
                  <c:v>5.55755</c:v>
                </c:pt>
                <c:pt idx="3701">
                  <c:v>5.5451600000000001</c:v>
                </c:pt>
                <c:pt idx="3702">
                  <c:v>5.5327999999999999</c:v>
                </c:pt>
                <c:pt idx="3703">
                  <c:v>5.5204599999999999</c:v>
                </c:pt>
                <c:pt idx="3704">
                  <c:v>5.5081499999999997</c:v>
                </c:pt>
                <c:pt idx="3705">
                  <c:v>5.4958600000000004</c:v>
                </c:pt>
                <c:pt idx="3706">
                  <c:v>5.4836099999999997</c:v>
                </c:pt>
                <c:pt idx="3707">
                  <c:v>5.4713700000000003</c:v>
                </c:pt>
                <c:pt idx="3708">
                  <c:v>5.4591700000000003</c:v>
                </c:pt>
                <c:pt idx="3709">
                  <c:v>5.4469900000000004</c:v>
                </c:pt>
                <c:pt idx="3710">
                  <c:v>5.4348299999999998</c:v>
                </c:pt>
                <c:pt idx="3711">
                  <c:v>5.4226999999999999</c:v>
                </c:pt>
                <c:pt idx="3712">
                  <c:v>5.4105999999999996</c:v>
                </c:pt>
                <c:pt idx="3713">
                  <c:v>5.3985200000000004</c:v>
                </c:pt>
                <c:pt idx="3714">
                  <c:v>5.3864700000000001</c:v>
                </c:pt>
                <c:pt idx="3715">
                  <c:v>5.3744500000000004</c:v>
                </c:pt>
                <c:pt idx="3716">
                  <c:v>5.3624499999999999</c:v>
                </c:pt>
                <c:pt idx="3717">
                  <c:v>5.3504699999999996</c:v>
                </c:pt>
                <c:pt idx="3718">
                  <c:v>5.3385199999999999</c:v>
                </c:pt>
                <c:pt idx="3719">
                  <c:v>5.3266</c:v>
                </c:pt>
                <c:pt idx="3720">
                  <c:v>5.3147000000000002</c:v>
                </c:pt>
                <c:pt idx="3721">
                  <c:v>5.3028300000000002</c:v>
                </c:pt>
                <c:pt idx="3722">
                  <c:v>5.2909800000000002</c:v>
                </c:pt>
                <c:pt idx="3723">
                  <c:v>5.2791600000000001</c:v>
                </c:pt>
                <c:pt idx="3724">
                  <c:v>5.2673699999999997</c:v>
                </c:pt>
                <c:pt idx="3725">
                  <c:v>5.2555899999999998</c:v>
                </c:pt>
                <c:pt idx="3726">
                  <c:v>5.2438500000000001</c:v>
                </c:pt>
                <c:pt idx="3727">
                  <c:v>5.2321299999999997</c:v>
                </c:pt>
                <c:pt idx="3728">
                  <c:v>5.2204300000000003</c:v>
                </c:pt>
                <c:pt idx="3729">
                  <c:v>5.2087599999999998</c:v>
                </c:pt>
                <c:pt idx="3730">
                  <c:v>5.19712</c:v>
                </c:pt>
                <c:pt idx="3731">
                  <c:v>5.1855000000000002</c:v>
                </c:pt>
                <c:pt idx="3732">
                  <c:v>5.1738999999999997</c:v>
                </c:pt>
                <c:pt idx="3733">
                  <c:v>5.1623299999999999</c:v>
                </c:pt>
                <c:pt idx="3734">
                  <c:v>5.1507800000000001</c:v>
                </c:pt>
                <c:pt idx="3735">
                  <c:v>5.1392600000000002</c:v>
                </c:pt>
                <c:pt idx="3736">
                  <c:v>5.1277600000000003</c:v>
                </c:pt>
                <c:pt idx="3737">
                  <c:v>5.1162900000000002</c:v>
                </c:pt>
                <c:pt idx="3738">
                  <c:v>5.1048400000000003</c:v>
                </c:pt>
                <c:pt idx="3739">
                  <c:v>5.0934200000000001</c:v>
                </c:pt>
                <c:pt idx="3740">
                  <c:v>5.08202</c:v>
                </c:pt>
                <c:pt idx="3741">
                  <c:v>5.0706499999999997</c:v>
                </c:pt>
                <c:pt idx="3742">
                  <c:v>5.0593000000000004</c:v>
                </c:pt>
                <c:pt idx="3743">
                  <c:v>5.0479700000000003</c:v>
                </c:pt>
                <c:pt idx="3744">
                  <c:v>5.03667</c:v>
                </c:pt>
                <c:pt idx="3745">
                  <c:v>5.0253899999999998</c:v>
                </c:pt>
                <c:pt idx="3746">
                  <c:v>5.0141400000000003</c:v>
                </c:pt>
                <c:pt idx="3747">
                  <c:v>5.00291</c:v>
                </c:pt>
                <c:pt idx="3748">
                  <c:v>4.9917100000000003</c:v>
                </c:pt>
                <c:pt idx="3749">
                  <c:v>4.9805299999999999</c:v>
                </c:pt>
                <c:pt idx="3750">
                  <c:v>4.9693699999999996</c:v>
                </c:pt>
                <c:pt idx="3751">
                  <c:v>4.95824</c:v>
                </c:pt>
                <c:pt idx="3752">
                  <c:v>4.9471299999999996</c:v>
                </c:pt>
                <c:pt idx="3753">
                  <c:v>4.9360400000000002</c:v>
                </c:pt>
                <c:pt idx="3754">
                  <c:v>4.9249799999999997</c:v>
                </c:pt>
                <c:pt idx="3755">
                  <c:v>4.9139499999999998</c:v>
                </c:pt>
                <c:pt idx="3756">
                  <c:v>4.9029299999999996</c:v>
                </c:pt>
                <c:pt idx="3757">
                  <c:v>4.89194</c:v>
                </c:pt>
                <c:pt idx="3758">
                  <c:v>4.8809800000000001</c:v>
                </c:pt>
                <c:pt idx="3759">
                  <c:v>4.8700299999999999</c:v>
                </c:pt>
                <c:pt idx="3760">
                  <c:v>4.8591100000000003</c:v>
                </c:pt>
                <c:pt idx="3761">
                  <c:v>4.8482200000000004</c:v>
                </c:pt>
                <c:pt idx="3762">
                  <c:v>4.8373400000000002</c:v>
                </c:pt>
                <c:pt idx="3763">
                  <c:v>4.8264899999999997</c:v>
                </c:pt>
                <c:pt idx="3764">
                  <c:v>4.8156699999999999</c:v>
                </c:pt>
                <c:pt idx="3765">
                  <c:v>4.8048700000000002</c:v>
                </c:pt>
                <c:pt idx="3766">
                  <c:v>4.7940899999999997</c:v>
                </c:pt>
                <c:pt idx="3767">
                  <c:v>4.7833300000000003</c:v>
                </c:pt>
                <c:pt idx="3768">
                  <c:v>4.7725999999999997</c:v>
                </c:pt>
                <c:pt idx="3769">
                  <c:v>4.7618900000000002</c:v>
                </c:pt>
                <c:pt idx="3770">
                  <c:v>4.7511999999999999</c:v>
                </c:pt>
                <c:pt idx="3771">
                  <c:v>4.7405400000000002</c:v>
                </c:pt>
                <c:pt idx="3772">
                  <c:v>4.7298999999999998</c:v>
                </c:pt>
                <c:pt idx="3773">
                  <c:v>4.7192800000000004</c:v>
                </c:pt>
                <c:pt idx="3774">
                  <c:v>4.7086800000000002</c:v>
                </c:pt>
                <c:pt idx="3775">
                  <c:v>4.6981099999999998</c:v>
                </c:pt>
                <c:pt idx="3776">
                  <c:v>4.6875600000000004</c:v>
                </c:pt>
                <c:pt idx="3777">
                  <c:v>4.6770300000000002</c:v>
                </c:pt>
                <c:pt idx="3778">
                  <c:v>4.6665299999999998</c:v>
                </c:pt>
                <c:pt idx="3779">
                  <c:v>4.6560499999999996</c:v>
                </c:pt>
                <c:pt idx="3780">
                  <c:v>4.6455900000000003</c:v>
                </c:pt>
                <c:pt idx="3781">
                  <c:v>4.6351500000000003</c:v>
                </c:pt>
                <c:pt idx="3782">
                  <c:v>4.6247400000000001</c:v>
                </c:pt>
                <c:pt idx="3783">
                  <c:v>4.6143400000000003</c:v>
                </c:pt>
                <c:pt idx="3784">
                  <c:v>4.6039700000000003</c:v>
                </c:pt>
                <c:pt idx="3785">
                  <c:v>4.5936300000000001</c:v>
                </c:pt>
                <c:pt idx="3786">
                  <c:v>4.5833000000000004</c:v>
                </c:pt>
                <c:pt idx="3787">
                  <c:v>4.5730000000000004</c:v>
                </c:pt>
                <c:pt idx="3788">
                  <c:v>4.5627199999999997</c:v>
                </c:pt>
                <c:pt idx="3789">
                  <c:v>4.55246</c:v>
                </c:pt>
                <c:pt idx="3790">
                  <c:v>4.54223</c:v>
                </c:pt>
                <c:pt idx="3791">
                  <c:v>4.5320099999999996</c:v>
                </c:pt>
                <c:pt idx="3792">
                  <c:v>4.52182</c:v>
                </c:pt>
                <c:pt idx="3793">
                  <c:v>4.5116500000000004</c:v>
                </c:pt>
                <c:pt idx="3794">
                  <c:v>4.5015000000000001</c:v>
                </c:pt>
                <c:pt idx="3795">
                  <c:v>4.4913699999999999</c:v>
                </c:pt>
                <c:pt idx="3796">
                  <c:v>4.4812700000000003</c:v>
                </c:pt>
                <c:pt idx="3797">
                  <c:v>4.47119</c:v>
                </c:pt>
                <c:pt idx="3798">
                  <c:v>4.4611299999999998</c:v>
                </c:pt>
                <c:pt idx="3799">
                  <c:v>4.4510899999999998</c:v>
                </c:pt>
                <c:pt idx="3800">
                  <c:v>4.4410699999999999</c:v>
                </c:pt>
                <c:pt idx="3801">
                  <c:v>4.4310700000000001</c:v>
                </c:pt>
                <c:pt idx="3802">
                  <c:v>4.4211</c:v>
                </c:pt>
                <c:pt idx="3803">
                  <c:v>4.4111500000000001</c:v>
                </c:pt>
                <c:pt idx="3804">
                  <c:v>4.4012200000000004</c:v>
                </c:pt>
                <c:pt idx="3805">
                  <c:v>4.3913099999999998</c:v>
                </c:pt>
                <c:pt idx="3806">
                  <c:v>4.3814200000000003</c:v>
                </c:pt>
                <c:pt idx="3807">
                  <c:v>4.37155</c:v>
                </c:pt>
                <c:pt idx="3808">
                  <c:v>4.3617100000000004</c:v>
                </c:pt>
                <c:pt idx="3809">
                  <c:v>4.3518800000000004</c:v>
                </c:pt>
                <c:pt idx="3810">
                  <c:v>4.3420800000000002</c:v>
                </c:pt>
                <c:pt idx="3811">
                  <c:v>4.3323</c:v>
                </c:pt>
                <c:pt idx="3812">
                  <c:v>4.32254</c:v>
                </c:pt>
                <c:pt idx="3813">
                  <c:v>4.3128000000000002</c:v>
                </c:pt>
                <c:pt idx="3814">
                  <c:v>4.3030799999999996</c:v>
                </c:pt>
                <c:pt idx="3815">
                  <c:v>4.29338</c:v>
                </c:pt>
                <c:pt idx="3816">
                  <c:v>4.2836999999999996</c:v>
                </c:pt>
                <c:pt idx="3817">
                  <c:v>4.2740499999999999</c:v>
                </c:pt>
                <c:pt idx="3818">
                  <c:v>4.2644099999999998</c:v>
                </c:pt>
                <c:pt idx="3819">
                  <c:v>4.2548000000000004</c:v>
                </c:pt>
                <c:pt idx="3820">
                  <c:v>4.2452100000000002</c:v>
                </c:pt>
                <c:pt idx="3821">
                  <c:v>4.2356299999999996</c:v>
                </c:pt>
                <c:pt idx="3822">
                  <c:v>4.2260799999999996</c:v>
                </c:pt>
                <c:pt idx="3823">
                  <c:v>4.2165499999999998</c:v>
                </c:pt>
                <c:pt idx="3824">
                  <c:v>4.2070400000000001</c:v>
                </c:pt>
                <c:pt idx="3825">
                  <c:v>4.1975499999999997</c:v>
                </c:pt>
                <c:pt idx="3826">
                  <c:v>4.1880800000000002</c:v>
                </c:pt>
                <c:pt idx="3827">
                  <c:v>4.1786300000000001</c:v>
                </c:pt>
                <c:pt idx="3828">
                  <c:v>4.1692</c:v>
                </c:pt>
                <c:pt idx="3829">
                  <c:v>4.1597999999999997</c:v>
                </c:pt>
                <c:pt idx="3830">
                  <c:v>4.1504099999999999</c:v>
                </c:pt>
                <c:pt idx="3831">
                  <c:v>4.1410400000000003</c:v>
                </c:pt>
                <c:pt idx="3832">
                  <c:v>4.1317000000000004</c:v>
                </c:pt>
                <c:pt idx="3833">
                  <c:v>4.1223700000000001</c:v>
                </c:pt>
                <c:pt idx="3834">
                  <c:v>4.1130599999999999</c:v>
                </c:pt>
                <c:pt idx="3835">
                  <c:v>4.1037800000000004</c:v>
                </c:pt>
                <c:pt idx="3836">
                  <c:v>4.0945099999999996</c:v>
                </c:pt>
                <c:pt idx="3837">
                  <c:v>4.0852599999999999</c:v>
                </c:pt>
                <c:pt idx="3838">
                  <c:v>4.0760399999999999</c:v>
                </c:pt>
                <c:pt idx="3839">
                  <c:v>4.0668300000000004</c:v>
                </c:pt>
                <c:pt idx="3840">
                  <c:v>4.0576499999999998</c:v>
                </c:pt>
                <c:pt idx="3841">
                  <c:v>4.0484799999999996</c:v>
                </c:pt>
                <c:pt idx="3842">
                  <c:v>4.0393299999999996</c:v>
                </c:pt>
                <c:pt idx="3843">
                  <c:v>4.0302100000000003</c:v>
                </c:pt>
                <c:pt idx="3844">
                  <c:v>4.0210999999999997</c:v>
                </c:pt>
                <c:pt idx="3845">
                  <c:v>4.0120100000000001</c:v>
                </c:pt>
                <c:pt idx="3846">
                  <c:v>4.0029500000000002</c:v>
                </c:pt>
                <c:pt idx="3847">
                  <c:v>3.9939</c:v>
                </c:pt>
                <c:pt idx="3848">
                  <c:v>3.9848699999999999</c:v>
                </c:pt>
                <c:pt idx="3849">
                  <c:v>3.9758599999999999</c:v>
                </c:pt>
                <c:pt idx="3850">
                  <c:v>3.9668800000000002</c:v>
                </c:pt>
                <c:pt idx="3851">
                  <c:v>3.95791</c:v>
                </c:pt>
                <c:pt idx="3852">
                  <c:v>3.94896</c:v>
                </c:pt>
                <c:pt idx="3853">
                  <c:v>3.9400300000000001</c:v>
                </c:pt>
                <c:pt idx="3854">
                  <c:v>3.9311199999999999</c:v>
                </c:pt>
                <c:pt idx="3855">
                  <c:v>3.9222299999999999</c:v>
                </c:pt>
                <c:pt idx="3856">
                  <c:v>3.9133499999999999</c:v>
                </c:pt>
                <c:pt idx="3857">
                  <c:v>3.9045000000000001</c:v>
                </c:pt>
                <c:pt idx="3858">
                  <c:v>3.89567</c:v>
                </c:pt>
                <c:pt idx="3859">
                  <c:v>3.8868499999999999</c:v>
                </c:pt>
                <c:pt idx="3860">
                  <c:v>3.8780600000000001</c:v>
                </c:pt>
                <c:pt idx="3861">
                  <c:v>3.8692799999999998</c:v>
                </c:pt>
                <c:pt idx="3862">
                  <c:v>3.8605200000000002</c:v>
                </c:pt>
                <c:pt idx="3863">
                  <c:v>3.8517899999999998</c:v>
                </c:pt>
                <c:pt idx="3864">
                  <c:v>3.84307</c:v>
                </c:pt>
                <c:pt idx="3865">
                  <c:v>3.8343699999999998</c:v>
                </c:pt>
                <c:pt idx="3866">
                  <c:v>3.8256899999999998</c:v>
                </c:pt>
                <c:pt idx="3867">
                  <c:v>3.8170299999999999</c:v>
                </c:pt>
                <c:pt idx="3868">
                  <c:v>3.8083800000000001</c:v>
                </c:pt>
                <c:pt idx="3869">
                  <c:v>3.79976</c:v>
                </c:pt>
                <c:pt idx="3870">
                  <c:v>3.79115</c:v>
                </c:pt>
                <c:pt idx="3871">
                  <c:v>3.7825600000000001</c:v>
                </c:pt>
                <c:pt idx="3872">
                  <c:v>3.774</c:v>
                </c:pt>
                <c:pt idx="3873">
                  <c:v>3.76545</c:v>
                </c:pt>
                <c:pt idx="3874">
                  <c:v>3.75692</c:v>
                </c:pt>
                <c:pt idx="3875">
                  <c:v>3.7484000000000002</c:v>
                </c:pt>
                <c:pt idx="3876">
                  <c:v>3.7399100000000001</c:v>
                </c:pt>
                <c:pt idx="3877">
                  <c:v>3.73143</c:v>
                </c:pt>
                <c:pt idx="3878">
                  <c:v>3.7229800000000002</c:v>
                </c:pt>
                <c:pt idx="3879">
                  <c:v>3.71454</c:v>
                </c:pt>
                <c:pt idx="3880">
                  <c:v>3.7061199999999999</c:v>
                </c:pt>
                <c:pt idx="3881">
                  <c:v>3.6977199999999999</c:v>
                </c:pt>
                <c:pt idx="3882">
                  <c:v>3.68933</c:v>
                </c:pt>
                <c:pt idx="3883">
                  <c:v>3.6809699999999999</c:v>
                </c:pt>
                <c:pt idx="3884">
                  <c:v>3.6726200000000002</c:v>
                </c:pt>
                <c:pt idx="3885">
                  <c:v>3.6642899999999998</c:v>
                </c:pt>
                <c:pt idx="3886">
                  <c:v>3.65598</c:v>
                </c:pt>
                <c:pt idx="3887">
                  <c:v>3.6476899999999999</c:v>
                </c:pt>
                <c:pt idx="3888">
                  <c:v>3.6394199999999999</c:v>
                </c:pt>
                <c:pt idx="3889">
                  <c:v>3.6311599999999999</c:v>
                </c:pt>
                <c:pt idx="3890">
                  <c:v>3.6229200000000001</c:v>
                </c:pt>
                <c:pt idx="3891">
                  <c:v>3.6147</c:v>
                </c:pt>
                <c:pt idx="3892">
                  <c:v>3.6065</c:v>
                </c:pt>
                <c:pt idx="3893">
                  <c:v>3.5983200000000002</c:v>
                </c:pt>
                <c:pt idx="3894">
                  <c:v>3.59015</c:v>
                </c:pt>
                <c:pt idx="3895">
                  <c:v>3.5819999999999999</c:v>
                </c:pt>
                <c:pt idx="3896">
                  <c:v>3.5738699999999999</c:v>
                </c:pt>
                <c:pt idx="3897">
                  <c:v>3.56576</c:v>
                </c:pt>
                <c:pt idx="3898">
                  <c:v>3.5576599999999998</c:v>
                </c:pt>
                <c:pt idx="3899">
                  <c:v>3.5495800000000002</c:v>
                </c:pt>
                <c:pt idx="3900">
                  <c:v>3.5415199999999998</c:v>
                </c:pt>
                <c:pt idx="3901">
                  <c:v>3.53348</c:v>
                </c:pt>
                <c:pt idx="3902">
                  <c:v>3.5254500000000002</c:v>
                </c:pt>
                <c:pt idx="3903">
                  <c:v>3.5174500000000002</c:v>
                </c:pt>
                <c:pt idx="3904">
                  <c:v>3.5094599999999998</c:v>
                </c:pt>
                <c:pt idx="3905">
                  <c:v>3.5014799999999999</c:v>
                </c:pt>
                <c:pt idx="3906">
                  <c:v>3.4935299999999998</c:v>
                </c:pt>
                <c:pt idx="3907">
                  <c:v>3.4855900000000002</c:v>
                </c:pt>
                <c:pt idx="3908">
                  <c:v>3.4776699999999998</c:v>
                </c:pt>
                <c:pt idx="3909">
                  <c:v>3.46977</c:v>
                </c:pt>
                <c:pt idx="3910">
                  <c:v>3.4618799999999998</c:v>
                </c:pt>
                <c:pt idx="3911">
                  <c:v>3.4540099999999998</c:v>
                </c:pt>
                <c:pt idx="3912">
                  <c:v>3.4461599999999999</c:v>
                </c:pt>
                <c:pt idx="3913">
                  <c:v>3.4383300000000001</c:v>
                </c:pt>
                <c:pt idx="3914">
                  <c:v>3.4305099999999999</c:v>
                </c:pt>
                <c:pt idx="3915">
                  <c:v>3.4227099999999999</c:v>
                </c:pt>
                <c:pt idx="3916">
                  <c:v>3.41493</c:v>
                </c:pt>
                <c:pt idx="3917">
                  <c:v>3.4071600000000002</c:v>
                </c:pt>
                <c:pt idx="3918">
                  <c:v>3.39941</c:v>
                </c:pt>
                <c:pt idx="3919">
                  <c:v>3.39168</c:v>
                </c:pt>
                <c:pt idx="3920">
                  <c:v>3.3839700000000001</c:v>
                </c:pt>
                <c:pt idx="3921">
                  <c:v>3.3762699999999999</c:v>
                </c:pt>
                <c:pt idx="3922">
                  <c:v>3.3685900000000002</c:v>
                </c:pt>
                <c:pt idx="3923">
                  <c:v>3.3609200000000001</c:v>
                </c:pt>
                <c:pt idx="3924">
                  <c:v>3.3532799999999998</c:v>
                </c:pt>
                <c:pt idx="3925">
                  <c:v>3.34565</c:v>
                </c:pt>
                <c:pt idx="3926">
                  <c:v>3.3380299999999998</c:v>
                </c:pt>
                <c:pt idx="3927">
                  <c:v>3.3304399999999998</c:v>
                </c:pt>
                <c:pt idx="3928">
                  <c:v>3.3228499999999999</c:v>
                </c:pt>
                <c:pt idx="3929">
                  <c:v>3.3152900000000001</c:v>
                </c:pt>
                <c:pt idx="3930">
                  <c:v>3.3077399999999999</c:v>
                </c:pt>
                <c:pt idx="3931">
                  <c:v>3.3002099999999999</c:v>
                </c:pt>
                <c:pt idx="3932">
                  <c:v>3.2927</c:v>
                </c:pt>
                <c:pt idx="3933">
                  <c:v>3.2852000000000001</c:v>
                </c:pt>
                <c:pt idx="3934">
                  <c:v>3.27772</c:v>
                </c:pt>
                <c:pt idx="3935">
                  <c:v>3.2702499999999999</c:v>
                </c:pt>
                <c:pt idx="3936">
                  <c:v>3.2627999999999999</c:v>
                </c:pt>
                <c:pt idx="3937">
                  <c:v>3.2553700000000001</c:v>
                </c:pt>
                <c:pt idx="3938">
                  <c:v>3.2479499999999999</c:v>
                </c:pt>
                <c:pt idx="3939">
                  <c:v>3.2405499999999998</c:v>
                </c:pt>
                <c:pt idx="3940">
                  <c:v>3.2331699999999999</c:v>
                </c:pt>
                <c:pt idx="3941">
                  <c:v>3.2258</c:v>
                </c:pt>
                <c:pt idx="3942">
                  <c:v>3.2184499999999998</c:v>
                </c:pt>
                <c:pt idx="3943">
                  <c:v>3.2111200000000002</c:v>
                </c:pt>
                <c:pt idx="3944">
                  <c:v>3.2038000000000002</c:v>
                </c:pt>
                <c:pt idx="3945">
                  <c:v>3.1964999999999999</c:v>
                </c:pt>
                <c:pt idx="3946">
                  <c:v>3.1892100000000001</c:v>
                </c:pt>
                <c:pt idx="3947">
                  <c:v>3.18194</c:v>
                </c:pt>
                <c:pt idx="3948">
                  <c:v>3.1746799999999999</c:v>
                </c:pt>
                <c:pt idx="3949">
                  <c:v>3.16744</c:v>
                </c:pt>
                <c:pt idx="3950">
                  <c:v>3.1602199999999998</c:v>
                </c:pt>
                <c:pt idx="3951">
                  <c:v>3.1530100000000001</c:v>
                </c:pt>
                <c:pt idx="3952">
                  <c:v>3.1458200000000001</c:v>
                </c:pt>
                <c:pt idx="3953">
                  <c:v>3.1386500000000002</c:v>
                </c:pt>
                <c:pt idx="3954">
                  <c:v>3.1314899999999999</c:v>
                </c:pt>
                <c:pt idx="3955">
                  <c:v>3.1243400000000001</c:v>
                </c:pt>
                <c:pt idx="3956">
                  <c:v>3.11721</c:v>
                </c:pt>
                <c:pt idx="3957">
                  <c:v>3.1101000000000001</c:v>
                </c:pt>
                <c:pt idx="3958">
                  <c:v>3.1030000000000002</c:v>
                </c:pt>
                <c:pt idx="3959">
                  <c:v>3.09592</c:v>
                </c:pt>
                <c:pt idx="3960">
                  <c:v>3.0888599999999999</c:v>
                </c:pt>
                <c:pt idx="3961">
                  <c:v>3.0818099999999999</c:v>
                </c:pt>
                <c:pt idx="3962">
                  <c:v>3.07477</c:v>
                </c:pt>
                <c:pt idx="3963">
                  <c:v>3.0677500000000002</c:v>
                </c:pt>
                <c:pt idx="3964">
                  <c:v>3.0607500000000001</c:v>
                </c:pt>
                <c:pt idx="3965">
                  <c:v>3.05376</c:v>
                </c:pt>
                <c:pt idx="3966">
                  <c:v>3.04678</c:v>
                </c:pt>
                <c:pt idx="3967">
                  <c:v>3.0398299999999998</c:v>
                </c:pt>
                <c:pt idx="3968">
                  <c:v>3.03288</c:v>
                </c:pt>
                <c:pt idx="3969">
                  <c:v>3.02596</c:v>
                </c:pt>
                <c:pt idx="3970">
                  <c:v>3.0190399999999999</c:v>
                </c:pt>
                <c:pt idx="3971">
                  <c:v>3.0121500000000001</c:v>
                </c:pt>
                <c:pt idx="3972">
                  <c:v>3.0052699999999999</c:v>
                </c:pt>
                <c:pt idx="3973">
                  <c:v>2.9984000000000002</c:v>
                </c:pt>
                <c:pt idx="3974">
                  <c:v>2.9915500000000002</c:v>
                </c:pt>
                <c:pt idx="3975">
                  <c:v>2.9847100000000002</c:v>
                </c:pt>
                <c:pt idx="3976">
                  <c:v>2.9778899999999999</c:v>
                </c:pt>
                <c:pt idx="3977">
                  <c:v>2.9710800000000002</c:v>
                </c:pt>
                <c:pt idx="3978">
                  <c:v>2.9642900000000001</c:v>
                </c:pt>
                <c:pt idx="3979">
                  <c:v>2.9575200000000001</c:v>
                </c:pt>
                <c:pt idx="3980">
                  <c:v>2.9507599999999998</c:v>
                </c:pt>
                <c:pt idx="3981">
                  <c:v>2.94401</c:v>
                </c:pt>
                <c:pt idx="3982">
                  <c:v>2.9372799999999999</c:v>
                </c:pt>
                <c:pt idx="3983">
                  <c:v>2.9305599999999998</c:v>
                </c:pt>
                <c:pt idx="3984">
                  <c:v>2.9238599999999999</c:v>
                </c:pt>
                <c:pt idx="3985">
                  <c:v>2.91717</c:v>
                </c:pt>
                <c:pt idx="3986">
                  <c:v>2.9104999999999999</c:v>
                </c:pt>
                <c:pt idx="3987">
                  <c:v>2.9038400000000002</c:v>
                </c:pt>
                <c:pt idx="3988">
                  <c:v>2.8972000000000002</c:v>
                </c:pt>
                <c:pt idx="3989">
                  <c:v>2.8905699999999999</c:v>
                </c:pt>
                <c:pt idx="3990">
                  <c:v>2.8839600000000001</c:v>
                </c:pt>
                <c:pt idx="3991">
                  <c:v>2.8773599999999999</c:v>
                </c:pt>
                <c:pt idx="3992">
                  <c:v>2.8707699999999998</c:v>
                </c:pt>
                <c:pt idx="3993">
                  <c:v>2.8641999999999999</c:v>
                </c:pt>
                <c:pt idx="3994">
                  <c:v>2.85765</c:v>
                </c:pt>
                <c:pt idx="3995">
                  <c:v>2.8511099999999998</c:v>
                </c:pt>
                <c:pt idx="3996">
                  <c:v>2.8445800000000001</c:v>
                </c:pt>
                <c:pt idx="3997">
                  <c:v>2.8380700000000001</c:v>
                </c:pt>
                <c:pt idx="3998">
                  <c:v>2.8315700000000001</c:v>
                </c:pt>
                <c:pt idx="3999">
                  <c:v>2.8250899999999999</c:v>
                </c:pt>
                <c:pt idx="4000">
                  <c:v>2.8186200000000001</c:v>
                </c:pt>
                <c:pt idx="4001">
                  <c:v>2.81216</c:v>
                </c:pt>
                <c:pt idx="4002">
                  <c:v>2.80572</c:v>
                </c:pt>
                <c:pt idx="4003">
                  <c:v>2.7993000000000001</c:v>
                </c:pt>
                <c:pt idx="4004">
                  <c:v>2.7928799999999998</c:v>
                </c:pt>
                <c:pt idx="4005">
                  <c:v>2.7864800000000001</c:v>
                </c:pt>
                <c:pt idx="4006">
                  <c:v>2.7801</c:v>
                </c:pt>
                <c:pt idx="4007">
                  <c:v>2.77373</c:v>
                </c:pt>
                <c:pt idx="4008">
                  <c:v>2.7673800000000002</c:v>
                </c:pt>
                <c:pt idx="4009">
                  <c:v>2.7610299999999999</c:v>
                </c:pt>
                <c:pt idx="4010">
                  <c:v>2.7547100000000002</c:v>
                </c:pt>
                <c:pt idx="4011">
                  <c:v>2.7483900000000001</c:v>
                </c:pt>
                <c:pt idx="4012">
                  <c:v>2.7420900000000001</c:v>
                </c:pt>
                <c:pt idx="4013">
                  <c:v>2.7358099999999999</c:v>
                </c:pt>
                <c:pt idx="4014">
                  <c:v>2.72953</c:v>
                </c:pt>
                <c:pt idx="4015">
                  <c:v>2.7232799999999999</c:v>
                </c:pt>
                <c:pt idx="4016">
                  <c:v>2.7170299999999998</c:v>
                </c:pt>
                <c:pt idx="4017">
                  <c:v>2.7107999999999999</c:v>
                </c:pt>
                <c:pt idx="4018">
                  <c:v>2.70459</c:v>
                </c:pt>
                <c:pt idx="4019">
                  <c:v>2.6983799999999998</c:v>
                </c:pt>
                <c:pt idx="4020">
                  <c:v>2.6921900000000001</c:v>
                </c:pt>
                <c:pt idx="4021">
                  <c:v>2.6860200000000001</c:v>
                </c:pt>
                <c:pt idx="4022">
                  <c:v>2.6798600000000001</c:v>
                </c:pt>
                <c:pt idx="4023">
                  <c:v>2.6737099999999998</c:v>
                </c:pt>
                <c:pt idx="4024">
                  <c:v>2.66757</c:v>
                </c:pt>
                <c:pt idx="4025">
                  <c:v>2.6614499999999999</c:v>
                </c:pt>
                <c:pt idx="4026">
                  <c:v>2.6553499999999999</c:v>
                </c:pt>
                <c:pt idx="4027">
                  <c:v>2.6492499999999999</c:v>
                </c:pt>
                <c:pt idx="4028">
                  <c:v>2.64317</c:v>
                </c:pt>
                <c:pt idx="4029">
                  <c:v>2.6371099999999998</c:v>
                </c:pt>
                <c:pt idx="4030">
                  <c:v>2.6310500000000001</c:v>
                </c:pt>
                <c:pt idx="4031">
                  <c:v>2.6250100000000001</c:v>
                </c:pt>
                <c:pt idx="4032">
                  <c:v>2.6189800000000001</c:v>
                </c:pt>
                <c:pt idx="4033">
                  <c:v>2.6129699999999998</c:v>
                </c:pt>
                <c:pt idx="4034">
                  <c:v>2.60697</c:v>
                </c:pt>
                <c:pt idx="4035">
                  <c:v>2.6009899999999999</c:v>
                </c:pt>
                <c:pt idx="4036">
                  <c:v>2.5950099999999998</c:v>
                </c:pt>
                <c:pt idx="4037">
                  <c:v>2.5890499999999999</c:v>
                </c:pt>
                <c:pt idx="4038">
                  <c:v>2.5831</c:v>
                </c:pt>
                <c:pt idx="4039">
                  <c:v>2.5771700000000002</c:v>
                </c:pt>
                <c:pt idx="4040">
                  <c:v>2.57125</c:v>
                </c:pt>
                <c:pt idx="4041">
                  <c:v>2.56534</c:v>
                </c:pt>
                <c:pt idx="4042">
                  <c:v>2.55945</c:v>
                </c:pt>
                <c:pt idx="4043">
                  <c:v>2.5535700000000001</c:v>
                </c:pt>
                <c:pt idx="4044">
                  <c:v>2.5476999999999999</c:v>
                </c:pt>
                <c:pt idx="4045">
                  <c:v>2.5418400000000001</c:v>
                </c:pt>
                <c:pt idx="4046">
                  <c:v>2.536</c:v>
                </c:pt>
                <c:pt idx="4047">
                  <c:v>2.53017</c:v>
                </c:pt>
                <c:pt idx="4048">
                  <c:v>2.5243600000000002</c:v>
                </c:pt>
                <c:pt idx="4049">
                  <c:v>2.5185499999999998</c:v>
                </c:pt>
                <c:pt idx="4050">
                  <c:v>2.5127600000000001</c:v>
                </c:pt>
                <c:pt idx="4051">
                  <c:v>2.50698</c:v>
                </c:pt>
                <c:pt idx="4052">
                  <c:v>2.50122</c:v>
                </c:pt>
                <c:pt idx="4053">
                  <c:v>2.4954700000000001</c:v>
                </c:pt>
                <c:pt idx="4054">
                  <c:v>2.4897300000000002</c:v>
                </c:pt>
                <c:pt idx="4055">
                  <c:v>2.484</c:v>
                </c:pt>
                <c:pt idx="4056">
                  <c:v>2.4782899999999999</c:v>
                </c:pt>
                <c:pt idx="4057">
                  <c:v>2.4725899999999998</c:v>
                </c:pt>
                <c:pt idx="4058">
                  <c:v>2.4668999999999999</c:v>
                </c:pt>
                <c:pt idx="4059">
                  <c:v>2.46122</c:v>
                </c:pt>
                <c:pt idx="4060">
                  <c:v>2.4555600000000002</c:v>
                </c:pt>
                <c:pt idx="4061">
                  <c:v>2.44991</c:v>
                </c:pt>
                <c:pt idx="4062">
                  <c:v>2.4442699999999999</c:v>
                </c:pt>
                <c:pt idx="4063">
                  <c:v>2.43865</c:v>
                </c:pt>
                <c:pt idx="4064">
                  <c:v>2.43303</c:v>
                </c:pt>
                <c:pt idx="4065">
                  <c:v>2.4274300000000002</c:v>
                </c:pt>
                <c:pt idx="4066">
                  <c:v>2.42184</c:v>
                </c:pt>
                <c:pt idx="4067">
                  <c:v>2.4162699999999999</c:v>
                </c:pt>
                <c:pt idx="4068">
                  <c:v>2.4107099999999999</c:v>
                </c:pt>
                <c:pt idx="4069">
                  <c:v>2.4051499999999999</c:v>
                </c:pt>
                <c:pt idx="4070">
                  <c:v>2.3996200000000001</c:v>
                </c:pt>
                <c:pt idx="4071">
                  <c:v>2.3940899999999998</c:v>
                </c:pt>
                <c:pt idx="4072">
                  <c:v>2.3885800000000001</c:v>
                </c:pt>
                <c:pt idx="4073">
                  <c:v>2.38307</c:v>
                </c:pt>
                <c:pt idx="4074">
                  <c:v>2.37758</c:v>
                </c:pt>
                <c:pt idx="4075">
                  <c:v>2.3721100000000002</c:v>
                </c:pt>
                <c:pt idx="4076">
                  <c:v>2.3666399999999999</c:v>
                </c:pt>
                <c:pt idx="4077">
                  <c:v>2.3611900000000001</c:v>
                </c:pt>
              </c:numCache>
            </c:numRef>
          </c:yVal>
          <c:smooth val="0"/>
          <c:extLst>
            <c:ext xmlns:c16="http://schemas.microsoft.com/office/drawing/2014/chart" uri="{C3380CC4-5D6E-409C-BE32-E72D297353CC}">
              <c16:uniqueId val="{00000001-6D2D-45B8-BA73-AF02B45D60CD}"/>
            </c:ext>
          </c:extLst>
        </c:ser>
        <c:dLbls>
          <c:showLegendKey val="0"/>
          <c:showVal val="0"/>
          <c:showCatName val="0"/>
          <c:showSerName val="0"/>
          <c:showPercent val="0"/>
          <c:showBubbleSize val="0"/>
        </c:dLbls>
        <c:axId val="191070143"/>
        <c:axId val="303824191"/>
        <c:extLst>
          <c:ext xmlns:c15="http://schemas.microsoft.com/office/drawing/2012/chart" uri="{02D57815-91ED-43cb-92C2-25804820EDAC}">
            <c15:filteredScatterSeries>
              <c15:ser>
                <c:idx val="5"/>
                <c:order val="0"/>
                <c:tx>
                  <c:v>800</c:v>
                </c:tx>
                <c:spPr>
                  <a:ln w="19050" cap="rnd">
                    <a:solidFill>
                      <a:srgbClr val="FF0000"/>
                    </a:solidFill>
                    <a:round/>
                  </a:ln>
                  <a:effectLst/>
                </c:spPr>
                <c:marker>
                  <c:symbol val="none"/>
                </c:marker>
                <c:xVal>
                  <c:numRef>
                    <c:extLst>
                      <c:ext uri="{02D57815-91ED-43cb-92C2-25804820EDAC}">
                        <c15:formulaRef>
                          <c15:sqref>'TOAFluxvsFreq (2)'!$A$3:$A$4098</c15:sqref>
                        </c15:formulaRef>
                      </c:ext>
                    </c:extLst>
                    <c:numCache>
                      <c:formatCode>0.00E+00</c:formatCode>
                      <c:ptCount val="4096"/>
                      <c:pt idx="0">
                        <c:v>0.61047600000000002</c:v>
                      </c:pt>
                      <c:pt idx="1">
                        <c:v>1.22095</c:v>
                      </c:pt>
                      <c:pt idx="2">
                        <c:v>1.8314299999999999</c:v>
                      </c:pt>
                      <c:pt idx="3">
                        <c:v>2.4419</c:v>
                      </c:pt>
                      <c:pt idx="4">
                        <c:v>3.0523799999999999</c:v>
                      </c:pt>
                      <c:pt idx="5">
                        <c:v>3.6628599999999998</c:v>
                      </c:pt>
                      <c:pt idx="6">
                        <c:v>4.2733299999999996</c:v>
                      </c:pt>
                      <c:pt idx="7">
                        <c:v>4.8838100000000004</c:v>
                      </c:pt>
                      <c:pt idx="8">
                        <c:v>5.4942900000000003</c:v>
                      </c:pt>
                      <c:pt idx="9">
                        <c:v>6.1047599999999997</c:v>
                      </c:pt>
                      <c:pt idx="10">
                        <c:v>6.7152399999999997</c:v>
                      </c:pt>
                      <c:pt idx="11">
                        <c:v>7.3257099999999999</c:v>
                      </c:pt>
                      <c:pt idx="12">
                        <c:v>7.9361899999999999</c:v>
                      </c:pt>
                      <c:pt idx="13">
                        <c:v>8.5466700000000007</c:v>
                      </c:pt>
                      <c:pt idx="14">
                        <c:v>9.1571400000000001</c:v>
                      </c:pt>
                      <c:pt idx="15">
                        <c:v>9.7676200000000009</c:v>
                      </c:pt>
                      <c:pt idx="16">
                        <c:v>10.3781</c:v>
                      </c:pt>
                      <c:pt idx="17">
                        <c:v>10.9886</c:v>
                      </c:pt>
                      <c:pt idx="18">
                        <c:v>11.599</c:v>
                      </c:pt>
                      <c:pt idx="19">
                        <c:v>12.2095</c:v>
                      </c:pt>
                      <c:pt idx="20">
                        <c:v>12.82</c:v>
                      </c:pt>
                      <c:pt idx="21">
                        <c:v>13.4305</c:v>
                      </c:pt>
                      <c:pt idx="22">
                        <c:v>14.041</c:v>
                      </c:pt>
                      <c:pt idx="23">
                        <c:v>14.651400000000001</c:v>
                      </c:pt>
                      <c:pt idx="24">
                        <c:v>15.261900000000001</c:v>
                      </c:pt>
                      <c:pt idx="25">
                        <c:v>15.872400000000001</c:v>
                      </c:pt>
                      <c:pt idx="26">
                        <c:v>16.482900000000001</c:v>
                      </c:pt>
                      <c:pt idx="27">
                        <c:v>17.093299999999999</c:v>
                      </c:pt>
                      <c:pt idx="28">
                        <c:v>17.703800000000001</c:v>
                      </c:pt>
                      <c:pt idx="29">
                        <c:v>18.314299999999999</c:v>
                      </c:pt>
                      <c:pt idx="30">
                        <c:v>18.924800000000001</c:v>
                      </c:pt>
                      <c:pt idx="31">
                        <c:v>19.5352</c:v>
                      </c:pt>
                      <c:pt idx="32">
                        <c:v>20.145700000000001</c:v>
                      </c:pt>
                      <c:pt idx="33">
                        <c:v>20.7562</c:v>
                      </c:pt>
                      <c:pt idx="34">
                        <c:v>21.366700000000002</c:v>
                      </c:pt>
                      <c:pt idx="35">
                        <c:v>21.9771</c:v>
                      </c:pt>
                      <c:pt idx="36">
                        <c:v>22.587599999999998</c:v>
                      </c:pt>
                      <c:pt idx="37">
                        <c:v>23.1981</c:v>
                      </c:pt>
                      <c:pt idx="38">
                        <c:v>23.808599999999998</c:v>
                      </c:pt>
                      <c:pt idx="39">
                        <c:v>24.419</c:v>
                      </c:pt>
                      <c:pt idx="40">
                        <c:v>25.029499999999999</c:v>
                      </c:pt>
                      <c:pt idx="41">
                        <c:v>25.64</c:v>
                      </c:pt>
                      <c:pt idx="42">
                        <c:v>26.250499999999999</c:v>
                      </c:pt>
                      <c:pt idx="43">
                        <c:v>26.861000000000001</c:v>
                      </c:pt>
                      <c:pt idx="44">
                        <c:v>27.471399999999999</c:v>
                      </c:pt>
                      <c:pt idx="45">
                        <c:v>28.081900000000001</c:v>
                      </c:pt>
                      <c:pt idx="46">
                        <c:v>28.692399999999999</c:v>
                      </c:pt>
                      <c:pt idx="47">
                        <c:v>29.302900000000001</c:v>
                      </c:pt>
                      <c:pt idx="48">
                        <c:v>29.9133</c:v>
                      </c:pt>
                      <c:pt idx="49">
                        <c:v>30.523800000000001</c:v>
                      </c:pt>
                      <c:pt idx="50">
                        <c:v>31.1343</c:v>
                      </c:pt>
                      <c:pt idx="51">
                        <c:v>31.744800000000001</c:v>
                      </c:pt>
                      <c:pt idx="52">
                        <c:v>32.355200000000004</c:v>
                      </c:pt>
                      <c:pt idx="53">
                        <c:v>32.965699999999998</c:v>
                      </c:pt>
                      <c:pt idx="54">
                        <c:v>33.5762</c:v>
                      </c:pt>
                      <c:pt idx="55">
                        <c:v>34.186700000000002</c:v>
                      </c:pt>
                      <c:pt idx="56">
                        <c:v>34.7971</c:v>
                      </c:pt>
                      <c:pt idx="57">
                        <c:v>35.407600000000002</c:v>
                      </c:pt>
                      <c:pt idx="58">
                        <c:v>36.018099999999997</c:v>
                      </c:pt>
                      <c:pt idx="59">
                        <c:v>36.628599999999999</c:v>
                      </c:pt>
                      <c:pt idx="60">
                        <c:v>37.238999999999997</c:v>
                      </c:pt>
                      <c:pt idx="61">
                        <c:v>37.849499999999999</c:v>
                      </c:pt>
                      <c:pt idx="62">
                        <c:v>38.46</c:v>
                      </c:pt>
                      <c:pt idx="63">
                        <c:v>39.070500000000003</c:v>
                      </c:pt>
                      <c:pt idx="64">
                        <c:v>39.680999999999997</c:v>
                      </c:pt>
                      <c:pt idx="65">
                        <c:v>40.291400000000003</c:v>
                      </c:pt>
                      <c:pt idx="66">
                        <c:v>40.901899999999998</c:v>
                      </c:pt>
                      <c:pt idx="67">
                        <c:v>41.5124</c:v>
                      </c:pt>
                      <c:pt idx="68">
                        <c:v>42.122900000000001</c:v>
                      </c:pt>
                      <c:pt idx="69">
                        <c:v>42.7333</c:v>
                      </c:pt>
                      <c:pt idx="70">
                        <c:v>43.343800000000002</c:v>
                      </c:pt>
                      <c:pt idx="71">
                        <c:v>43.954300000000003</c:v>
                      </c:pt>
                      <c:pt idx="72">
                        <c:v>44.564799999999998</c:v>
                      </c:pt>
                      <c:pt idx="73">
                        <c:v>45.175199999999997</c:v>
                      </c:pt>
                      <c:pt idx="74">
                        <c:v>45.785699999999999</c:v>
                      </c:pt>
                      <c:pt idx="75">
                        <c:v>46.3962</c:v>
                      </c:pt>
                      <c:pt idx="76">
                        <c:v>47.006700000000002</c:v>
                      </c:pt>
                      <c:pt idx="77">
                        <c:v>47.617100000000001</c:v>
                      </c:pt>
                      <c:pt idx="78">
                        <c:v>48.227600000000002</c:v>
                      </c:pt>
                      <c:pt idx="79">
                        <c:v>48.838099999999997</c:v>
                      </c:pt>
                      <c:pt idx="80">
                        <c:v>49.448599999999999</c:v>
                      </c:pt>
                      <c:pt idx="81">
                        <c:v>50.058999999999997</c:v>
                      </c:pt>
                      <c:pt idx="82">
                        <c:v>50.669499999999999</c:v>
                      </c:pt>
                      <c:pt idx="83">
                        <c:v>51.28</c:v>
                      </c:pt>
                      <c:pt idx="84">
                        <c:v>51.890500000000003</c:v>
                      </c:pt>
                      <c:pt idx="85">
                        <c:v>52.500999999999998</c:v>
                      </c:pt>
                      <c:pt idx="86">
                        <c:v>53.111400000000003</c:v>
                      </c:pt>
                      <c:pt idx="87">
                        <c:v>53.721899999999998</c:v>
                      </c:pt>
                      <c:pt idx="88">
                        <c:v>54.3324</c:v>
                      </c:pt>
                      <c:pt idx="89">
                        <c:v>54.942900000000002</c:v>
                      </c:pt>
                      <c:pt idx="90">
                        <c:v>55.5533</c:v>
                      </c:pt>
                      <c:pt idx="91">
                        <c:v>56.163800000000002</c:v>
                      </c:pt>
                      <c:pt idx="92">
                        <c:v>56.774299999999997</c:v>
                      </c:pt>
                      <c:pt idx="93">
                        <c:v>57.384799999999998</c:v>
                      </c:pt>
                      <c:pt idx="94">
                        <c:v>57.995199999999997</c:v>
                      </c:pt>
                      <c:pt idx="95">
                        <c:v>58.605699999999999</c:v>
                      </c:pt>
                      <c:pt idx="96">
                        <c:v>59.216200000000001</c:v>
                      </c:pt>
                      <c:pt idx="97">
                        <c:v>59.826700000000002</c:v>
                      </c:pt>
                      <c:pt idx="98">
                        <c:v>60.437100000000001</c:v>
                      </c:pt>
                      <c:pt idx="99">
                        <c:v>61.047600000000003</c:v>
                      </c:pt>
                      <c:pt idx="100">
                        <c:v>61.658099999999997</c:v>
                      </c:pt>
                      <c:pt idx="101">
                        <c:v>62.268599999999999</c:v>
                      </c:pt>
                      <c:pt idx="102">
                        <c:v>62.878999999999998</c:v>
                      </c:pt>
                      <c:pt idx="103">
                        <c:v>63.4895</c:v>
                      </c:pt>
                      <c:pt idx="104">
                        <c:v>64.099999999999994</c:v>
                      </c:pt>
                      <c:pt idx="105">
                        <c:v>64.710499999999996</c:v>
                      </c:pt>
                      <c:pt idx="106">
                        <c:v>65.320999999999998</c:v>
                      </c:pt>
                      <c:pt idx="107">
                        <c:v>65.931399999999996</c:v>
                      </c:pt>
                      <c:pt idx="108">
                        <c:v>66.541899999999998</c:v>
                      </c:pt>
                      <c:pt idx="109">
                        <c:v>67.1524</c:v>
                      </c:pt>
                      <c:pt idx="110">
                        <c:v>67.762900000000002</c:v>
                      </c:pt>
                      <c:pt idx="111">
                        <c:v>68.3733</c:v>
                      </c:pt>
                      <c:pt idx="112">
                        <c:v>68.983800000000002</c:v>
                      </c:pt>
                      <c:pt idx="113">
                        <c:v>69.594300000000004</c:v>
                      </c:pt>
                      <c:pt idx="114">
                        <c:v>70.204800000000006</c:v>
                      </c:pt>
                      <c:pt idx="115">
                        <c:v>70.815200000000004</c:v>
                      </c:pt>
                      <c:pt idx="116">
                        <c:v>71.425700000000006</c:v>
                      </c:pt>
                      <c:pt idx="117">
                        <c:v>72.036199999999994</c:v>
                      </c:pt>
                      <c:pt idx="118">
                        <c:v>72.646699999999996</c:v>
                      </c:pt>
                      <c:pt idx="119">
                        <c:v>73.257099999999994</c:v>
                      </c:pt>
                      <c:pt idx="120">
                        <c:v>73.867599999999996</c:v>
                      </c:pt>
                      <c:pt idx="121">
                        <c:v>74.478099999999998</c:v>
                      </c:pt>
                      <c:pt idx="122">
                        <c:v>75.0886</c:v>
                      </c:pt>
                      <c:pt idx="123">
                        <c:v>75.698999999999998</c:v>
                      </c:pt>
                      <c:pt idx="124">
                        <c:v>76.3095</c:v>
                      </c:pt>
                      <c:pt idx="125">
                        <c:v>76.92</c:v>
                      </c:pt>
                      <c:pt idx="126">
                        <c:v>77.530500000000004</c:v>
                      </c:pt>
                      <c:pt idx="127">
                        <c:v>78.141000000000005</c:v>
                      </c:pt>
                      <c:pt idx="128">
                        <c:v>78.751400000000004</c:v>
                      </c:pt>
                      <c:pt idx="129">
                        <c:v>79.361900000000006</c:v>
                      </c:pt>
                      <c:pt idx="130">
                        <c:v>79.972399999999993</c:v>
                      </c:pt>
                      <c:pt idx="131">
                        <c:v>80.582899999999995</c:v>
                      </c:pt>
                      <c:pt idx="132">
                        <c:v>81.193299999999994</c:v>
                      </c:pt>
                      <c:pt idx="133">
                        <c:v>81.803799999999995</c:v>
                      </c:pt>
                      <c:pt idx="134">
                        <c:v>82.414299999999997</c:v>
                      </c:pt>
                      <c:pt idx="135">
                        <c:v>83.024799999999999</c:v>
                      </c:pt>
                      <c:pt idx="136">
                        <c:v>83.635199999999998</c:v>
                      </c:pt>
                      <c:pt idx="137">
                        <c:v>84.245699999999999</c:v>
                      </c:pt>
                      <c:pt idx="138">
                        <c:v>84.856200000000001</c:v>
                      </c:pt>
                      <c:pt idx="139">
                        <c:v>85.466700000000003</c:v>
                      </c:pt>
                      <c:pt idx="140">
                        <c:v>86.077100000000002</c:v>
                      </c:pt>
                      <c:pt idx="141">
                        <c:v>86.687600000000003</c:v>
                      </c:pt>
                      <c:pt idx="142">
                        <c:v>87.298100000000005</c:v>
                      </c:pt>
                      <c:pt idx="143">
                        <c:v>87.908600000000007</c:v>
                      </c:pt>
                      <c:pt idx="144">
                        <c:v>88.519000000000005</c:v>
                      </c:pt>
                      <c:pt idx="145">
                        <c:v>89.129499999999993</c:v>
                      </c:pt>
                      <c:pt idx="146">
                        <c:v>89.74</c:v>
                      </c:pt>
                      <c:pt idx="147">
                        <c:v>90.350499999999997</c:v>
                      </c:pt>
                      <c:pt idx="148">
                        <c:v>90.960999999999999</c:v>
                      </c:pt>
                      <c:pt idx="149">
                        <c:v>91.571399999999997</c:v>
                      </c:pt>
                      <c:pt idx="150">
                        <c:v>92.181899999999999</c:v>
                      </c:pt>
                      <c:pt idx="151">
                        <c:v>92.792400000000001</c:v>
                      </c:pt>
                      <c:pt idx="152">
                        <c:v>93.402900000000002</c:v>
                      </c:pt>
                      <c:pt idx="153">
                        <c:v>94.013300000000001</c:v>
                      </c:pt>
                      <c:pt idx="154">
                        <c:v>94.623800000000003</c:v>
                      </c:pt>
                      <c:pt idx="155">
                        <c:v>95.234300000000005</c:v>
                      </c:pt>
                      <c:pt idx="156">
                        <c:v>95.844800000000006</c:v>
                      </c:pt>
                      <c:pt idx="157">
                        <c:v>96.455200000000005</c:v>
                      </c:pt>
                      <c:pt idx="158">
                        <c:v>97.065700000000007</c:v>
                      </c:pt>
                      <c:pt idx="159">
                        <c:v>97.676199999999994</c:v>
                      </c:pt>
                      <c:pt idx="160">
                        <c:v>98.286699999999996</c:v>
                      </c:pt>
                      <c:pt idx="161">
                        <c:v>98.897099999999995</c:v>
                      </c:pt>
                      <c:pt idx="162">
                        <c:v>99.507599999999996</c:v>
                      </c:pt>
                      <c:pt idx="163">
                        <c:v>100.11799999999999</c:v>
                      </c:pt>
                      <c:pt idx="164">
                        <c:v>100.729</c:v>
                      </c:pt>
                      <c:pt idx="165">
                        <c:v>101.339</c:v>
                      </c:pt>
                      <c:pt idx="166">
                        <c:v>101.95</c:v>
                      </c:pt>
                      <c:pt idx="167">
                        <c:v>102.56</c:v>
                      </c:pt>
                      <c:pt idx="168">
                        <c:v>103.17</c:v>
                      </c:pt>
                      <c:pt idx="169">
                        <c:v>103.78100000000001</c:v>
                      </c:pt>
                      <c:pt idx="170">
                        <c:v>104.39100000000001</c:v>
                      </c:pt>
                      <c:pt idx="171">
                        <c:v>105.002</c:v>
                      </c:pt>
                      <c:pt idx="172">
                        <c:v>105.61199999999999</c:v>
                      </c:pt>
                      <c:pt idx="173">
                        <c:v>106.223</c:v>
                      </c:pt>
                      <c:pt idx="174">
                        <c:v>106.833</c:v>
                      </c:pt>
                      <c:pt idx="175">
                        <c:v>107.444</c:v>
                      </c:pt>
                      <c:pt idx="176">
                        <c:v>108.054</c:v>
                      </c:pt>
                      <c:pt idx="177">
                        <c:v>108.66500000000001</c:v>
                      </c:pt>
                      <c:pt idx="178">
                        <c:v>109.27500000000001</c:v>
                      </c:pt>
                      <c:pt idx="179">
                        <c:v>109.886</c:v>
                      </c:pt>
                      <c:pt idx="180">
                        <c:v>110.496</c:v>
                      </c:pt>
                      <c:pt idx="181">
                        <c:v>111.107</c:v>
                      </c:pt>
                      <c:pt idx="182">
                        <c:v>111.717</c:v>
                      </c:pt>
                      <c:pt idx="183">
                        <c:v>112.328</c:v>
                      </c:pt>
                      <c:pt idx="184">
                        <c:v>112.938</c:v>
                      </c:pt>
                      <c:pt idx="185">
                        <c:v>113.54900000000001</c:v>
                      </c:pt>
                      <c:pt idx="186">
                        <c:v>114.15900000000001</c:v>
                      </c:pt>
                      <c:pt idx="187">
                        <c:v>114.77</c:v>
                      </c:pt>
                      <c:pt idx="188">
                        <c:v>115.38</c:v>
                      </c:pt>
                      <c:pt idx="189">
                        <c:v>115.99</c:v>
                      </c:pt>
                      <c:pt idx="190">
                        <c:v>116.601</c:v>
                      </c:pt>
                      <c:pt idx="191">
                        <c:v>117.211</c:v>
                      </c:pt>
                      <c:pt idx="192">
                        <c:v>117.822</c:v>
                      </c:pt>
                      <c:pt idx="193">
                        <c:v>118.432</c:v>
                      </c:pt>
                      <c:pt idx="194">
                        <c:v>119.04300000000001</c:v>
                      </c:pt>
                      <c:pt idx="195">
                        <c:v>119.65300000000001</c:v>
                      </c:pt>
                      <c:pt idx="196">
                        <c:v>120.264</c:v>
                      </c:pt>
                      <c:pt idx="197">
                        <c:v>120.874</c:v>
                      </c:pt>
                      <c:pt idx="198">
                        <c:v>121.485</c:v>
                      </c:pt>
                      <c:pt idx="199">
                        <c:v>122.095</c:v>
                      </c:pt>
                      <c:pt idx="200">
                        <c:v>122.706</c:v>
                      </c:pt>
                      <c:pt idx="201">
                        <c:v>123.316</c:v>
                      </c:pt>
                      <c:pt idx="202">
                        <c:v>123.92700000000001</c:v>
                      </c:pt>
                      <c:pt idx="203">
                        <c:v>124.53700000000001</c:v>
                      </c:pt>
                      <c:pt idx="204">
                        <c:v>125.148</c:v>
                      </c:pt>
                      <c:pt idx="205">
                        <c:v>125.758</c:v>
                      </c:pt>
                      <c:pt idx="206">
                        <c:v>126.369</c:v>
                      </c:pt>
                      <c:pt idx="207">
                        <c:v>126.979</c:v>
                      </c:pt>
                      <c:pt idx="208">
                        <c:v>127.59</c:v>
                      </c:pt>
                      <c:pt idx="209">
                        <c:v>128.19999999999999</c:v>
                      </c:pt>
                      <c:pt idx="210">
                        <c:v>128.81</c:v>
                      </c:pt>
                      <c:pt idx="211">
                        <c:v>129.42099999999999</c:v>
                      </c:pt>
                      <c:pt idx="212">
                        <c:v>130.03100000000001</c:v>
                      </c:pt>
                      <c:pt idx="213">
                        <c:v>130.642</c:v>
                      </c:pt>
                      <c:pt idx="214">
                        <c:v>131.25200000000001</c:v>
                      </c:pt>
                      <c:pt idx="215">
                        <c:v>131.863</c:v>
                      </c:pt>
                      <c:pt idx="216">
                        <c:v>132.47300000000001</c:v>
                      </c:pt>
                      <c:pt idx="217">
                        <c:v>133.084</c:v>
                      </c:pt>
                      <c:pt idx="218">
                        <c:v>133.69399999999999</c:v>
                      </c:pt>
                      <c:pt idx="219">
                        <c:v>134.30500000000001</c:v>
                      </c:pt>
                      <c:pt idx="220">
                        <c:v>134.91499999999999</c:v>
                      </c:pt>
                      <c:pt idx="221">
                        <c:v>135.52600000000001</c:v>
                      </c:pt>
                      <c:pt idx="222">
                        <c:v>136.136</c:v>
                      </c:pt>
                      <c:pt idx="223">
                        <c:v>136.74700000000001</c:v>
                      </c:pt>
                      <c:pt idx="224">
                        <c:v>137.357</c:v>
                      </c:pt>
                      <c:pt idx="225">
                        <c:v>137.96799999999999</c:v>
                      </c:pt>
                      <c:pt idx="226">
                        <c:v>138.578</c:v>
                      </c:pt>
                      <c:pt idx="227">
                        <c:v>139.18899999999999</c:v>
                      </c:pt>
                      <c:pt idx="228">
                        <c:v>139.79900000000001</c:v>
                      </c:pt>
                      <c:pt idx="229">
                        <c:v>140.41</c:v>
                      </c:pt>
                      <c:pt idx="230">
                        <c:v>141.02000000000001</c:v>
                      </c:pt>
                      <c:pt idx="231">
                        <c:v>141.63</c:v>
                      </c:pt>
                      <c:pt idx="232">
                        <c:v>142.24100000000001</c:v>
                      </c:pt>
                      <c:pt idx="233">
                        <c:v>142.851</c:v>
                      </c:pt>
                      <c:pt idx="234">
                        <c:v>143.46199999999999</c:v>
                      </c:pt>
                      <c:pt idx="235">
                        <c:v>144.072</c:v>
                      </c:pt>
                      <c:pt idx="236">
                        <c:v>144.68299999999999</c:v>
                      </c:pt>
                      <c:pt idx="237">
                        <c:v>145.29300000000001</c:v>
                      </c:pt>
                      <c:pt idx="238">
                        <c:v>145.904</c:v>
                      </c:pt>
                      <c:pt idx="239">
                        <c:v>146.51400000000001</c:v>
                      </c:pt>
                      <c:pt idx="240">
                        <c:v>147.125</c:v>
                      </c:pt>
                      <c:pt idx="241">
                        <c:v>147.73500000000001</c:v>
                      </c:pt>
                      <c:pt idx="242">
                        <c:v>148.346</c:v>
                      </c:pt>
                      <c:pt idx="243">
                        <c:v>148.95599999999999</c:v>
                      </c:pt>
                      <c:pt idx="244">
                        <c:v>149.56700000000001</c:v>
                      </c:pt>
                      <c:pt idx="245">
                        <c:v>150.17699999999999</c:v>
                      </c:pt>
                      <c:pt idx="246">
                        <c:v>150.78800000000001</c:v>
                      </c:pt>
                      <c:pt idx="247">
                        <c:v>151.398</c:v>
                      </c:pt>
                      <c:pt idx="248">
                        <c:v>152.00899999999999</c:v>
                      </c:pt>
                      <c:pt idx="249">
                        <c:v>152.619</c:v>
                      </c:pt>
                      <c:pt idx="250">
                        <c:v>153.22999999999999</c:v>
                      </c:pt>
                      <c:pt idx="251">
                        <c:v>153.84</c:v>
                      </c:pt>
                      <c:pt idx="252">
                        <c:v>154.44999999999999</c:v>
                      </c:pt>
                      <c:pt idx="253">
                        <c:v>155.06100000000001</c:v>
                      </c:pt>
                      <c:pt idx="254">
                        <c:v>155.67099999999999</c:v>
                      </c:pt>
                      <c:pt idx="255">
                        <c:v>156.28200000000001</c:v>
                      </c:pt>
                      <c:pt idx="256">
                        <c:v>156.892</c:v>
                      </c:pt>
                      <c:pt idx="257">
                        <c:v>157.50299999999999</c:v>
                      </c:pt>
                      <c:pt idx="258">
                        <c:v>158.113</c:v>
                      </c:pt>
                      <c:pt idx="259">
                        <c:v>158.72399999999999</c:v>
                      </c:pt>
                      <c:pt idx="260">
                        <c:v>159.334</c:v>
                      </c:pt>
                      <c:pt idx="261">
                        <c:v>159.94499999999999</c:v>
                      </c:pt>
                      <c:pt idx="262">
                        <c:v>160.55500000000001</c:v>
                      </c:pt>
                      <c:pt idx="263">
                        <c:v>161.166</c:v>
                      </c:pt>
                      <c:pt idx="264">
                        <c:v>161.77600000000001</c:v>
                      </c:pt>
                      <c:pt idx="265">
                        <c:v>162.387</c:v>
                      </c:pt>
                      <c:pt idx="266">
                        <c:v>162.99700000000001</c:v>
                      </c:pt>
                      <c:pt idx="267">
                        <c:v>163.608</c:v>
                      </c:pt>
                      <c:pt idx="268">
                        <c:v>164.21799999999999</c:v>
                      </c:pt>
                      <c:pt idx="269">
                        <c:v>164.82900000000001</c:v>
                      </c:pt>
                      <c:pt idx="270">
                        <c:v>165.43899999999999</c:v>
                      </c:pt>
                      <c:pt idx="271">
                        <c:v>166.05</c:v>
                      </c:pt>
                      <c:pt idx="272">
                        <c:v>166.66</c:v>
                      </c:pt>
                      <c:pt idx="273">
                        <c:v>167.27</c:v>
                      </c:pt>
                      <c:pt idx="274">
                        <c:v>167.881</c:v>
                      </c:pt>
                      <c:pt idx="275">
                        <c:v>168.49100000000001</c:v>
                      </c:pt>
                      <c:pt idx="276">
                        <c:v>169.102</c:v>
                      </c:pt>
                      <c:pt idx="277">
                        <c:v>169.71199999999999</c:v>
                      </c:pt>
                      <c:pt idx="278">
                        <c:v>170.32300000000001</c:v>
                      </c:pt>
                      <c:pt idx="279">
                        <c:v>170.93299999999999</c:v>
                      </c:pt>
                      <c:pt idx="280">
                        <c:v>171.54400000000001</c:v>
                      </c:pt>
                      <c:pt idx="281">
                        <c:v>172.154</c:v>
                      </c:pt>
                      <c:pt idx="282">
                        <c:v>172.76499999999999</c:v>
                      </c:pt>
                      <c:pt idx="283">
                        <c:v>173.375</c:v>
                      </c:pt>
                      <c:pt idx="284">
                        <c:v>173.98599999999999</c:v>
                      </c:pt>
                      <c:pt idx="285">
                        <c:v>174.596</c:v>
                      </c:pt>
                      <c:pt idx="286">
                        <c:v>175.20699999999999</c:v>
                      </c:pt>
                      <c:pt idx="287">
                        <c:v>175.81700000000001</c:v>
                      </c:pt>
                      <c:pt idx="288">
                        <c:v>176.428</c:v>
                      </c:pt>
                      <c:pt idx="289">
                        <c:v>177.03800000000001</c:v>
                      </c:pt>
                      <c:pt idx="290">
                        <c:v>177.649</c:v>
                      </c:pt>
                      <c:pt idx="291">
                        <c:v>178.25899999999999</c:v>
                      </c:pt>
                      <c:pt idx="292">
                        <c:v>178.87</c:v>
                      </c:pt>
                      <c:pt idx="293">
                        <c:v>179.48</c:v>
                      </c:pt>
                      <c:pt idx="294">
                        <c:v>180.09</c:v>
                      </c:pt>
                      <c:pt idx="295">
                        <c:v>180.70099999999999</c:v>
                      </c:pt>
                      <c:pt idx="296">
                        <c:v>181.31100000000001</c:v>
                      </c:pt>
                      <c:pt idx="297">
                        <c:v>181.922</c:v>
                      </c:pt>
                      <c:pt idx="298">
                        <c:v>182.53200000000001</c:v>
                      </c:pt>
                      <c:pt idx="299">
                        <c:v>183.143</c:v>
                      </c:pt>
                      <c:pt idx="300">
                        <c:v>183.75299999999999</c:v>
                      </c:pt>
                      <c:pt idx="301">
                        <c:v>184.364</c:v>
                      </c:pt>
                      <c:pt idx="302">
                        <c:v>184.97399999999999</c:v>
                      </c:pt>
                      <c:pt idx="303">
                        <c:v>185.58500000000001</c:v>
                      </c:pt>
                      <c:pt idx="304">
                        <c:v>186.19499999999999</c:v>
                      </c:pt>
                      <c:pt idx="305">
                        <c:v>186.80600000000001</c:v>
                      </c:pt>
                      <c:pt idx="306">
                        <c:v>187.416</c:v>
                      </c:pt>
                      <c:pt idx="307">
                        <c:v>188.02699999999999</c:v>
                      </c:pt>
                      <c:pt idx="308">
                        <c:v>188.637</c:v>
                      </c:pt>
                      <c:pt idx="309">
                        <c:v>189.24799999999999</c:v>
                      </c:pt>
                      <c:pt idx="310">
                        <c:v>189.858</c:v>
                      </c:pt>
                      <c:pt idx="311">
                        <c:v>190.46899999999999</c:v>
                      </c:pt>
                      <c:pt idx="312">
                        <c:v>191.07900000000001</c:v>
                      </c:pt>
                      <c:pt idx="313">
                        <c:v>191.69</c:v>
                      </c:pt>
                      <c:pt idx="314">
                        <c:v>192.3</c:v>
                      </c:pt>
                      <c:pt idx="315">
                        <c:v>192.91</c:v>
                      </c:pt>
                      <c:pt idx="316">
                        <c:v>193.52099999999999</c:v>
                      </c:pt>
                      <c:pt idx="317">
                        <c:v>194.131</c:v>
                      </c:pt>
                      <c:pt idx="318">
                        <c:v>194.74199999999999</c:v>
                      </c:pt>
                      <c:pt idx="319">
                        <c:v>195.352</c:v>
                      </c:pt>
                      <c:pt idx="320">
                        <c:v>195.96299999999999</c:v>
                      </c:pt>
                      <c:pt idx="321">
                        <c:v>196.57300000000001</c:v>
                      </c:pt>
                      <c:pt idx="322">
                        <c:v>197.184</c:v>
                      </c:pt>
                      <c:pt idx="323">
                        <c:v>197.79400000000001</c:v>
                      </c:pt>
                      <c:pt idx="324">
                        <c:v>198.405</c:v>
                      </c:pt>
                      <c:pt idx="325">
                        <c:v>199.01499999999999</c:v>
                      </c:pt>
                      <c:pt idx="326">
                        <c:v>199.626</c:v>
                      </c:pt>
                      <c:pt idx="327">
                        <c:v>200.23599999999999</c:v>
                      </c:pt>
                      <c:pt idx="328">
                        <c:v>200.84700000000001</c:v>
                      </c:pt>
                      <c:pt idx="329">
                        <c:v>201.45699999999999</c:v>
                      </c:pt>
                      <c:pt idx="330">
                        <c:v>202.06800000000001</c:v>
                      </c:pt>
                      <c:pt idx="331">
                        <c:v>202.678</c:v>
                      </c:pt>
                      <c:pt idx="332">
                        <c:v>203.28899999999999</c:v>
                      </c:pt>
                      <c:pt idx="333">
                        <c:v>203.899</c:v>
                      </c:pt>
                      <c:pt idx="334">
                        <c:v>204.51</c:v>
                      </c:pt>
                      <c:pt idx="335">
                        <c:v>205.12</c:v>
                      </c:pt>
                      <c:pt idx="336">
                        <c:v>205.73</c:v>
                      </c:pt>
                      <c:pt idx="337">
                        <c:v>206.34100000000001</c:v>
                      </c:pt>
                      <c:pt idx="338">
                        <c:v>206.95099999999999</c:v>
                      </c:pt>
                      <c:pt idx="339">
                        <c:v>207.56200000000001</c:v>
                      </c:pt>
                      <c:pt idx="340">
                        <c:v>208.172</c:v>
                      </c:pt>
                      <c:pt idx="341">
                        <c:v>208.78299999999999</c:v>
                      </c:pt>
                      <c:pt idx="342">
                        <c:v>209.393</c:v>
                      </c:pt>
                      <c:pt idx="343">
                        <c:v>210.00399999999999</c:v>
                      </c:pt>
                      <c:pt idx="344">
                        <c:v>210.614</c:v>
                      </c:pt>
                      <c:pt idx="345">
                        <c:v>211.22499999999999</c:v>
                      </c:pt>
                      <c:pt idx="346">
                        <c:v>211.83500000000001</c:v>
                      </c:pt>
                      <c:pt idx="347">
                        <c:v>212.446</c:v>
                      </c:pt>
                      <c:pt idx="348">
                        <c:v>213.05600000000001</c:v>
                      </c:pt>
                      <c:pt idx="349">
                        <c:v>213.667</c:v>
                      </c:pt>
                      <c:pt idx="350">
                        <c:v>214.27699999999999</c:v>
                      </c:pt>
                      <c:pt idx="351">
                        <c:v>214.88800000000001</c:v>
                      </c:pt>
                      <c:pt idx="352">
                        <c:v>215.49799999999999</c:v>
                      </c:pt>
                      <c:pt idx="353">
                        <c:v>216.10900000000001</c:v>
                      </c:pt>
                      <c:pt idx="354">
                        <c:v>216.71899999999999</c:v>
                      </c:pt>
                      <c:pt idx="355">
                        <c:v>217.33</c:v>
                      </c:pt>
                      <c:pt idx="356">
                        <c:v>217.94</c:v>
                      </c:pt>
                      <c:pt idx="357">
                        <c:v>218.55</c:v>
                      </c:pt>
                      <c:pt idx="358">
                        <c:v>219.161</c:v>
                      </c:pt>
                      <c:pt idx="359">
                        <c:v>219.77099999999999</c:v>
                      </c:pt>
                      <c:pt idx="360">
                        <c:v>220.38200000000001</c:v>
                      </c:pt>
                      <c:pt idx="361">
                        <c:v>220.99199999999999</c:v>
                      </c:pt>
                      <c:pt idx="362">
                        <c:v>221.60300000000001</c:v>
                      </c:pt>
                      <c:pt idx="363">
                        <c:v>222.21299999999999</c:v>
                      </c:pt>
                      <c:pt idx="364">
                        <c:v>222.82400000000001</c:v>
                      </c:pt>
                      <c:pt idx="365">
                        <c:v>223.434</c:v>
                      </c:pt>
                      <c:pt idx="366">
                        <c:v>224.04499999999999</c:v>
                      </c:pt>
                      <c:pt idx="367">
                        <c:v>224.655</c:v>
                      </c:pt>
                      <c:pt idx="368">
                        <c:v>225.26599999999999</c:v>
                      </c:pt>
                      <c:pt idx="369">
                        <c:v>225.876</c:v>
                      </c:pt>
                      <c:pt idx="370">
                        <c:v>226.48699999999999</c:v>
                      </c:pt>
                      <c:pt idx="371">
                        <c:v>227.09700000000001</c:v>
                      </c:pt>
                      <c:pt idx="372">
                        <c:v>227.708</c:v>
                      </c:pt>
                      <c:pt idx="373">
                        <c:v>228.31800000000001</c:v>
                      </c:pt>
                      <c:pt idx="374">
                        <c:v>228.929</c:v>
                      </c:pt>
                      <c:pt idx="375">
                        <c:v>229.53899999999999</c:v>
                      </c:pt>
                      <c:pt idx="376">
                        <c:v>230.15</c:v>
                      </c:pt>
                      <c:pt idx="377">
                        <c:v>230.76</c:v>
                      </c:pt>
                      <c:pt idx="378">
                        <c:v>231.37</c:v>
                      </c:pt>
                      <c:pt idx="379">
                        <c:v>231.98099999999999</c:v>
                      </c:pt>
                      <c:pt idx="380">
                        <c:v>232.59100000000001</c:v>
                      </c:pt>
                      <c:pt idx="381">
                        <c:v>233.202</c:v>
                      </c:pt>
                      <c:pt idx="382">
                        <c:v>233.81200000000001</c:v>
                      </c:pt>
                      <c:pt idx="383">
                        <c:v>234.423</c:v>
                      </c:pt>
                      <c:pt idx="384">
                        <c:v>235.03299999999999</c:v>
                      </c:pt>
                      <c:pt idx="385">
                        <c:v>235.64400000000001</c:v>
                      </c:pt>
                      <c:pt idx="386">
                        <c:v>236.25399999999999</c:v>
                      </c:pt>
                      <c:pt idx="387">
                        <c:v>236.86500000000001</c:v>
                      </c:pt>
                      <c:pt idx="388">
                        <c:v>237.47499999999999</c:v>
                      </c:pt>
                      <c:pt idx="389">
                        <c:v>238.08600000000001</c:v>
                      </c:pt>
                      <c:pt idx="390">
                        <c:v>238.696</c:v>
                      </c:pt>
                      <c:pt idx="391">
                        <c:v>239.30699999999999</c:v>
                      </c:pt>
                      <c:pt idx="392">
                        <c:v>239.917</c:v>
                      </c:pt>
                      <c:pt idx="393">
                        <c:v>240.52799999999999</c:v>
                      </c:pt>
                      <c:pt idx="394">
                        <c:v>241.13800000000001</c:v>
                      </c:pt>
                      <c:pt idx="395">
                        <c:v>241.749</c:v>
                      </c:pt>
                      <c:pt idx="396">
                        <c:v>242.35900000000001</c:v>
                      </c:pt>
                      <c:pt idx="397">
                        <c:v>242.97</c:v>
                      </c:pt>
                      <c:pt idx="398">
                        <c:v>243.58</c:v>
                      </c:pt>
                      <c:pt idx="399">
                        <c:v>244.19</c:v>
                      </c:pt>
                      <c:pt idx="400">
                        <c:v>244.80099999999999</c:v>
                      </c:pt>
                      <c:pt idx="401">
                        <c:v>245.411</c:v>
                      </c:pt>
                      <c:pt idx="402">
                        <c:v>246.02199999999999</c:v>
                      </c:pt>
                      <c:pt idx="403">
                        <c:v>246.63200000000001</c:v>
                      </c:pt>
                      <c:pt idx="404">
                        <c:v>247.24299999999999</c:v>
                      </c:pt>
                      <c:pt idx="405">
                        <c:v>247.85300000000001</c:v>
                      </c:pt>
                      <c:pt idx="406">
                        <c:v>248.464</c:v>
                      </c:pt>
                      <c:pt idx="407">
                        <c:v>249.07400000000001</c:v>
                      </c:pt>
                      <c:pt idx="408">
                        <c:v>249.685</c:v>
                      </c:pt>
                      <c:pt idx="409">
                        <c:v>250.29499999999999</c:v>
                      </c:pt>
                      <c:pt idx="410">
                        <c:v>250.90600000000001</c:v>
                      </c:pt>
                      <c:pt idx="411">
                        <c:v>251.51599999999999</c:v>
                      </c:pt>
                      <c:pt idx="412">
                        <c:v>252.12700000000001</c:v>
                      </c:pt>
                      <c:pt idx="413">
                        <c:v>252.73699999999999</c:v>
                      </c:pt>
                      <c:pt idx="414">
                        <c:v>253.34800000000001</c:v>
                      </c:pt>
                      <c:pt idx="415">
                        <c:v>253.958</c:v>
                      </c:pt>
                      <c:pt idx="416">
                        <c:v>254.56899999999999</c:v>
                      </c:pt>
                      <c:pt idx="417">
                        <c:v>255.179</c:v>
                      </c:pt>
                      <c:pt idx="418">
                        <c:v>255.79</c:v>
                      </c:pt>
                      <c:pt idx="419">
                        <c:v>256.39999999999998</c:v>
                      </c:pt>
                      <c:pt idx="420">
                        <c:v>257.01</c:v>
                      </c:pt>
                      <c:pt idx="421">
                        <c:v>257.62099999999998</c:v>
                      </c:pt>
                      <c:pt idx="422">
                        <c:v>258.23099999999999</c:v>
                      </c:pt>
                      <c:pt idx="423">
                        <c:v>258.84199999999998</c:v>
                      </c:pt>
                      <c:pt idx="424">
                        <c:v>259.452</c:v>
                      </c:pt>
                      <c:pt idx="425">
                        <c:v>260.06299999999999</c:v>
                      </c:pt>
                      <c:pt idx="426">
                        <c:v>260.673</c:v>
                      </c:pt>
                      <c:pt idx="427">
                        <c:v>261.28399999999999</c:v>
                      </c:pt>
                      <c:pt idx="428">
                        <c:v>261.89400000000001</c:v>
                      </c:pt>
                      <c:pt idx="429">
                        <c:v>262.505</c:v>
                      </c:pt>
                      <c:pt idx="430">
                        <c:v>263.11500000000001</c:v>
                      </c:pt>
                      <c:pt idx="431">
                        <c:v>263.726</c:v>
                      </c:pt>
                      <c:pt idx="432">
                        <c:v>264.33600000000001</c:v>
                      </c:pt>
                      <c:pt idx="433">
                        <c:v>264.947</c:v>
                      </c:pt>
                      <c:pt idx="434">
                        <c:v>265.55700000000002</c:v>
                      </c:pt>
                      <c:pt idx="435">
                        <c:v>266.16800000000001</c:v>
                      </c:pt>
                      <c:pt idx="436">
                        <c:v>266.77800000000002</c:v>
                      </c:pt>
                      <c:pt idx="437">
                        <c:v>267.38900000000001</c:v>
                      </c:pt>
                      <c:pt idx="438">
                        <c:v>267.99900000000002</c:v>
                      </c:pt>
                      <c:pt idx="439">
                        <c:v>268.61</c:v>
                      </c:pt>
                      <c:pt idx="440">
                        <c:v>269.22000000000003</c:v>
                      </c:pt>
                      <c:pt idx="441">
                        <c:v>269.83</c:v>
                      </c:pt>
                      <c:pt idx="442">
                        <c:v>270.44099999999997</c:v>
                      </c:pt>
                      <c:pt idx="443">
                        <c:v>271.05099999999999</c:v>
                      </c:pt>
                      <c:pt idx="444">
                        <c:v>271.66199999999998</c:v>
                      </c:pt>
                      <c:pt idx="445">
                        <c:v>272.27199999999999</c:v>
                      </c:pt>
                      <c:pt idx="446">
                        <c:v>272.88299999999998</c:v>
                      </c:pt>
                      <c:pt idx="447">
                        <c:v>273.49299999999999</c:v>
                      </c:pt>
                      <c:pt idx="448">
                        <c:v>274.10399999999998</c:v>
                      </c:pt>
                      <c:pt idx="449">
                        <c:v>274.714</c:v>
                      </c:pt>
                      <c:pt idx="450">
                        <c:v>275.32499999999999</c:v>
                      </c:pt>
                      <c:pt idx="451">
                        <c:v>275.935</c:v>
                      </c:pt>
                      <c:pt idx="452">
                        <c:v>276.54599999999999</c:v>
                      </c:pt>
                      <c:pt idx="453">
                        <c:v>277.15600000000001</c:v>
                      </c:pt>
                      <c:pt idx="454">
                        <c:v>277.767</c:v>
                      </c:pt>
                      <c:pt idx="455">
                        <c:v>278.37700000000001</c:v>
                      </c:pt>
                      <c:pt idx="456">
                        <c:v>278.988</c:v>
                      </c:pt>
                      <c:pt idx="457">
                        <c:v>279.59800000000001</c:v>
                      </c:pt>
                      <c:pt idx="458">
                        <c:v>280.209</c:v>
                      </c:pt>
                      <c:pt idx="459">
                        <c:v>280.81900000000002</c:v>
                      </c:pt>
                      <c:pt idx="460">
                        <c:v>281.43</c:v>
                      </c:pt>
                      <c:pt idx="461">
                        <c:v>282.04000000000002</c:v>
                      </c:pt>
                      <c:pt idx="462">
                        <c:v>282.64999999999998</c:v>
                      </c:pt>
                      <c:pt idx="463">
                        <c:v>283.26100000000002</c:v>
                      </c:pt>
                      <c:pt idx="464">
                        <c:v>283.87099999999998</c:v>
                      </c:pt>
                      <c:pt idx="465">
                        <c:v>284.48200000000003</c:v>
                      </c:pt>
                      <c:pt idx="466">
                        <c:v>285.09199999999998</c:v>
                      </c:pt>
                      <c:pt idx="467">
                        <c:v>285.70299999999997</c:v>
                      </c:pt>
                      <c:pt idx="468">
                        <c:v>286.31299999999999</c:v>
                      </c:pt>
                      <c:pt idx="469">
                        <c:v>286.92399999999998</c:v>
                      </c:pt>
                      <c:pt idx="470">
                        <c:v>287.53399999999999</c:v>
                      </c:pt>
                      <c:pt idx="471">
                        <c:v>288.14499999999998</c:v>
                      </c:pt>
                      <c:pt idx="472">
                        <c:v>288.755</c:v>
                      </c:pt>
                      <c:pt idx="473">
                        <c:v>289.36599999999999</c:v>
                      </c:pt>
                      <c:pt idx="474">
                        <c:v>289.976</c:v>
                      </c:pt>
                      <c:pt idx="475">
                        <c:v>290.58699999999999</c:v>
                      </c:pt>
                      <c:pt idx="476">
                        <c:v>291.197</c:v>
                      </c:pt>
                      <c:pt idx="477">
                        <c:v>291.80799999999999</c:v>
                      </c:pt>
                      <c:pt idx="478">
                        <c:v>292.41800000000001</c:v>
                      </c:pt>
                      <c:pt idx="479">
                        <c:v>293.029</c:v>
                      </c:pt>
                      <c:pt idx="480">
                        <c:v>293.63900000000001</c:v>
                      </c:pt>
                      <c:pt idx="481">
                        <c:v>294.25</c:v>
                      </c:pt>
                      <c:pt idx="482">
                        <c:v>294.86</c:v>
                      </c:pt>
                      <c:pt idx="483">
                        <c:v>295.47000000000003</c:v>
                      </c:pt>
                      <c:pt idx="484">
                        <c:v>296.08100000000002</c:v>
                      </c:pt>
                      <c:pt idx="485">
                        <c:v>296.69099999999997</c:v>
                      </c:pt>
                      <c:pt idx="486">
                        <c:v>297.30200000000002</c:v>
                      </c:pt>
                      <c:pt idx="487">
                        <c:v>297.91199999999998</c:v>
                      </c:pt>
                      <c:pt idx="488">
                        <c:v>298.52300000000002</c:v>
                      </c:pt>
                      <c:pt idx="489">
                        <c:v>299.13299999999998</c:v>
                      </c:pt>
                      <c:pt idx="490">
                        <c:v>299.74400000000003</c:v>
                      </c:pt>
                      <c:pt idx="491">
                        <c:v>300.35399999999998</c:v>
                      </c:pt>
                      <c:pt idx="492">
                        <c:v>300.96499999999997</c:v>
                      </c:pt>
                      <c:pt idx="493">
                        <c:v>301.57499999999999</c:v>
                      </c:pt>
                      <c:pt idx="494">
                        <c:v>302.18599999999998</c:v>
                      </c:pt>
                      <c:pt idx="495">
                        <c:v>302.79599999999999</c:v>
                      </c:pt>
                      <c:pt idx="496">
                        <c:v>303.40699999999998</c:v>
                      </c:pt>
                      <c:pt idx="497">
                        <c:v>304.017</c:v>
                      </c:pt>
                      <c:pt idx="498">
                        <c:v>304.62799999999999</c:v>
                      </c:pt>
                      <c:pt idx="499">
                        <c:v>305.238</c:v>
                      </c:pt>
                      <c:pt idx="500">
                        <c:v>305.84899999999999</c:v>
                      </c:pt>
                      <c:pt idx="501">
                        <c:v>306.459</c:v>
                      </c:pt>
                      <c:pt idx="502">
                        <c:v>307.07</c:v>
                      </c:pt>
                      <c:pt idx="503">
                        <c:v>307.68</c:v>
                      </c:pt>
                      <c:pt idx="504">
                        <c:v>308.29000000000002</c:v>
                      </c:pt>
                      <c:pt idx="505">
                        <c:v>308.90100000000001</c:v>
                      </c:pt>
                      <c:pt idx="506">
                        <c:v>309.51100000000002</c:v>
                      </c:pt>
                      <c:pt idx="507">
                        <c:v>310.12200000000001</c:v>
                      </c:pt>
                      <c:pt idx="508">
                        <c:v>310.73200000000003</c:v>
                      </c:pt>
                      <c:pt idx="509">
                        <c:v>311.34300000000002</c:v>
                      </c:pt>
                      <c:pt idx="510">
                        <c:v>311.95299999999997</c:v>
                      </c:pt>
                      <c:pt idx="511">
                        <c:v>312.56400000000002</c:v>
                      </c:pt>
                      <c:pt idx="512">
                        <c:v>313.17399999999998</c:v>
                      </c:pt>
                      <c:pt idx="513">
                        <c:v>313.78500000000003</c:v>
                      </c:pt>
                      <c:pt idx="514">
                        <c:v>314.39499999999998</c:v>
                      </c:pt>
                      <c:pt idx="515">
                        <c:v>315.00599999999997</c:v>
                      </c:pt>
                      <c:pt idx="516">
                        <c:v>315.61599999999999</c:v>
                      </c:pt>
                      <c:pt idx="517">
                        <c:v>316.22699999999998</c:v>
                      </c:pt>
                      <c:pt idx="518">
                        <c:v>316.83699999999999</c:v>
                      </c:pt>
                      <c:pt idx="519">
                        <c:v>317.44799999999998</c:v>
                      </c:pt>
                      <c:pt idx="520">
                        <c:v>318.05799999999999</c:v>
                      </c:pt>
                      <c:pt idx="521">
                        <c:v>318.66899999999998</c:v>
                      </c:pt>
                      <c:pt idx="522">
                        <c:v>319.279</c:v>
                      </c:pt>
                      <c:pt idx="523">
                        <c:v>319.89</c:v>
                      </c:pt>
                      <c:pt idx="524">
                        <c:v>320.5</c:v>
                      </c:pt>
                      <c:pt idx="525">
                        <c:v>321.11</c:v>
                      </c:pt>
                      <c:pt idx="526">
                        <c:v>321.721</c:v>
                      </c:pt>
                      <c:pt idx="527">
                        <c:v>322.33100000000002</c:v>
                      </c:pt>
                      <c:pt idx="528">
                        <c:v>322.94200000000001</c:v>
                      </c:pt>
                      <c:pt idx="529">
                        <c:v>323.55200000000002</c:v>
                      </c:pt>
                      <c:pt idx="530">
                        <c:v>324.16300000000001</c:v>
                      </c:pt>
                      <c:pt idx="531">
                        <c:v>324.77300000000002</c:v>
                      </c:pt>
                      <c:pt idx="532">
                        <c:v>325.38400000000001</c:v>
                      </c:pt>
                      <c:pt idx="533">
                        <c:v>325.99400000000003</c:v>
                      </c:pt>
                      <c:pt idx="534">
                        <c:v>326.60500000000002</c:v>
                      </c:pt>
                      <c:pt idx="535">
                        <c:v>327.21499999999997</c:v>
                      </c:pt>
                      <c:pt idx="536">
                        <c:v>327.82600000000002</c:v>
                      </c:pt>
                      <c:pt idx="537">
                        <c:v>328.43599999999998</c:v>
                      </c:pt>
                      <c:pt idx="538">
                        <c:v>329.04700000000003</c:v>
                      </c:pt>
                      <c:pt idx="539">
                        <c:v>329.65699999999998</c:v>
                      </c:pt>
                      <c:pt idx="540">
                        <c:v>330.26799999999997</c:v>
                      </c:pt>
                      <c:pt idx="541">
                        <c:v>330.87799999999999</c:v>
                      </c:pt>
                      <c:pt idx="542">
                        <c:v>331.48899999999998</c:v>
                      </c:pt>
                      <c:pt idx="543">
                        <c:v>332.09899999999999</c:v>
                      </c:pt>
                      <c:pt idx="544">
                        <c:v>332.71</c:v>
                      </c:pt>
                      <c:pt idx="545">
                        <c:v>333.32</c:v>
                      </c:pt>
                      <c:pt idx="546">
                        <c:v>333.93</c:v>
                      </c:pt>
                      <c:pt idx="547">
                        <c:v>334.541</c:v>
                      </c:pt>
                      <c:pt idx="548">
                        <c:v>335.15100000000001</c:v>
                      </c:pt>
                      <c:pt idx="549">
                        <c:v>335.762</c:v>
                      </c:pt>
                      <c:pt idx="550">
                        <c:v>336.37200000000001</c:v>
                      </c:pt>
                      <c:pt idx="551">
                        <c:v>336.983</c:v>
                      </c:pt>
                      <c:pt idx="552">
                        <c:v>337.59300000000002</c:v>
                      </c:pt>
                      <c:pt idx="553">
                        <c:v>338.20400000000001</c:v>
                      </c:pt>
                      <c:pt idx="554">
                        <c:v>338.81400000000002</c:v>
                      </c:pt>
                      <c:pt idx="555">
                        <c:v>339.42500000000001</c:v>
                      </c:pt>
                      <c:pt idx="556">
                        <c:v>340.03500000000003</c:v>
                      </c:pt>
                      <c:pt idx="557">
                        <c:v>340.64600000000002</c:v>
                      </c:pt>
                      <c:pt idx="558">
                        <c:v>341.25599999999997</c:v>
                      </c:pt>
                      <c:pt idx="559">
                        <c:v>341.86700000000002</c:v>
                      </c:pt>
                      <c:pt idx="560">
                        <c:v>342.47699999999998</c:v>
                      </c:pt>
                      <c:pt idx="561">
                        <c:v>343.08800000000002</c:v>
                      </c:pt>
                      <c:pt idx="562">
                        <c:v>343.69799999999998</c:v>
                      </c:pt>
                      <c:pt idx="563">
                        <c:v>344.30900000000003</c:v>
                      </c:pt>
                      <c:pt idx="564">
                        <c:v>344.91899999999998</c:v>
                      </c:pt>
                      <c:pt idx="565">
                        <c:v>345.53</c:v>
                      </c:pt>
                      <c:pt idx="566">
                        <c:v>346.14</c:v>
                      </c:pt>
                      <c:pt idx="567">
                        <c:v>346.75</c:v>
                      </c:pt>
                      <c:pt idx="568">
                        <c:v>347.36099999999999</c:v>
                      </c:pt>
                      <c:pt idx="569">
                        <c:v>347.971</c:v>
                      </c:pt>
                      <c:pt idx="570">
                        <c:v>348.58199999999999</c:v>
                      </c:pt>
                      <c:pt idx="571">
                        <c:v>349.19200000000001</c:v>
                      </c:pt>
                      <c:pt idx="572">
                        <c:v>349.803</c:v>
                      </c:pt>
                      <c:pt idx="573">
                        <c:v>350.41300000000001</c:v>
                      </c:pt>
                      <c:pt idx="574">
                        <c:v>351.024</c:v>
                      </c:pt>
                      <c:pt idx="575">
                        <c:v>351.63400000000001</c:v>
                      </c:pt>
                      <c:pt idx="576">
                        <c:v>352.245</c:v>
                      </c:pt>
                      <c:pt idx="577">
                        <c:v>352.85500000000002</c:v>
                      </c:pt>
                      <c:pt idx="578">
                        <c:v>353.46600000000001</c:v>
                      </c:pt>
                      <c:pt idx="579">
                        <c:v>354.07600000000002</c:v>
                      </c:pt>
                      <c:pt idx="580">
                        <c:v>354.68700000000001</c:v>
                      </c:pt>
                      <c:pt idx="581">
                        <c:v>355.29700000000003</c:v>
                      </c:pt>
                      <c:pt idx="582">
                        <c:v>355.90800000000002</c:v>
                      </c:pt>
                      <c:pt idx="583">
                        <c:v>356.51799999999997</c:v>
                      </c:pt>
                      <c:pt idx="584">
                        <c:v>357.12900000000002</c:v>
                      </c:pt>
                      <c:pt idx="585">
                        <c:v>357.73899999999998</c:v>
                      </c:pt>
                      <c:pt idx="586">
                        <c:v>358.35</c:v>
                      </c:pt>
                      <c:pt idx="587">
                        <c:v>358.96</c:v>
                      </c:pt>
                      <c:pt idx="588">
                        <c:v>359.57</c:v>
                      </c:pt>
                      <c:pt idx="589">
                        <c:v>360.18099999999998</c:v>
                      </c:pt>
                      <c:pt idx="590">
                        <c:v>360.791</c:v>
                      </c:pt>
                      <c:pt idx="591">
                        <c:v>361.40199999999999</c:v>
                      </c:pt>
                      <c:pt idx="592">
                        <c:v>362.012</c:v>
                      </c:pt>
                      <c:pt idx="593">
                        <c:v>362.62299999999999</c:v>
                      </c:pt>
                      <c:pt idx="594">
                        <c:v>363.233</c:v>
                      </c:pt>
                      <c:pt idx="595">
                        <c:v>363.84399999999999</c:v>
                      </c:pt>
                      <c:pt idx="596">
                        <c:v>364.45400000000001</c:v>
                      </c:pt>
                      <c:pt idx="597">
                        <c:v>365.065</c:v>
                      </c:pt>
                      <c:pt idx="598">
                        <c:v>365.67500000000001</c:v>
                      </c:pt>
                      <c:pt idx="599">
                        <c:v>366.286</c:v>
                      </c:pt>
                      <c:pt idx="600">
                        <c:v>366.89600000000002</c:v>
                      </c:pt>
                      <c:pt idx="601">
                        <c:v>367.50700000000001</c:v>
                      </c:pt>
                      <c:pt idx="602">
                        <c:v>368.11700000000002</c:v>
                      </c:pt>
                      <c:pt idx="603">
                        <c:v>368.72800000000001</c:v>
                      </c:pt>
                      <c:pt idx="604">
                        <c:v>369.33800000000002</c:v>
                      </c:pt>
                      <c:pt idx="605">
                        <c:v>369.94900000000001</c:v>
                      </c:pt>
                      <c:pt idx="606">
                        <c:v>370.55900000000003</c:v>
                      </c:pt>
                      <c:pt idx="607">
                        <c:v>371.17</c:v>
                      </c:pt>
                      <c:pt idx="608">
                        <c:v>371.78</c:v>
                      </c:pt>
                      <c:pt idx="609">
                        <c:v>372.39</c:v>
                      </c:pt>
                      <c:pt idx="610">
                        <c:v>373.00099999999998</c:v>
                      </c:pt>
                      <c:pt idx="611">
                        <c:v>373.61099999999999</c:v>
                      </c:pt>
                      <c:pt idx="612">
                        <c:v>374.22199999999998</c:v>
                      </c:pt>
                      <c:pt idx="613">
                        <c:v>374.83199999999999</c:v>
                      </c:pt>
                      <c:pt idx="614">
                        <c:v>375.44299999999998</c:v>
                      </c:pt>
                      <c:pt idx="615">
                        <c:v>376.053</c:v>
                      </c:pt>
                      <c:pt idx="616">
                        <c:v>376.66399999999999</c:v>
                      </c:pt>
                      <c:pt idx="617">
                        <c:v>377.274</c:v>
                      </c:pt>
                      <c:pt idx="618">
                        <c:v>377.88499999999999</c:v>
                      </c:pt>
                      <c:pt idx="619">
                        <c:v>378.495</c:v>
                      </c:pt>
                      <c:pt idx="620">
                        <c:v>379.10599999999999</c:v>
                      </c:pt>
                      <c:pt idx="621">
                        <c:v>379.71600000000001</c:v>
                      </c:pt>
                      <c:pt idx="622">
                        <c:v>380.327</c:v>
                      </c:pt>
                      <c:pt idx="623">
                        <c:v>380.93700000000001</c:v>
                      </c:pt>
                      <c:pt idx="624">
                        <c:v>381.548</c:v>
                      </c:pt>
                      <c:pt idx="625">
                        <c:v>382.15800000000002</c:v>
                      </c:pt>
                      <c:pt idx="626">
                        <c:v>382.76900000000001</c:v>
                      </c:pt>
                      <c:pt idx="627">
                        <c:v>383.37900000000002</c:v>
                      </c:pt>
                      <c:pt idx="628">
                        <c:v>383.99</c:v>
                      </c:pt>
                      <c:pt idx="629">
                        <c:v>384.6</c:v>
                      </c:pt>
                      <c:pt idx="630">
                        <c:v>385.21</c:v>
                      </c:pt>
                      <c:pt idx="631">
                        <c:v>385.82100000000003</c:v>
                      </c:pt>
                      <c:pt idx="632">
                        <c:v>386.43099999999998</c:v>
                      </c:pt>
                      <c:pt idx="633">
                        <c:v>387.04199999999997</c:v>
                      </c:pt>
                      <c:pt idx="634">
                        <c:v>387.65199999999999</c:v>
                      </c:pt>
                      <c:pt idx="635">
                        <c:v>388.26299999999998</c:v>
                      </c:pt>
                      <c:pt idx="636">
                        <c:v>388.87299999999999</c:v>
                      </c:pt>
                      <c:pt idx="637">
                        <c:v>389.48399999999998</c:v>
                      </c:pt>
                      <c:pt idx="638">
                        <c:v>390.09399999999999</c:v>
                      </c:pt>
                      <c:pt idx="639">
                        <c:v>390.70499999999998</c:v>
                      </c:pt>
                      <c:pt idx="640">
                        <c:v>391.315</c:v>
                      </c:pt>
                      <c:pt idx="641">
                        <c:v>391.92599999999999</c:v>
                      </c:pt>
                      <c:pt idx="642">
                        <c:v>392.536</c:v>
                      </c:pt>
                      <c:pt idx="643">
                        <c:v>393.14699999999999</c:v>
                      </c:pt>
                      <c:pt idx="644">
                        <c:v>393.75700000000001</c:v>
                      </c:pt>
                      <c:pt idx="645">
                        <c:v>394.36799999999999</c:v>
                      </c:pt>
                      <c:pt idx="646">
                        <c:v>394.97800000000001</c:v>
                      </c:pt>
                      <c:pt idx="647">
                        <c:v>395.589</c:v>
                      </c:pt>
                      <c:pt idx="648">
                        <c:v>396.19900000000001</c:v>
                      </c:pt>
                      <c:pt idx="649">
                        <c:v>396.81</c:v>
                      </c:pt>
                      <c:pt idx="650">
                        <c:v>397.42</c:v>
                      </c:pt>
                      <c:pt idx="651">
                        <c:v>398.03</c:v>
                      </c:pt>
                      <c:pt idx="652">
                        <c:v>398.64100000000002</c:v>
                      </c:pt>
                      <c:pt idx="653">
                        <c:v>399.25099999999998</c:v>
                      </c:pt>
                      <c:pt idx="654">
                        <c:v>399.86200000000002</c:v>
                      </c:pt>
                      <c:pt idx="655">
                        <c:v>400.47199999999998</c:v>
                      </c:pt>
                      <c:pt idx="656">
                        <c:v>401.08300000000003</c:v>
                      </c:pt>
                      <c:pt idx="657">
                        <c:v>401.69299999999998</c:v>
                      </c:pt>
                      <c:pt idx="658">
                        <c:v>402.30399999999997</c:v>
                      </c:pt>
                      <c:pt idx="659">
                        <c:v>402.91399999999999</c:v>
                      </c:pt>
                      <c:pt idx="660">
                        <c:v>403.52499999999998</c:v>
                      </c:pt>
                      <c:pt idx="661">
                        <c:v>404.13499999999999</c:v>
                      </c:pt>
                      <c:pt idx="662">
                        <c:v>404.74599999999998</c:v>
                      </c:pt>
                      <c:pt idx="663">
                        <c:v>405.35599999999999</c:v>
                      </c:pt>
                      <c:pt idx="664">
                        <c:v>405.96699999999998</c:v>
                      </c:pt>
                      <c:pt idx="665">
                        <c:v>406.577</c:v>
                      </c:pt>
                      <c:pt idx="666">
                        <c:v>407.18799999999999</c:v>
                      </c:pt>
                      <c:pt idx="667">
                        <c:v>407.798</c:v>
                      </c:pt>
                      <c:pt idx="668">
                        <c:v>408.40899999999999</c:v>
                      </c:pt>
                      <c:pt idx="669">
                        <c:v>409.01900000000001</c:v>
                      </c:pt>
                      <c:pt idx="670">
                        <c:v>409.63</c:v>
                      </c:pt>
                      <c:pt idx="671">
                        <c:v>410.24</c:v>
                      </c:pt>
                      <c:pt idx="672">
                        <c:v>410.85</c:v>
                      </c:pt>
                      <c:pt idx="673">
                        <c:v>411.46100000000001</c:v>
                      </c:pt>
                      <c:pt idx="674">
                        <c:v>412.07100000000003</c:v>
                      </c:pt>
                      <c:pt idx="675">
                        <c:v>412.68200000000002</c:v>
                      </c:pt>
                      <c:pt idx="676">
                        <c:v>413.29199999999997</c:v>
                      </c:pt>
                      <c:pt idx="677">
                        <c:v>413.90300000000002</c:v>
                      </c:pt>
                      <c:pt idx="678">
                        <c:v>414.51299999999998</c:v>
                      </c:pt>
                      <c:pt idx="679">
                        <c:v>415.12400000000002</c:v>
                      </c:pt>
                      <c:pt idx="680">
                        <c:v>415.73399999999998</c:v>
                      </c:pt>
                      <c:pt idx="681">
                        <c:v>416.34500000000003</c:v>
                      </c:pt>
                      <c:pt idx="682">
                        <c:v>416.95499999999998</c:v>
                      </c:pt>
                      <c:pt idx="683">
                        <c:v>417.56599999999997</c:v>
                      </c:pt>
                      <c:pt idx="684">
                        <c:v>418.17599999999999</c:v>
                      </c:pt>
                      <c:pt idx="685">
                        <c:v>418.78699999999998</c:v>
                      </c:pt>
                      <c:pt idx="686">
                        <c:v>419.39699999999999</c:v>
                      </c:pt>
                      <c:pt idx="687">
                        <c:v>420.00799999999998</c:v>
                      </c:pt>
                      <c:pt idx="688">
                        <c:v>420.61799999999999</c:v>
                      </c:pt>
                      <c:pt idx="689">
                        <c:v>421.22899999999998</c:v>
                      </c:pt>
                      <c:pt idx="690">
                        <c:v>421.839</c:v>
                      </c:pt>
                      <c:pt idx="691">
                        <c:v>422.45</c:v>
                      </c:pt>
                      <c:pt idx="692">
                        <c:v>423.06</c:v>
                      </c:pt>
                      <c:pt idx="693">
                        <c:v>423.67</c:v>
                      </c:pt>
                      <c:pt idx="694">
                        <c:v>424.28100000000001</c:v>
                      </c:pt>
                      <c:pt idx="695">
                        <c:v>424.89100000000002</c:v>
                      </c:pt>
                      <c:pt idx="696">
                        <c:v>425.50200000000001</c:v>
                      </c:pt>
                      <c:pt idx="697">
                        <c:v>426.11200000000002</c:v>
                      </c:pt>
                      <c:pt idx="698">
                        <c:v>426.72300000000001</c:v>
                      </c:pt>
                      <c:pt idx="699">
                        <c:v>427.33300000000003</c:v>
                      </c:pt>
                      <c:pt idx="700">
                        <c:v>427.94400000000002</c:v>
                      </c:pt>
                      <c:pt idx="701">
                        <c:v>428.55399999999997</c:v>
                      </c:pt>
                      <c:pt idx="702">
                        <c:v>429.16500000000002</c:v>
                      </c:pt>
                      <c:pt idx="703">
                        <c:v>429.77499999999998</c:v>
                      </c:pt>
                      <c:pt idx="704">
                        <c:v>430.38600000000002</c:v>
                      </c:pt>
                      <c:pt idx="705">
                        <c:v>430.99599999999998</c:v>
                      </c:pt>
                      <c:pt idx="706">
                        <c:v>431.60700000000003</c:v>
                      </c:pt>
                      <c:pt idx="707">
                        <c:v>432.21699999999998</c:v>
                      </c:pt>
                      <c:pt idx="708">
                        <c:v>432.82799999999997</c:v>
                      </c:pt>
                      <c:pt idx="709">
                        <c:v>433.43799999999999</c:v>
                      </c:pt>
                      <c:pt idx="710">
                        <c:v>434.04899999999998</c:v>
                      </c:pt>
                      <c:pt idx="711">
                        <c:v>434.65899999999999</c:v>
                      </c:pt>
                      <c:pt idx="712">
                        <c:v>435.27</c:v>
                      </c:pt>
                      <c:pt idx="713">
                        <c:v>435.88</c:v>
                      </c:pt>
                      <c:pt idx="714">
                        <c:v>436.49</c:v>
                      </c:pt>
                      <c:pt idx="715">
                        <c:v>437.101</c:v>
                      </c:pt>
                      <c:pt idx="716">
                        <c:v>437.71100000000001</c:v>
                      </c:pt>
                      <c:pt idx="717">
                        <c:v>438.322</c:v>
                      </c:pt>
                      <c:pt idx="718">
                        <c:v>438.93200000000002</c:v>
                      </c:pt>
                      <c:pt idx="719">
                        <c:v>439.54300000000001</c:v>
                      </c:pt>
                      <c:pt idx="720">
                        <c:v>440.15300000000002</c:v>
                      </c:pt>
                      <c:pt idx="721">
                        <c:v>440.76400000000001</c:v>
                      </c:pt>
                      <c:pt idx="722">
                        <c:v>441.37400000000002</c:v>
                      </c:pt>
                      <c:pt idx="723">
                        <c:v>441.98500000000001</c:v>
                      </c:pt>
                      <c:pt idx="724">
                        <c:v>442.59500000000003</c:v>
                      </c:pt>
                      <c:pt idx="725">
                        <c:v>443.20600000000002</c:v>
                      </c:pt>
                      <c:pt idx="726">
                        <c:v>443.81599999999997</c:v>
                      </c:pt>
                      <c:pt idx="727">
                        <c:v>444.42700000000002</c:v>
                      </c:pt>
                      <c:pt idx="728">
                        <c:v>445.03699999999998</c:v>
                      </c:pt>
                      <c:pt idx="729">
                        <c:v>445.64800000000002</c:v>
                      </c:pt>
                      <c:pt idx="730">
                        <c:v>446.25799999999998</c:v>
                      </c:pt>
                      <c:pt idx="731">
                        <c:v>446.86900000000003</c:v>
                      </c:pt>
                      <c:pt idx="732">
                        <c:v>447.47899999999998</c:v>
                      </c:pt>
                      <c:pt idx="733">
                        <c:v>448.09</c:v>
                      </c:pt>
                      <c:pt idx="734">
                        <c:v>448.7</c:v>
                      </c:pt>
                      <c:pt idx="735">
                        <c:v>449.31</c:v>
                      </c:pt>
                      <c:pt idx="736">
                        <c:v>449.92099999999999</c:v>
                      </c:pt>
                      <c:pt idx="737">
                        <c:v>450.53100000000001</c:v>
                      </c:pt>
                      <c:pt idx="738">
                        <c:v>451.142</c:v>
                      </c:pt>
                      <c:pt idx="739">
                        <c:v>451.75200000000001</c:v>
                      </c:pt>
                      <c:pt idx="740">
                        <c:v>452.363</c:v>
                      </c:pt>
                      <c:pt idx="741">
                        <c:v>452.97300000000001</c:v>
                      </c:pt>
                      <c:pt idx="742">
                        <c:v>453.584</c:v>
                      </c:pt>
                      <c:pt idx="743">
                        <c:v>454.19400000000002</c:v>
                      </c:pt>
                      <c:pt idx="744">
                        <c:v>454.80500000000001</c:v>
                      </c:pt>
                      <c:pt idx="745">
                        <c:v>455.41500000000002</c:v>
                      </c:pt>
                      <c:pt idx="746">
                        <c:v>456.02600000000001</c:v>
                      </c:pt>
                      <c:pt idx="747">
                        <c:v>456.63600000000002</c:v>
                      </c:pt>
                      <c:pt idx="748">
                        <c:v>457.24700000000001</c:v>
                      </c:pt>
                      <c:pt idx="749">
                        <c:v>457.85700000000003</c:v>
                      </c:pt>
                      <c:pt idx="750">
                        <c:v>458.46800000000002</c:v>
                      </c:pt>
                      <c:pt idx="751">
                        <c:v>459.07799999999997</c:v>
                      </c:pt>
                      <c:pt idx="752">
                        <c:v>459.68900000000002</c:v>
                      </c:pt>
                      <c:pt idx="753">
                        <c:v>460.29899999999998</c:v>
                      </c:pt>
                      <c:pt idx="754">
                        <c:v>460.91</c:v>
                      </c:pt>
                      <c:pt idx="755">
                        <c:v>461.52</c:v>
                      </c:pt>
                      <c:pt idx="756">
                        <c:v>462.13</c:v>
                      </c:pt>
                      <c:pt idx="757">
                        <c:v>462.74099999999999</c:v>
                      </c:pt>
                      <c:pt idx="758">
                        <c:v>463.351</c:v>
                      </c:pt>
                      <c:pt idx="759">
                        <c:v>463.96199999999999</c:v>
                      </c:pt>
                      <c:pt idx="760">
                        <c:v>464.572</c:v>
                      </c:pt>
                      <c:pt idx="761">
                        <c:v>465.18299999999999</c:v>
                      </c:pt>
                      <c:pt idx="762">
                        <c:v>465.79300000000001</c:v>
                      </c:pt>
                      <c:pt idx="763">
                        <c:v>466.404</c:v>
                      </c:pt>
                      <c:pt idx="764">
                        <c:v>467.01400000000001</c:v>
                      </c:pt>
                      <c:pt idx="765">
                        <c:v>467.625</c:v>
                      </c:pt>
                      <c:pt idx="766">
                        <c:v>468.23500000000001</c:v>
                      </c:pt>
                      <c:pt idx="767">
                        <c:v>468.846</c:v>
                      </c:pt>
                      <c:pt idx="768">
                        <c:v>469.45600000000002</c:v>
                      </c:pt>
                      <c:pt idx="769">
                        <c:v>470.06700000000001</c:v>
                      </c:pt>
                      <c:pt idx="770">
                        <c:v>470.67700000000002</c:v>
                      </c:pt>
                      <c:pt idx="771">
                        <c:v>471.28800000000001</c:v>
                      </c:pt>
                      <c:pt idx="772">
                        <c:v>471.89800000000002</c:v>
                      </c:pt>
                      <c:pt idx="773">
                        <c:v>472.50900000000001</c:v>
                      </c:pt>
                      <c:pt idx="774">
                        <c:v>473.11900000000003</c:v>
                      </c:pt>
                      <c:pt idx="775">
                        <c:v>473.73</c:v>
                      </c:pt>
                      <c:pt idx="776">
                        <c:v>474.34</c:v>
                      </c:pt>
                      <c:pt idx="777">
                        <c:v>474.95</c:v>
                      </c:pt>
                      <c:pt idx="778">
                        <c:v>475.56099999999998</c:v>
                      </c:pt>
                      <c:pt idx="779">
                        <c:v>476.17099999999999</c:v>
                      </c:pt>
                      <c:pt idx="780">
                        <c:v>476.78199999999998</c:v>
                      </c:pt>
                      <c:pt idx="781">
                        <c:v>477.392</c:v>
                      </c:pt>
                      <c:pt idx="782">
                        <c:v>478.00299999999999</c:v>
                      </c:pt>
                      <c:pt idx="783">
                        <c:v>478.613</c:v>
                      </c:pt>
                      <c:pt idx="784">
                        <c:v>479.22399999999999</c:v>
                      </c:pt>
                      <c:pt idx="785">
                        <c:v>479.834</c:v>
                      </c:pt>
                      <c:pt idx="786">
                        <c:v>480.44499999999999</c:v>
                      </c:pt>
                      <c:pt idx="787">
                        <c:v>481.05500000000001</c:v>
                      </c:pt>
                      <c:pt idx="788">
                        <c:v>481.666</c:v>
                      </c:pt>
                      <c:pt idx="789">
                        <c:v>482.27600000000001</c:v>
                      </c:pt>
                      <c:pt idx="790">
                        <c:v>482.887</c:v>
                      </c:pt>
                      <c:pt idx="791">
                        <c:v>483.49700000000001</c:v>
                      </c:pt>
                      <c:pt idx="792">
                        <c:v>484.108</c:v>
                      </c:pt>
                      <c:pt idx="793">
                        <c:v>484.71800000000002</c:v>
                      </c:pt>
                      <c:pt idx="794">
                        <c:v>485.32900000000001</c:v>
                      </c:pt>
                      <c:pt idx="795">
                        <c:v>485.93900000000002</c:v>
                      </c:pt>
                      <c:pt idx="796">
                        <c:v>486.55</c:v>
                      </c:pt>
                      <c:pt idx="797">
                        <c:v>487.16</c:v>
                      </c:pt>
                      <c:pt idx="798">
                        <c:v>487.77</c:v>
                      </c:pt>
                      <c:pt idx="799">
                        <c:v>488.38099999999997</c:v>
                      </c:pt>
                      <c:pt idx="800">
                        <c:v>488.99099999999999</c:v>
                      </c:pt>
                      <c:pt idx="801">
                        <c:v>489.60199999999998</c:v>
                      </c:pt>
                      <c:pt idx="802">
                        <c:v>490.21199999999999</c:v>
                      </c:pt>
                      <c:pt idx="803">
                        <c:v>490.82299999999998</c:v>
                      </c:pt>
                      <c:pt idx="804">
                        <c:v>491.43299999999999</c:v>
                      </c:pt>
                      <c:pt idx="805">
                        <c:v>492.04399999999998</c:v>
                      </c:pt>
                      <c:pt idx="806">
                        <c:v>492.654</c:v>
                      </c:pt>
                      <c:pt idx="807">
                        <c:v>493.26499999999999</c:v>
                      </c:pt>
                      <c:pt idx="808">
                        <c:v>493.875</c:v>
                      </c:pt>
                      <c:pt idx="809">
                        <c:v>494.48599999999999</c:v>
                      </c:pt>
                      <c:pt idx="810">
                        <c:v>495.096</c:v>
                      </c:pt>
                      <c:pt idx="811">
                        <c:v>495.70699999999999</c:v>
                      </c:pt>
                      <c:pt idx="812">
                        <c:v>496.31700000000001</c:v>
                      </c:pt>
                      <c:pt idx="813">
                        <c:v>496.928</c:v>
                      </c:pt>
                      <c:pt idx="814">
                        <c:v>497.53800000000001</c:v>
                      </c:pt>
                      <c:pt idx="815">
                        <c:v>498.149</c:v>
                      </c:pt>
                      <c:pt idx="816">
                        <c:v>498.75900000000001</c:v>
                      </c:pt>
                      <c:pt idx="817">
                        <c:v>499.37</c:v>
                      </c:pt>
                      <c:pt idx="818">
                        <c:v>499.98</c:v>
                      </c:pt>
                      <c:pt idx="819">
                        <c:v>500.59</c:v>
                      </c:pt>
                      <c:pt idx="820">
                        <c:v>501.20100000000002</c:v>
                      </c:pt>
                      <c:pt idx="821">
                        <c:v>501.81099999999998</c:v>
                      </c:pt>
                      <c:pt idx="822">
                        <c:v>502.42200000000003</c:v>
                      </c:pt>
                      <c:pt idx="823">
                        <c:v>503.03199999999998</c:v>
                      </c:pt>
                      <c:pt idx="824">
                        <c:v>503.64299999999997</c:v>
                      </c:pt>
                      <c:pt idx="825">
                        <c:v>504.25299999999999</c:v>
                      </c:pt>
                      <c:pt idx="826">
                        <c:v>504.86399999999998</c:v>
                      </c:pt>
                      <c:pt idx="827">
                        <c:v>505.47399999999999</c:v>
                      </c:pt>
                      <c:pt idx="828">
                        <c:v>506.08499999999998</c:v>
                      </c:pt>
                      <c:pt idx="829">
                        <c:v>506.69499999999999</c:v>
                      </c:pt>
                      <c:pt idx="830">
                        <c:v>507.30599999999998</c:v>
                      </c:pt>
                      <c:pt idx="831">
                        <c:v>507.916</c:v>
                      </c:pt>
                      <c:pt idx="832">
                        <c:v>508.52699999999999</c:v>
                      </c:pt>
                      <c:pt idx="833">
                        <c:v>509.137</c:v>
                      </c:pt>
                      <c:pt idx="834">
                        <c:v>509.74799999999999</c:v>
                      </c:pt>
                      <c:pt idx="835">
                        <c:v>510.358</c:v>
                      </c:pt>
                      <c:pt idx="836">
                        <c:v>510.96899999999999</c:v>
                      </c:pt>
                      <c:pt idx="837">
                        <c:v>511.57900000000001</c:v>
                      </c:pt>
                      <c:pt idx="838">
                        <c:v>512.19000000000005</c:v>
                      </c:pt>
                      <c:pt idx="839">
                        <c:v>512.79999999999995</c:v>
                      </c:pt>
                      <c:pt idx="840">
                        <c:v>513.41</c:v>
                      </c:pt>
                      <c:pt idx="841">
                        <c:v>514.02099999999996</c:v>
                      </c:pt>
                      <c:pt idx="842">
                        <c:v>514.63099999999997</c:v>
                      </c:pt>
                      <c:pt idx="843">
                        <c:v>515.24199999999996</c:v>
                      </c:pt>
                      <c:pt idx="844">
                        <c:v>515.85199999999998</c:v>
                      </c:pt>
                      <c:pt idx="845">
                        <c:v>516.46299999999997</c:v>
                      </c:pt>
                      <c:pt idx="846">
                        <c:v>517.07299999999998</c:v>
                      </c:pt>
                      <c:pt idx="847">
                        <c:v>517.68399999999997</c:v>
                      </c:pt>
                      <c:pt idx="848">
                        <c:v>518.29399999999998</c:v>
                      </c:pt>
                      <c:pt idx="849">
                        <c:v>518.90499999999997</c:v>
                      </c:pt>
                      <c:pt idx="850">
                        <c:v>519.51499999999999</c:v>
                      </c:pt>
                      <c:pt idx="851">
                        <c:v>520.12599999999998</c:v>
                      </c:pt>
                      <c:pt idx="852">
                        <c:v>520.73599999999999</c:v>
                      </c:pt>
                      <c:pt idx="853">
                        <c:v>521.34699999999998</c:v>
                      </c:pt>
                      <c:pt idx="854">
                        <c:v>521.95699999999999</c:v>
                      </c:pt>
                      <c:pt idx="855">
                        <c:v>522.56799999999998</c:v>
                      </c:pt>
                      <c:pt idx="856">
                        <c:v>523.178</c:v>
                      </c:pt>
                      <c:pt idx="857">
                        <c:v>523.78899999999999</c:v>
                      </c:pt>
                      <c:pt idx="858">
                        <c:v>524.399</c:v>
                      </c:pt>
                      <c:pt idx="859">
                        <c:v>525.01</c:v>
                      </c:pt>
                      <c:pt idx="860">
                        <c:v>525.62</c:v>
                      </c:pt>
                      <c:pt idx="861">
                        <c:v>526.23</c:v>
                      </c:pt>
                      <c:pt idx="862">
                        <c:v>526.84100000000001</c:v>
                      </c:pt>
                      <c:pt idx="863">
                        <c:v>527.45100000000002</c:v>
                      </c:pt>
                      <c:pt idx="864">
                        <c:v>528.06200000000001</c:v>
                      </c:pt>
                      <c:pt idx="865">
                        <c:v>528.67200000000003</c:v>
                      </c:pt>
                      <c:pt idx="866">
                        <c:v>529.28300000000002</c:v>
                      </c:pt>
                      <c:pt idx="867">
                        <c:v>529.89300000000003</c:v>
                      </c:pt>
                      <c:pt idx="868">
                        <c:v>530.50400000000002</c:v>
                      </c:pt>
                      <c:pt idx="869">
                        <c:v>531.11400000000003</c:v>
                      </c:pt>
                      <c:pt idx="870">
                        <c:v>531.72500000000002</c:v>
                      </c:pt>
                      <c:pt idx="871">
                        <c:v>532.33500000000004</c:v>
                      </c:pt>
                      <c:pt idx="872">
                        <c:v>532.94600000000003</c:v>
                      </c:pt>
                      <c:pt idx="873">
                        <c:v>533.55600000000004</c:v>
                      </c:pt>
                      <c:pt idx="874">
                        <c:v>534.16700000000003</c:v>
                      </c:pt>
                      <c:pt idx="875">
                        <c:v>534.77700000000004</c:v>
                      </c:pt>
                      <c:pt idx="876">
                        <c:v>535.38800000000003</c:v>
                      </c:pt>
                      <c:pt idx="877">
                        <c:v>535.99800000000005</c:v>
                      </c:pt>
                      <c:pt idx="878">
                        <c:v>536.60900000000004</c:v>
                      </c:pt>
                      <c:pt idx="879">
                        <c:v>537.21900000000005</c:v>
                      </c:pt>
                      <c:pt idx="880">
                        <c:v>537.83000000000004</c:v>
                      </c:pt>
                      <c:pt idx="881">
                        <c:v>538.44000000000005</c:v>
                      </c:pt>
                      <c:pt idx="882">
                        <c:v>539.04999999999995</c:v>
                      </c:pt>
                      <c:pt idx="883">
                        <c:v>539.66099999999994</c:v>
                      </c:pt>
                      <c:pt idx="884">
                        <c:v>540.27099999999996</c:v>
                      </c:pt>
                      <c:pt idx="885">
                        <c:v>540.88199999999995</c:v>
                      </c:pt>
                      <c:pt idx="886">
                        <c:v>541.49199999999996</c:v>
                      </c:pt>
                      <c:pt idx="887">
                        <c:v>542.10299999999995</c:v>
                      </c:pt>
                      <c:pt idx="888">
                        <c:v>542.71299999999997</c:v>
                      </c:pt>
                      <c:pt idx="889">
                        <c:v>543.32399999999996</c:v>
                      </c:pt>
                      <c:pt idx="890">
                        <c:v>543.93399999999997</c:v>
                      </c:pt>
                      <c:pt idx="891">
                        <c:v>544.54499999999996</c:v>
                      </c:pt>
                      <c:pt idx="892">
                        <c:v>545.15499999999997</c:v>
                      </c:pt>
                      <c:pt idx="893">
                        <c:v>545.76599999999996</c:v>
                      </c:pt>
                      <c:pt idx="894">
                        <c:v>546.37599999999998</c:v>
                      </c:pt>
                      <c:pt idx="895">
                        <c:v>546.98699999999997</c:v>
                      </c:pt>
                      <c:pt idx="896">
                        <c:v>547.59699999999998</c:v>
                      </c:pt>
                      <c:pt idx="897">
                        <c:v>548.20799999999997</c:v>
                      </c:pt>
                      <c:pt idx="898">
                        <c:v>548.81799999999998</c:v>
                      </c:pt>
                      <c:pt idx="899">
                        <c:v>549.42899999999997</c:v>
                      </c:pt>
                      <c:pt idx="900">
                        <c:v>550.03899999999999</c:v>
                      </c:pt>
                      <c:pt idx="901">
                        <c:v>550.65</c:v>
                      </c:pt>
                      <c:pt idx="902">
                        <c:v>551.26</c:v>
                      </c:pt>
                      <c:pt idx="903">
                        <c:v>551.87</c:v>
                      </c:pt>
                      <c:pt idx="904">
                        <c:v>552.48099999999999</c:v>
                      </c:pt>
                      <c:pt idx="905">
                        <c:v>553.09100000000001</c:v>
                      </c:pt>
                      <c:pt idx="906">
                        <c:v>553.702</c:v>
                      </c:pt>
                      <c:pt idx="907">
                        <c:v>554.31200000000001</c:v>
                      </c:pt>
                      <c:pt idx="908">
                        <c:v>554.923</c:v>
                      </c:pt>
                      <c:pt idx="909">
                        <c:v>555.53300000000002</c:v>
                      </c:pt>
                      <c:pt idx="910">
                        <c:v>556.14400000000001</c:v>
                      </c:pt>
                      <c:pt idx="911">
                        <c:v>556.75400000000002</c:v>
                      </c:pt>
                      <c:pt idx="912">
                        <c:v>557.36500000000001</c:v>
                      </c:pt>
                      <c:pt idx="913">
                        <c:v>557.97500000000002</c:v>
                      </c:pt>
                      <c:pt idx="914">
                        <c:v>558.58600000000001</c:v>
                      </c:pt>
                      <c:pt idx="915">
                        <c:v>559.19600000000003</c:v>
                      </c:pt>
                      <c:pt idx="916">
                        <c:v>559.80700000000002</c:v>
                      </c:pt>
                      <c:pt idx="917">
                        <c:v>560.41700000000003</c:v>
                      </c:pt>
                      <c:pt idx="918">
                        <c:v>561.02800000000002</c:v>
                      </c:pt>
                      <c:pt idx="919">
                        <c:v>561.63800000000003</c:v>
                      </c:pt>
                      <c:pt idx="920">
                        <c:v>562.24900000000002</c:v>
                      </c:pt>
                      <c:pt idx="921">
                        <c:v>562.85900000000004</c:v>
                      </c:pt>
                      <c:pt idx="922">
                        <c:v>563.47</c:v>
                      </c:pt>
                      <c:pt idx="923">
                        <c:v>564.08000000000004</c:v>
                      </c:pt>
                      <c:pt idx="924">
                        <c:v>564.69000000000005</c:v>
                      </c:pt>
                      <c:pt idx="925">
                        <c:v>565.30100000000004</c:v>
                      </c:pt>
                      <c:pt idx="926">
                        <c:v>565.91099999999994</c:v>
                      </c:pt>
                      <c:pt idx="927">
                        <c:v>566.52200000000005</c:v>
                      </c:pt>
                      <c:pt idx="928">
                        <c:v>567.13199999999995</c:v>
                      </c:pt>
                      <c:pt idx="929">
                        <c:v>567.74300000000005</c:v>
                      </c:pt>
                      <c:pt idx="930">
                        <c:v>568.35299999999995</c:v>
                      </c:pt>
                      <c:pt idx="931">
                        <c:v>568.96400000000006</c:v>
                      </c:pt>
                      <c:pt idx="932">
                        <c:v>569.57399999999996</c:v>
                      </c:pt>
                      <c:pt idx="933">
                        <c:v>570.18499999999995</c:v>
                      </c:pt>
                      <c:pt idx="934">
                        <c:v>570.79499999999996</c:v>
                      </c:pt>
                      <c:pt idx="935">
                        <c:v>571.40599999999995</c:v>
                      </c:pt>
                      <c:pt idx="936">
                        <c:v>572.01599999999996</c:v>
                      </c:pt>
                      <c:pt idx="937">
                        <c:v>572.62699999999995</c:v>
                      </c:pt>
                      <c:pt idx="938">
                        <c:v>573.23699999999997</c:v>
                      </c:pt>
                      <c:pt idx="939">
                        <c:v>573.84799999999996</c:v>
                      </c:pt>
                      <c:pt idx="940">
                        <c:v>574.45799999999997</c:v>
                      </c:pt>
                      <c:pt idx="941">
                        <c:v>575.06899999999996</c:v>
                      </c:pt>
                      <c:pt idx="942">
                        <c:v>575.67899999999997</c:v>
                      </c:pt>
                      <c:pt idx="943">
                        <c:v>576.29</c:v>
                      </c:pt>
                      <c:pt idx="944">
                        <c:v>576.9</c:v>
                      </c:pt>
                      <c:pt idx="945">
                        <c:v>577.51</c:v>
                      </c:pt>
                      <c:pt idx="946">
                        <c:v>578.12099999999998</c:v>
                      </c:pt>
                      <c:pt idx="947">
                        <c:v>578.73099999999999</c:v>
                      </c:pt>
                      <c:pt idx="948">
                        <c:v>579.34199999999998</c:v>
                      </c:pt>
                      <c:pt idx="949">
                        <c:v>579.952</c:v>
                      </c:pt>
                      <c:pt idx="950">
                        <c:v>580.56299999999999</c:v>
                      </c:pt>
                      <c:pt idx="951">
                        <c:v>581.173</c:v>
                      </c:pt>
                      <c:pt idx="952">
                        <c:v>581.78399999999999</c:v>
                      </c:pt>
                      <c:pt idx="953">
                        <c:v>582.39400000000001</c:v>
                      </c:pt>
                      <c:pt idx="954">
                        <c:v>583.005</c:v>
                      </c:pt>
                      <c:pt idx="955">
                        <c:v>583.61500000000001</c:v>
                      </c:pt>
                      <c:pt idx="956">
                        <c:v>584.226</c:v>
                      </c:pt>
                      <c:pt idx="957">
                        <c:v>584.83600000000001</c:v>
                      </c:pt>
                      <c:pt idx="958">
                        <c:v>585.447</c:v>
                      </c:pt>
                      <c:pt idx="959">
                        <c:v>586.05700000000002</c:v>
                      </c:pt>
                      <c:pt idx="960">
                        <c:v>586.66800000000001</c:v>
                      </c:pt>
                      <c:pt idx="961">
                        <c:v>587.27800000000002</c:v>
                      </c:pt>
                      <c:pt idx="962">
                        <c:v>587.88900000000001</c:v>
                      </c:pt>
                      <c:pt idx="963">
                        <c:v>588.49900000000002</c:v>
                      </c:pt>
                      <c:pt idx="964">
                        <c:v>589.11</c:v>
                      </c:pt>
                      <c:pt idx="965">
                        <c:v>589.72</c:v>
                      </c:pt>
                      <c:pt idx="966">
                        <c:v>590.33000000000004</c:v>
                      </c:pt>
                      <c:pt idx="967">
                        <c:v>590.94100000000003</c:v>
                      </c:pt>
                      <c:pt idx="968">
                        <c:v>591.55100000000004</c:v>
                      </c:pt>
                      <c:pt idx="969">
                        <c:v>592.16200000000003</c:v>
                      </c:pt>
                      <c:pt idx="970">
                        <c:v>592.77200000000005</c:v>
                      </c:pt>
                      <c:pt idx="971">
                        <c:v>593.38300000000004</c:v>
                      </c:pt>
                      <c:pt idx="972">
                        <c:v>593.99300000000005</c:v>
                      </c:pt>
                      <c:pt idx="973">
                        <c:v>594.60400000000004</c:v>
                      </c:pt>
                      <c:pt idx="974">
                        <c:v>595.21400000000006</c:v>
                      </c:pt>
                      <c:pt idx="975">
                        <c:v>595.82500000000005</c:v>
                      </c:pt>
                      <c:pt idx="976">
                        <c:v>596.43499999999995</c:v>
                      </c:pt>
                      <c:pt idx="977">
                        <c:v>597.04600000000005</c:v>
                      </c:pt>
                      <c:pt idx="978">
                        <c:v>597.65599999999995</c:v>
                      </c:pt>
                      <c:pt idx="979">
                        <c:v>598.26700000000005</c:v>
                      </c:pt>
                      <c:pt idx="980">
                        <c:v>598.87699999999995</c:v>
                      </c:pt>
                      <c:pt idx="981">
                        <c:v>599.48800000000006</c:v>
                      </c:pt>
                      <c:pt idx="982">
                        <c:v>600.09799999999996</c:v>
                      </c:pt>
                      <c:pt idx="983">
                        <c:v>600.70899999999995</c:v>
                      </c:pt>
                      <c:pt idx="984">
                        <c:v>601.31899999999996</c:v>
                      </c:pt>
                      <c:pt idx="985">
                        <c:v>601.92999999999995</c:v>
                      </c:pt>
                      <c:pt idx="986">
                        <c:v>602.54</c:v>
                      </c:pt>
                      <c:pt idx="987">
                        <c:v>603.15</c:v>
                      </c:pt>
                      <c:pt idx="988">
                        <c:v>603.76099999999997</c:v>
                      </c:pt>
                      <c:pt idx="989">
                        <c:v>604.37099999999998</c:v>
                      </c:pt>
                      <c:pt idx="990">
                        <c:v>604.98199999999997</c:v>
                      </c:pt>
                      <c:pt idx="991">
                        <c:v>605.59199999999998</c:v>
                      </c:pt>
                      <c:pt idx="992">
                        <c:v>606.20299999999997</c:v>
                      </c:pt>
                      <c:pt idx="993">
                        <c:v>606.81299999999999</c:v>
                      </c:pt>
                      <c:pt idx="994">
                        <c:v>607.42399999999998</c:v>
                      </c:pt>
                      <c:pt idx="995">
                        <c:v>608.03399999999999</c:v>
                      </c:pt>
                      <c:pt idx="996">
                        <c:v>608.64499999999998</c:v>
                      </c:pt>
                      <c:pt idx="997">
                        <c:v>609.255</c:v>
                      </c:pt>
                      <c:pt idx="998">
                        <c:v>609.86599999999999</c:v>
                      </c:pt>
                      <c:pt idx="999">
                        <c:v>610.476</c:v>
                      </c:pt>
                      <c:pt idx="1000">
                        <c:v>611.08699999999999</c:v>
                      </c:pt>
                      <c:pt idx="1001">
                        <c:v>611.697</c:v>
                      </c:pt>
                      <c:pt idx="1002">
                        <c:v>612.30799999999999</c:v>
                      </c:pt>
                      <c:pt idx="1003">
                        <c:v>612.91800000000001</c:v>
                      </c:pt>
                      <c:pt idx="1004">
                        <c:v>613.529</c:v>
                      </c:pt>
                      <c:pt idx="1005">
                        <c:v>614.13900000000001</c:v>
                      </c:pt>
                      <c:pt idx="1006">
                        <c:v>614.75</c:v>
                      </c:pt>
                      <c:pt idx="1007">
                        <c:v>615.36</c:v>
                      </c:pt>
                      <c:pt idx="1008">
                        <c:v>615.97</c:v>
                      </c:pt>
                      <c:pt idx="1009">
                        <c:v>616.58100000000002</c:v>
                      </c:pt>
                      <c:pt idx="1010">
                        <c:v>617.19100000000003</c:v>
                      </c:pt>
                      <c:pt idx="1011">
                        <c:v>617.80200000000002</c:v>
                      </c:pt>
                      <c:pt idx="1012">
                        <c:v>618.41200000000003</c:v>
                      </c:pt>
                      <c:pt idx="1013">
                        <c:v>619.02300000000002</c:v>
                      </c:pt>
                      <c:pt idx="1014">
                        <c:v>619.63300000000004</c:v>
                      </c:pt>
                      <c:pt idx="1015">
                        <c:v>620.24400000000003</c:v>
                      </c:pt>
                      <c:pt idx="1016">
                        <c:v>620.85400000000004</c:v>
                      </c:pt>
                      <c:pt idx="1017">
                        <c:v>621.46500000000003</c:v>
                      </c:pt>
                      <c:pt idx="1018">
                        <c:v>622.07500000000005</c:v>
                      </c:pt>
                      <c:pt idx="1019">
                        <c:v>622.68600000000004</c:v>
                      </c:pt>
                      <c:pt idx="1020">
                        <c:v>623.29600000000005</c:v>
                      </c:pt>
                      <c:pt idx="1021">
                        <c:v>623.90700000000004</c:v>
                      </c:pt>
                      <c:pt idx="1022">
                        <c:v>624.51700000000005</c:v>
                      </c:pt>
                      <c:pt idx="1023">
                        <c:v>625.12800000000004</c:v>
                      </c:pt>
                      <c:pt idx="1024">
                        <c:v>625.73800000000006</c:v>
                      </c:pt>
                      <c:pt idx="1025">
                        <c:v>626.34900000000005</c:v>
                      </c:pt>
                      <c:pt idx="1026">
                        <c:v>626.95899999999995</c:v>
                      </c:pt>
                      <c:pt idx="1027">
                        <c:v>627.57000000000005</c:v>
                      </c:pt>
                      <c:pt idx="1028">
                        <c:v>628.17999999999995</c:v>
                      </c:pt>
                      <c:pt idx="1029">
                        <c:v>628.79</c:v>
                      </c:pt>
                      <c:pt idx="1030">
                        <c:v>629.40099999999995</c:v>
                      </c:pt>
                      <c:pt idx="1031">
                        <c:v>630.01099999999997</c:v>
                      </c:pt>
                      <c:pt idx="1032">
                        <c:v>630.62199999999996</c:v>
                      </c:pt>
                      <c:pt idx="1033">
                        <c:v>631.23199999999997</c:v>
                      </c:pt>
                      <c:pt idx="1034">
                        <c:v>631.84299999999996</c:v>
                      </c:pt>
                      <c:pt idx="1035">
                        <c:v>632.45299999999997</c:v>
                      </c:pt>
                      <c:pt idx="1036">
                        <c:v>633.06399999999996</c:v>
                      </c:pt>
                      <c:pt idx="1037">
                        <c:v>633.67399999999998</c:v>
                      </c:pt>
                      <c:pt idx="1038">
                        <c:v>634.28499999999997</c:v>
                      </c:pt>
                      <c:pt idx="1039">
                        <c:v>634.89499999999998</c:v>
                      </c:pt>
                      <c:pt idx="1040">
                        <c:v>635.50599999999997</c:v>
                      </c:pt>
                      <c:pt idx="1041">
                        <c:v>636.11599999999999</c:v>
                      </c:pt>
                      <c:pt idx="1042">
                        <c:v>636.72699999999998</c:v>
                      </c:pt>
                      <c:pt idx="1043">
                        <c:v>637.33699999999999</c:v>
                      </c:pt>
                      <c:pt idx="1044">
                        <c:v>637.94799999999998</c:v>
                      </c:pt>
                      <c:pt idx="1045">
                        <c:v>638.55799999999999</c:v>
                      </c:pt>
                      <c:pt idx="1046">
                        <c:v>639.16899999999998</c:v>
                      </c:pt>
                      <c:pt idx="1047">
                        <c:v>639.779</c:v>
                      </c:pt>
                      <c:pt idx="1048">
                        <c:v>640.39</c:v>
                      </c:pt>
                      <c:pt idx="1049">
                        <c:v>641</c:v>
                      </c:pt>
                      <c:pt idx="1050">
                        <c:v>641.61</c:v>
                      </c:pt>
                      <c:pt idx="1051">
                        <c:v>642.221</c:v>
                      </c:pt>
                      <c:pt idx="1052">
                        <c:v>642.83100000000002</c:v>
                      </c:pt>
                      <c:pt idx="1053">
                        <c:v>643.44200000000001</c:v>
                      </c:pt>
                      <c:pt idx="1054">
                        <c:v>644.05200000000002</c:v>
                      </c:pt>
                      <c:pt idx="1055">
                        <c:v>644.66300000000001</c:v>
                      </c:pt>
                      <c:pt idx="1056">
                        <c:v>645.27300000000002</c:v>
                      </c:pt>
                      <c:pt idx="1057">
                        <c:v>645.88400000000001</c:v>
                      </c:pt>
                      <c:pt idx="1058">
                        <c:v>646.49400000000003</c:v>
                      </c:pt>
                      <c:pt idx="1059">
                        <c:v>647.10500000000002</c:v>
                      </c:pt>
                      <c:pt idx="1060">
                        <c:v>647.71500000000003</c:v>
                      </c:pt>
                      <c:pt idx="1061">
                        <c:v>648.32600000000002</c:v>
                      </c:pt>
                      <c:pt idx="1062">
                        <c:v>648.93600000000004</c:v>
                      </c:pt>
                      <c:pt idx="1063">
                        <c:v>649.54700000000003</c:v>
                      </c:pt>
                      <c:pt idx="1064">
                        <c:v>650.15700000000004</c:v>
                      </c:pt>
                      <c:pt idx="1065">
                        <c:v>650.76800000000003</c:v>
                      </c:pt>
                      <c:pt idx="1066">
                        <c:v>651.37800000000004</c:v>
                      </c:pt>
                      <c:pt idx="1067">
                        <c:v>651.98900000000003</c:v>
                      </c:pt>
                      <c:pt idx="1068">
                        <c:v>652.59900000000005</c:v>
                      </c:pt>
                      <c:pt idx="1069">
                        <c:v>653.21</c:v>
                      </c:pt>
                      <c:pt idx="1070">
                        <c:v>653.82000000000005</c:v>
                      </c:pt>
                      <c:pt idx="1071">
                        <c:v>654.42999999999995</c:v>
                      </c:pt>
                      <c:pt idx="1072">
                        <c:v>655.04100000000005</c:v>
                      </c:pt>
                      <c:pt idx="1073">
                        <c:v>655.65099999999995</c:v>
                      </c:pt>
                      <c:pt idx="1074">
                        <c:v>656.26199999999994</c:v>
                      </c:pt>
                      <c:pt idx="1075">
                        <c:v>656.87199999999996</c:v>
                      </c:pt>
                      <c:pt idx="1076">
                        <c:v>657.48299999999995</c:v>
                      </c:pt>
                      <c:pt idx="1077">
                        <c:v>658.09299999999996</c:v>
                      </c:pt>
                      <c:pt idx="1078">
                        <c:v>658.70399999999995</c:v>
                      </c:pt>
                      <c:pt idx="1079">
                        <c:v>659.31399999999996</c:v>
                      </c:pt>
                      <c:pt idx="1080">
                        <c:v>659.92499999999995</c:v>
                      </c:pt>
                      <c:pt idx="1081">
                        <c:v>660.53499999999997</c:v>
                      </c:pt>
                      <c:pt idx="1082">
                        <c:v>661.14599999999996</c:v>
                      </c:pt>
                      <c:pt idx="1083">
                        <c:v>661.75599999999997</c:v>
                      </c:pt>
                      <c:pt idx="1084">
                        <c:v>662.36699999999996</c:v>
                      </c:pt>
                      <c:pt idx="1085">
                        <c:v>662.97699999999998</c:v>
                      </c:pt>
                      <c:pt idx="1086">
                        <c:v>663.58799999999997</c:v>
                      </c:pt>
                      <c:pt idx="1087">
                        <c:v>664.19799999999998</c:v>
                      </c:pt>
                      <c:pt idx="1088">
                        <c:v>664.80899999999997</c:v>
                      </c:pt>
                      <c:pt idx="1089">
                        <c:v>665.41899999999998</c:v>
                      </c:pt>
                      <c:pt idx="1090">
                        <c:v>666.03</c:v>
                      </c:pt>
                      <c:pt idx="1091">
                        <c:v>666.64</c:v>
                      </c:pt>
                      <c:pt idx="1092">
                        <c:v>667.25</c:v>
                      </c:pt>
                      <c:pt idx="1093">
                        <c:v>667.86099999999999</c:v>
                      </c:pt>
                      <c:pt idx="1094">
                        <c:v>668.471</c:v>
                      </c:pt>
                      <c:pt idx="1095">
                        <c:v>669.08199999999999</c:v>
                      </c:pt>
                      <c:pt idx="1096">
                        <c:v>669.69200000000001</c:v>
                      </c:pt>
                      <c:pt idx="1097">
                        <c:v>670.303</c:v>
                      </c:pt>
                      <c:pt idx="1098">
                        <c:v>670.91300000000001</c:v>
                      </c:pt>
                      <c:pt idx="1099">
                        <c:v>671.524</c:v>
                      </c:pt>
                      <c:pt idx="1100">
                        <c:v>672.13400000000001</c:v>
                      </c:pt>
                      <c:pt idx="1101">
                        <c:v>672.745</c:v>
                      </c:pt>
                      <c:pt idx="1102">
                        <c:v>673.35500000000002</c:v>
                      </c:pt>
                      <c:pt idx="1103">
                        <c:v>673.96600000000001</c:v>
                      </c:pt>
                      <c:pt idx="1104">
                        <c:v>674.57600000000002</c:v>
                      </c:pt>
                      <c:pt idx="1105">
                        <c:v>675.18700000000001</c:v>
                      </c:pt>
                      <c:pt idx="1106">
                        <c:v>675.79700000000003</c:v>
                      </c:pt>
                      <c:pt idx="1107">
                        <c:v>676.40800000000002</c:v>
                      </c:pt>
                      <c:pt idx="1108">
                        <c:v>677.01800000000003</c:v>
                      </c:pt>
                      <c:pt idx="1109">
                        <c:v>677.62900000000002</c:v>
                      </c:pt>
                      <c:pt idx="1110">
                        <c:v>678.23900000000003</c:v>
                      </c:pt>
                      <c:pt idx="1111">
                        <c:v>678.85</c:v>
                      </c:pt>
                      <c:pt idx="1112">
                        <c:v>679.46</c:v>
                      </c:pt>
                      <c:pt idx="1113">
                        <c:v>680.07</c:v>
                      </c:pt>
                      <c:pt idx="1114">
                        <c:v>680.68100000000004</c:v>
                      </c:pt>
                      <c:pt idx="1115">
                        <c:v>681.29100000000005</c:v>
                      </c:pt>
                      <c:pt idx="1116">
                        <c:v>681.90200000000004</c:v>
                      </c:pt>
                      <c:pt idx="1117">
                        <c:v>682.51199999999994</c:v>
                      </c:pt>
                      <c:pt idx="1118">
                        <c:v>683.12300000000005</c:v>
                      </c:pt>
                      <c:pt idx="1119">
                        <c:v>683.73299999999995</c:v>
                      </c:pt>
                      <c:pt idx="1120">
                        <c:v>684.34400000000005</c:v>
                      </c:pt>
                      <c:pt idx="1121">
                        <c:v>684.95399999999995</c:v>
                      </c:pt>
                      <c:pt idx="1122">
                        <c:v>685.56500000000005</c:v>
                      </c:pt>
                      <c:pt idx="1123">
                        <c:v>686.17499999999995</c:v>
                      </c:pt>
                      <c:pt idx="1124">
                        <c:v>686.78599999999994</c:v>
                      </c:pt>
                      <c:pt idx="1125">
                        <c:v>687.39599999999996</c:v>
                      </c:pt>
                      <c:pt idx="1126">
                        <c:v>688.00699999999995</c:v>
                      </c:pt>
                      <c:pt idx="1127">
                        <c:v>688.61699999999996</c:v>
                      </c:pt>
                      <c:pt idx="1128">
                        <c:v>689.22799999999995</c:v>
                      </c:pt>
                      <c:pt idx="1129">
                        <c:v>689.83799999999997</c:v>
                      </c:pt>
                      <c:pt idx="1130">
                        <c:v>690.44899999999996</c:v>
                      </c:pt>
                      <c:pt idx="1131">
                        <c:v>691.05899999999997</c:v>
                      </c:pt>
                      <c:pt idx="1132">
                        <c:v>691.67</c:v>
                      </c:pt>
                      <c:pt idx="1133">
                        <c:v>692.28</c:v>
                      </c:pt>
                      <c:pt idx="1134">
                        <c:v>692.89</c:v>
                      </c:pt>
                      <c:pt idx="1135">
                        <c:v>693.50099999999998</c:v>
                      </c:pt>
                      <c:pt idx="1136">
                        <c:v>694.11099999999999</c:v>
                      </c:pt>
                      <c:pt idx="1137">
                        <c:v>694.72199999999998</c:v>
                      </c:pt>
                      <c:pt idx="1138">
                        <c:v>695.33199999999999</c:v>
                      </c:pt>
                      <c:pt idx="1139">
                        <c:v>695.94299999999998</c:v>
                      </c:pt>
                      <c:pt idx="1140">
                        <c:v>696.553</c:v>
                      </c:pt>
                      <c:pt idx="1141">
                        <c:v>697.16399999999999</c:v>
                      </c:pt>
                      <c:pt idx="1142">
                        <c:v>697.774</c:v>
                      </c:pt>
                      <c:pt idx="1143">
                        <c:v>698.38499999999999</c:v>
                      </c:pt>
                      <c:pt idx="1144">
                        <c:v>698.995</c:v>
                      </c:pt>
                      <c:pt idx="1145">
                        <c:v>699.60599999999999</c:v>
                      </c:pt>
                      <c:pt idx="1146">
                        <c:v>700.21600000000001</c:v>
                      </c:pt>
                      <c:pt idx="1147">
                        <c:v>700.827</c:v>
                      </c:pt>
                      <c:pt idx="1148">
                        <c:v>701.43700000000001</c:v>
                      </c:pt>
                      <c:pt idx="1149">
                        <c:v>702.048</c:v>
                      </c:pt>
                      <c:pt idx="1150">
                        <c:v>702.65800000000002</c:v>
                      </c:pt>
                      <c:pt idx="1151">
                        <c:v>703.26900000000001</c:v>
                      </c:pt>
                      <c:pt idx="1152">
                        <c:v>703.87900000000002</c:v>
                      </c:pt>
                      <c:pt idx="1153">
                        <c:v>704.49</c:v>
                      </c:pt>
                      <c:pt idx="1154">
                        <c:v>705.1</c:v>
                      </c:pt>
                      <c:pt idx="1155">
                        <c:v>705.71</c:v>
                      </c:pt>
                      <c:pt idx="1156">
                        <c:v>706.32100000000003</c:v>
                      </c:pt>
                      <c:pt idx="1157">
                        <c:v>706.93100000000004</c:v>
                      </c:pt>
                      <c:pt idx="1158">
                        <c:v>707.54200000000003</c:v>
                      </c:pt>
                      <c:pt idx="1159">
                        <c:v>708.15200000000004</c:v>
                      </c:pt>
                      <c:pt idx="1160">
                        <c:v>708.76300000000003</c:v>
                      </c:pt>
                      <c:pt idx="1161">
                        <c:v>709.37300000000005</c:v>
                      </c:pt>
                      <c:pt idx="1162">
                        <c:v>709.98400000000004</c:v>
                      </c:pt>
                      <c:pt idx="1163">
                        <c:v>710.59400000000005</c:v>
                      </c:pt>
                      <c:pt idx="1164">
                        <c:v>711.20500000000004</c:v>
                      </c:pt>
                      <c:pt idx="1165">
                        <c:v>711.81500000000005</c:v>
                      </c:pt>
                      <c:pt idx="1166">
                        <c:v>712.42600000000004</c:v>
                      </c:pt>
                      <c:pt idx="1167">
                        <c:v>713.03599999999994</c:v>
                      </c:pt>
                      <c:pt idx="1168">
                        <c:v>713.64700000000005</c:v>
                      </c:pt>
                      <c:pt idx="1169">
                        <c:v>714.25699999999995</c:v>
                      </c:pt>
                      <c:pt idx="1170">
                        <c:v>714.86800000000005</c:v>
                      </c:pt>
                      <c:pt idx="1171">
                        <c:v>715.47799999999995</c:v>
                      </c:pt>
                      <c:pt idx="1172">
                        <c:v>716.08900000000006</c:v>
                      </c:pt>
                      <c:pt idx="1173">
                        <c:v>716.69899999999996</c:v>
                      </c:pt>
                      <c:pt idx="1174">
                        <c:v>717.31</c:v>
                      </c:pt>
                      <c:pt idx="1175">
                        <c:v>717.92</c:v>
                      </c:pt>
                      <c:pt idx="1176">
                        <c:v>718.53</c:v>
                      </c:pt>
                      <c:pt idx="1177">
                        <c:v>719.14099999999996</c:v>
                      </c:pt>
                      <c:pt idx="1178">
                        <c:v>719.75099999999998</c:v>
                      </c:pt>
                      <c:pt idx="1179">
                        <c:v>720.36199999999997</c:v>
                      </c:pt>
                      <c:pt idx="1180">
                        <c:v>720.97199999999998</c:v>
                      </c:pt>
                      <c:pt idx="1181">
                        <c:v>721.58299999999997</c:v>
                      </c:pt>
                      <c:pt idx="1182">
                        <c:v>722.19299999999998</c:v>
                      </c:pt>
                      <c:pt idx="1183">
                        <c:v>722.80399999999997</c:v>
                      </c:pt>
                      <c:pt idx="1184">
                        <c:v>723.41399999999999</c:v>
                      </c:pt>
                      <c:pt idx="1185">
                        <c:v>724.02499999999998</c:v>
                      </c:pt>
                      <c:pt idx="1186">
                        <c:v>724.63499999999999</c:v>
                      </c:pt>
                      <c:pt idx="1187">
                        <c:v>725.24599999999998</c:v>
                      </c:pt>
                      <c:pt idx="1188">
                        <c:v>725.85599999999999</c:v>
                      </c:pt>
                      <c:pt idx="1189">
                        <c:v>726.46699999999998</c:v>
                      </c:pt>
                      <c:pt idx="1190">
                        <c:v>727.077</c:v>
                      </c:pt>
                      <c:pt idx="1191">
                        <c:v>727.68799999999999</c:v>
                      </c:pt>
                      <c:pt idx="1192">
                        <c:v>728.298</c:v>
                      </c:pt>
                      <c:pt idx="1193">
                        <c:v>728.90899999999999</c:v>
                      </c:pt>
                      <c:pt idx="1194">
                        <c:v>729.51900000000001</c:v>
                      </c:pt>
                      <c:pt idx="1195">
                        <c:v>730.13</c:v>
                      </c:pt>
                      <c:pt idx="1196">
                        <c:v>730.74</c:v>
                      </c:pt>
                      <c:pt idx="1197">
                        <c:v>731.35</c:v>
                      </c:pt>
                      <c:pt idx="1198">
                        <c:v>731.96100000000001</c:v>
                      </c:pt>
                      <c:pt idx="1199">
                        <c:v>732.57100000000003</c:v>
                      </c:pt>
                      <c:pt idx="1200">
                        <c:v>733.18200000000002</c:v>
                      </c:pt>
                      <c:pt idx="1201">
                        <c:v>733.79200000000003</c:v>
                      </c:pt>
                      <c:pt idx="1202">
                        <c:v>734.40300000000002</c:v>
                      </c:pt>
                      <c:pt idx="1203">
                        <c:v>735.01300000000003</c:v>
                      </c:pt>
                      <c:pt idx="1204">
                        <c:v>735.62400000000002</c:v>
                      </c:pt>
                      <c:pt idx="1205">
                        <c:v>736.23400000000004</c:v>
                      </c:pt>
                      <c:pt idx="1206">
                        <c:v>736.84500000000003</c:v>
                      </c:pt>
                      <c:pt idx="1207">
                        <c:v>737.45500000000004</c:v>
                      </c:pt>
                      <c:pt idx="1208">
                        <c:v>738.06600000000003</c:v>
                      </c:pt>
                      <c:pt idx="1209">
                        <c:v>738.67600000000004</c:v>
                      </c:pt>
                      <c:pt idx="1210">
                        <c:v>739.28700000000003</c:v>
                      </c:pt>
                      <c:pt idx="1211">
                        <c:v>739.89700000000005</c:v>
                      </c:pt>
                      <c:pt idx="1212">
                        <c:v>740.50800000000004</c:v>
                      </c:pt>
                      <c:pt idx="1213">
                        <c:v>741.11800000000005</c:v>
                      </c:pt>
                      <c:pt idx="1214">
                        <c:v>741.72900000000004</c:v>
                      </c:pt>
                      <c:pt idx="1215">
                        <c:v>742.33900000000006</c:v>
                      </c:pt>
                      <c:pt idx="1216">
                        <c:v>742.95</c:v>
                      </c:pt>
                      <c:pt idx="1217">
                        <c:v>743.56</c:v>
                      </c:pt>
                      <c:pt idx="1218">
                        <c:v>744.17</c:v>
                      </c:pt>
                      <c:pt idx="1219">
                        <c:v>744.78099999999995</c:v>
                      </c:pt>
                      <c:pt idx="1220">
                        <c:v>745.39099999999996</c:v>
                      </c:pt>
                      <c:pt idx="1221">
                        <c:v>746.00199999999995</c:v>
                      </c:pt>
                      <c:pt idx="1222">
                        <c:v>746.61199999999997</c:v>
                      </c:pt>
                      <c:pt idx="1223">
                        <c:v>747.22299999999996</c:v>
                      </c:pt>
                      <c:pt idx="1224">
                        <c:v>747.83299999999997</c:v>
                      </c:pt>
                      <c:pt idx="1225">
                        <c:v>748.44399999999996</c:v>
                      </c:pt>
                      <c:pt idx="1226">
                        <c:v>749.05399999999997</c:v>
                      </c:pt>
                      <c:pt idx="1227">
                        <c:v>749.66499999999996</c:v>
                      </c:pt>
                      <c:pt idx="1228">
                        <c:v>750.27499999999998</c:v>
                      </c:pt>
                      <c:pt idx="1229">
                        <c:v>750.88599999999997</c:v>
                      </c:pt>
                      <c:pt idx="1230">
                        <c:v>751.49599999999998</c:v>
                      </c:pt>
                      <c:pt idx="1231">
                        <c:v>752.10699999999997</c:v>
                      </c:pt>
                      <c:pt idx="1232">
                        <c:v>752.71699999999998</c:v>
                      </c:pt>
                      <c:pt idx="1233">
                        <c:v>753.32799999999997</c:v>
                      </c:pt>
                      <c:pt idx="1234">
                        <c:v>753.93799999999999</c:v>
                      </c:pt>
                      <c:pt idx="1235">
                        <c:v>754.54899999999998</c:v>
                      </c:pt>
                      <c:pt idx="1236">
                        <c:v>755.15899999999999</c:v>
                      </c:pt>
                      <c:pt idx="1237">
                        <c:v>755.77</c:v>
                      </c:pt>
                      <c:pt idx="1238">
                        <c:v>756.38</c:v>
                      </c:pt>
                      <c:pt idx="1239">
                        <c:v>756.99</c:v>
                      </c:pt>
                      <c:pt idx="1240">
                        <c:v>757.601</c:v>
                      </c:pt>
                      <c:pt idx="1241">
                        <c:v>758.21100000000001</c:v>
                      </c:pt>
                      <c:pt idx="1242">
                        <c:v>758.822</c:v>
                      </c:pt>
                      <c:pt idx="1243">
                        <c:v>759.43200000000002</c:v>
                      </c:pt>
                      <c:pt idx="1244">
                        <c:v>760.04300000000001</c:v>
                      </c:pt>
                      <c:pt idx="1245">
                        <c:v>760.65300000000002</c:v>
                      </c:pt>
                      <c:pt idx="1246">
                        <c:v>761.26400000000001</c:v>
                      </c:pt>
                      <c:pt idx="1247">
                        <c:v>761.87400000000002</c:v>
                      </c:pt>
                      <c:pt idx="1248">
                        <c:v>762.48500000000001</c:v>
                      </c:pt>
                      <c:pt idx="1249">
                        <c:v>763.09500000000003</c:v>
                      </c:pt>
                      <c:pt idx="1250">
                        <c:v>763.70600000000002</c:v>
                      </c:pt>
                      <c:pt idx="1251">
                        <c:v>764.31600000000003</c:v>
                      </c:pt>
                      <c:pt idx="1252">
                        <c:v>764.92700000000002</c:v>
                      </c:pt>
                      <c:pt idx="1253">
                        <c:v>765.53700000000003</c:v>
                      </c:pt>
                      <c:pt idx="1254">
                        <c:v>766.14800000000002</c:v>
                      </c:pt>
                      <c:pt idx="1255">
                        <c:v>766.75800000000004</c:v>
                      </c:pt>
                      <c:pt idx="1256">
                        <c:v>767.36900000000003</c:v>
                      </c:pt>
                      <c:pt idx="1257">
                        <c:v>767.97900000000004</c:v>
                      </c:pt>
                      <c:pt idx="1258">
                        <c:v>768.59</c:v>
                      </c:pt>
                      <c:pt idx="1259">
                        <c:v>769.2</c:v>
                      </c:pt>
                      <c:pt idx="1260">
                        <c:v>769.81</c:v>
                      </c:pt>
                      <c:pt idx="1261">
                        <c:v>770.42100000000005</c:v>
                      </c:pt>
                      <c:pt idx="1262">
                        <c:v>771.03099999999995</c:v>
                      </c:pt>
                      <c:pt idx="1263">
                        <c:v>771.64200000000005</c:v>
                      </c:pt>
                      <c:pt idx="1264">
                        <c:v>772.25199999999995</c:v>
                      </c:pt>
                      <c:pt idx="1265">
                        <c:v>772.86300000000006</c:v>
                      </c:pt>
                      <c:pt idx="1266">
                        <c:v>773.47299999999996</c:v>
                      </c:pt>
                      <c:pt idx="1267">
                        <c:v>774.08399999999995</c:v>
                      </c:pt>
                      <c:pt idx="1268">
                        <c:v>774.69399999999996</c:v>
                      </c:pt>
                      <c:pt idx="1269">
                        <c:v>775.30499999999995</c:v>
                      </c:pt>
                      <c:pt idx="1270">
                        <c:v>775.91499999999996</c:v>
                      </c:pt>
                      <c:pt idx="1271">
                        <c:v>776.52599999999995</c:v>
                      </c:pt>
                      <c:pt idx="1272">
                        <c:v>777.13599999999997</c:v>
                      </c:pt>
                      <c:pt idx="1273">
                        <c:v>777.74699999999996</c:v>
                      </c:pt>
                      <c:pt idx="1274">
                        <c:v>778.35699999999997</c:v>
                      </c:pt>
                      <c:pt idx="1275">
                        <c:v>778.96799999999996</c:v>
                      </c:pt>
                      <c:pt idx="1276">
                        <c:v>779.57799999999997</c:v>
                      </c:pt>
                      <c:pt idx="1277">
                        <c:v>780.18899999999996</c:v>
                      </c:pt>
                      <c:pt idx="1278">
                        <c:v>780.79899999999998</c:v>
                      </c:pt>
                      <c:pt idx="1279">
                        <c:v>781.41</c:v>
                      </c:pt>
                      <c:pt idx="1280">
                        <c:v>782.02</c:v>
                      </c:pt>
                      <c:pt idx="1281">
                        <c:v>782.63</c:v>
                      </c:pt>
                      <c:pt idx="1282">
                        <c:v>783.24099999999999</c:v>
                      </c:pt>
                      <c:pt idx="1283">
                        <c:v>783.851</c:v>
                      </c:pt>
                      <c:pt idx="1284">
                        <c:v>784.46199999999999</c:v>
                      </c:pt>
                      <c:pt idx="1285">
                        <c:v>785.072</c:v>
                      </c:pt>
                      <c:pt idx="1286">
                        <c:v>785.68299999999999</c:v>
                      </c:pt>
                      <c:pt idx="1287">
                        <c:v>786.29300000000001</c:v>
                      </c:pt>
                      <c:pt idx="1288">
                        <c:v>786.904</c:v>
                      </c:pt>
                      <c:pt idx="1289">
                        <c:v>787.51400000000001</c:v>
                      </c:pt>
                      <c:pt idx="1290">
                        <c:v>788.125</c:v>
                      </c:pt>
                      <c:pt idx="1291">
                        <c:v>788.73500000000001</c:v>
                      </c:pt>
                      <c:pt idx="1292">
                        <c:v>789.346</c:v>
                      </c:pt>
                      <c:pt idx="1293">
                        <c:v>789.95600000000002</c:v>
                      </c:pt>
                      <c:pt idx="1294">
                        <c:v>790.56700000000001</c:v>
                      </c:pt>
                      <c:pt idx="1295">
                        <c:v>791.17700000000002</c:v>
                      </c:pt>
                      <c:pt idx="1296">
                        <c:v>791.78800000000001</c:v>
                      </c:pt>
                      <c:pt idx="1297">
                        <c:v>792.39800000000002</c:v>
                      </c:pt>
                      <c:pt idx="1298">
                        <c:v>793.00900000000001</c:v>
                      </c:pt>
                      <c:pt idx="1299">
                        <c:v>793.61900000000003</c:v>
                      </c:pt>
                      <c:pt idx="1300">
                        <c:v>794.23</c:v>
                      </c:pt>
                      <c:pt idx="1301">
                        <c:v>794.84</c:v>
                      </c:pt>
                      <c:pt idx="1302">
                        <c:v>795.45</c:v>
                      </c:pt>
                      <c:pt idx="1303">
                        <c:v>796.06100000000004</c:v>
                      </c:pt>
                      <c:pt idx="1304">
                        <c:v>796.67100000000005</c:v>
                      </c:pt>
                      <c:pt idx="1305">
                        <c:v>797.28200000000004</c:v>
                      </c:pt>
                      <c:pt idx="1306">
                        <c:v>797.89200000000005</c:v>
                      </c:pt>
                      <c:pt idx="1307">
                        <c:v>798.50300000000004</c:v>
                      </c:pt>
                      <c:pt idx="1308">
                        <c:v>799.11300000000006</c:v>
                      </c:pt>
                      <c:pt idx="1309">
                        <c:v>799.72400000000005</c:v>
                      </c:pt>
                      <c:pt idx="1310">
                        <c:v>800.33399999999995</c:v>
                      </c:pt>
                      <c:pt idx="1311">
                        <c:v>800.94500000000005</c:v>
                      </c:pt>
                      <c:pt idx="1312">
                        <c:v>801.55499999999995</c:v>
                      </c:pt>
                      <c:pt idx="1313">
                        <c:v>802.16600000000005</c:v>
                      </c:pt>
                      <c:pt idx="1314">
                        <c:v>802.77599999999995</c:v>
                      </c:pt>
                      <c:pt idx="1315">
                        <c:v>803.38699999999994</c:v>
                      </c:pt>
                      <c:pt idx="1316">
                        <c:v>803.99699999999996</c:v>
                      </c:pt>
                      <c:pt idx="1317">
                        <c:v>804.60799999999995</c:v>
                      </c:pt>
                      <c:pt idx="1318">
                        <c:v>805.21799999999996</c:v>
                      </c:pt>
                      <c:pt idx="1319">
                        <c:v>805.82899999999995</c:v>
                      </c:pt>
                      <c:pt idx="1320">
                        <c:v>806.43899999999996</c:v>
                      </c:pt>
                      <c:pt idx="1321">
                        <c:v>807.05</c:v>
                      </c:pt>
                      <c:pt idx="1322">
                        <c:v>807.66</c:v>
                      </c:pt>
                      <c:pt idx="1323">
                        <c:v>808.27</c:v>
                      </c:pt>
                      <c:pt idx="1324">
                        <c:v>808.88099999999997</c:v>
                      </c:pt>
                      <c:pt idx="1325">
                        <c:v>809.49099999999999</c:v>
                      </c:pt>
                      <c:pt idx="1326">
                        <c:v>810.10199999999998</c:v>
                      </c:pt>
                      <c:pt idx="1327">
                        <c:v>810.71199999999999</c:v>
                      </c:pt>
                      <c:pt idx="1328">
                        <c:v>811.32299999999998</c:v>
                      </c:pt>
                      <c:pt idx="1329">
                        <c:v>811.93299999999999</c:v>
                      </c:pt>
                      <c:pt idx="1330">
                        <c:v>812.54399999999998</c:v>
                      </c:pt>
                      <c:pt idx="1331">
                        <c:v>813.154</c:v>
                      </c:pt>
                      <c:pt idx="1332">
                        <c:v>813.76499999999999</c:v>
                      </c:pt>
                      <c:pt idx="1333">
                        <c:v>814.375</c:v>
                      </c:pt>
                      <c:pt idx="1334">
                        <c:v>814.98599999999999</c:v>
                      </c:pt>
                      <c:pt idx="1335">
                        <c:v>815.596</c:v>
                      </c:pt>
                      <c:pt idx="1336">
                        <c:v>816.20699999999999</c:v>
                      </c:pt>
                      <c:pt idx="1337">
                        <c:v>816.81700000000001</c:v>
                      </c:pt>
                      <c:pt idx="1338">
                        <c:v>817.428</c:v>
                      </c:pt>
                      <c:pt idx="1339">
                        <c:v>818.03800000000001</c:v>
                      </c:pt>
                      <c:pt idx="1340">
                        <c:v>818.649</c:v>
                      </c:pt>
                      <c:pt idx="1341">
                        <c:v>819.25900000000001</c:v>
                      </c:pt>
                      <c:pt idx="1342">
                        <c:v>819.87</c:v>
                      </c:pt>
                      <c:pt idx="1343">
                        <c:v>820.48</c:v>
                      </c:pt>
                      <c:pt idx="1344">
                        <c:v>821.09</c:v>
                      </c:pt>
                      <c:pt idx="1345">
                        <c:v>821.70100000000002</c:v>
                      </c:pt>
                      <c:pt idx="1346">
                        <c:v>822.31100000000004</c:v>
                      </c:pt>
                      <c:pt idx="1347">
                        <c:v>822.92200000000003</c:v>
                      </c:pt>
                      <c:pt idx="1348">
                        <c:v>823.53200000000004</c:v>
                      </c:pt>
                      <c:pt idx="1349">
                        <c:v>824.14300000000003</c:v>
                      </c:pt>
                      <c:pt idx="1350">
                        <c:v>824.75300000000004</c:v>
                      </c:pt>
                      <c:pt idx="1351">
                        <c:v>825.36400000000003</c:v>
                      </c:pt>
                      <c:pt idx="1352">
                        <c:v>825.97400000000005</c:v>
                      </c:pt>
                      <c:pt idx="1353">
                        <c:v>826.58500000000004</c:v>
                      </c:pt>
                      <c:pt idx="1354">
                        <c:v>827.19500000000005</c:v>
                      </c:pt>
                      <c:pt idx="1355">
                        <c:v>827.80600000000004</c:v>
                      </c:pt>
                      <c:pt idx="1356">
                        <c:v>828.41600000000005</c:v>
                      </c:pt>
                      <c:pt idx="1357">
                        <c:v>829.02700000000004</c:v>
                      </c:pt>
                      <c:pt idx="1358">
                        <c:v>829.63699999999994</c:v>
                      </c:pt>
                      <c:pt idx="1359">
                        <c:v>830.24800000000005</c:v>
                      </c:pt>
                      <c:pt idx="1360">
                        <c:v>830.85799999999995</c:v>
                      </c:pt>
                      <c:pt idx="1361">
                        <c:v>831.46900000000005</c:v>
                      </c:pt>
                      <c:pt idx="1362">
                        <c:v>832.07899999999995</c:v>
                      </c:pt>
                      <c:pt idx="1363">
                        <c:v>832.69</c:v>
                      </c:pt>
                      <c:pt idx="1364">
                        <c:v>833.3</c:v>
                      </c:pt>
                      <c:pt idx="1365">
                        <c:v>833.91</c:v>
                      </c:pt>
                      <c:pt idx="1366">
                        <c:v>834.52099999999996</c:v>
                      </c:pt>
                      <c:pt idx="1367">
                        <c:v>835.13099999999997</c:v>
                      </c:pt>
                      <c:pt idx="1368">
                        <c:v>835.74199999999996</c:v>
                      </c:pt>
                      <c:pt idx="1369">
                        <c:v>836.35199999999998</c:v>
                      </c:pt>
                      <c:pt idx="1370">
                        <c:v>836.96299999999997</c:v>
                      </c:pt>
                      <c:pt idx="1371">
                        <c:v>837.57299999999998</c:v>
                      </c:pt>
                      <c:pt idx="1372">
                        <c:v>838.18399999999997</c:v>
                      </c:pt>
                      <c:pt idx="1373">
                        <c:v>838.79399999999998</c:v>
                      </c:pt>
                      <c:pt idx="1374">
                        <c:v>839.40499999999997</c:v>
                      </c:pt>
                      <c:pt idx="1375">
                        <c:v>840.01499999999999</c:v>
                      </c:pt>
                      <c:pt idx="1376">
                        <c:v>840.62599999999998</c:v>
                      </c:pt>
                      <c:pt idx="1377">
                        <c:v>841.23599999999999</c:v>
                      </c:pt>
                      <c:pt idx="1378">
                        <c:v>841.84699999999998</c:v>
                      </c:pt>
                      <c:pt idx="1379">
                        <c:v>842.45699999999999</c:v>
                      </c:pt>
                      <c:pt idx="1380">
                        <c:v>843.06799999999998</c:v>
                      </c:pt>
                      <c:pt idx="1381">
                        <c:v>843.678</c:v>
                      </c:pt>
                      <c:pt idx="1382">
                        <c:v>844.28899999999999</c:v>
                      </c:pt>
                      <c:pt idx="1383">
                        <c:v>844.899</c:v>
                      </c:pt>
                      <c:pt idx="1384">
                        <c:v>845.51</c:v>
                      </c:pt>
                      <c:pt idx="1385">
                        <c:v>846.12</c:v>
                      </c:pt>
                      <c:pt idx="1386">
                        <c:v>846.73</c:v>
                      </c:pt>
                      <c:pt idx="1387">
                        <c:v>847.34100000000001</c:v>
                      </c:pt>
                      <c:pt idx="1388">
                        <c:v>847.95100000000002</c:v>
                      </c:pt>
                      <c:pt idx="1389">
                        <c:v>848.56200000000001</c:v>
                      </c:pt>
                      <c:pt idx="1390">
                        <c:v>849.17200000000003</c:v>
                      </c:pt>
                      <c:pt idx="1391">
                        <c:v>849.78300000000002</c:v>
                      </c:pt>
                      <c:pt idx="1392">
                        <c:v>850.39300000000003</c:v>
                      </c:pt>
                      <c:pt idx="1393">
                        <c:v>851.00400000000002</c:v>
                      </c:pt>
                      <c:pt idx="1394">
                        <c:v>851.61400000000003</c:v>
                      </c:pt>
                      <c:pt idx="1395">
                        <c:v>852.22500000000002</c:v>
                      </c:pt>
                      <c:pt idx="1396">
                        <c:v>852.83500000000004</c:v>
                      </c:pt>
                      <c:pt idx="1397">
                        <c:v>853.44600000000003</c:v>
                      </c:pt>
                      <c:pt idx="1398">
                        <c:v>854.05600000000004</c:v>
                      </c:pt>
                      <c:pt idx="1399">
                        <c:v>854.66700000000003</c:v>
                      </c:pt>
                      <c:pt idx="1400">
                        <c:v>855.27700000000004</c:v>
                      </c:pt>
                      <c:pt idx="1401">
                        <c:v>855.88800000000003</c:v>
                      </c:pt>
                      <c:pt idx="1402">
                        <c:v>856.49800000000005</c:v>
                      </c:pt>
                      <c:pt idx="1403">
                        <c:v>857.10900000000004</c:v>
                      </c:pt>
                      <c:pt idx="1404">
                        <c:v>857.71900000000005</c:v>
                      </c:pt>
                      <c:pt idx="1405">
                        <c:v>858.33</c:v>
                      </c:pt>
                      <c:pt idx="1406">
                        <c:v>858.94</c:v>
                      </c:pt>
                      <c:pt idx="1407">
                        <c:v>859.55</c:v>
                      </c:pt>
                      <c:pt idx="1408">
                        <c:v>860.16099999999994</c:v>
                      </c:pt>
                      <c:pt idx="1409">
                        <c:v>860.77099999999996</c:v>
                      </c:pt>
                      <c:pt idx="1410">
                        <c:v>861.38199999999995</c:v>
                      </c:pt>
                      <c:pt idx="1411">
                        <c:v>861.99199999999996</c:v>
                      </c:pt>
                      <c:pt idx="1412">
                        <c:v>862.60299999999995</c:v>
                      </c:pt>
                      <c:pt idx="1413">
                        <c:v>863.21299999999997</c:v>
                      </c:pt>
                      <c:pt idx="1414">
                        <c:v>863.82399999999996</c:v>
                      </c:pt>
                      <c:pt idx="1415">
                        <c:v>864.43399999999997</c:v>
                      </c:pt>
                      <c:pt idx="1416">
                        <c:v>865.04499999999996</c:v>
                      </c:pt>
                      <c:pt idx="1417">
                        <c:v>865.65499999999997</c:v>
                      </c:pt>
                      <c:pt idx="1418">
                        <c:v>866.26599999999996</c:v>
                      </c:pt>
                      <c:pt idx="1419">
                        <c:v>866.87599999999998</c:v>
                      </c:pt>
                      <c:pt idx="1420">
                        <c:v>867.48699999999997</c:v>
                      </c:pt>
                      <c:pt idx="1421">
                        <c:v>868.09699999999998</c:v>
                      </c:pt>
                      <c:pt idx="1422">
                        <c:v>868.70799999999997</c:v>
                      </c:pt>
                      <c:pt idx="1423">
                        <c:v>869.31799999999998</c:v>
                      </c:pt>
                      <c:pt idx="1424">
                        <c:v>869.92899999999997</c:v>
                      </c:pt>
                      <c:pt idx="1425">
                        <c:v>870.53899999999999</c:v>
                      </c:pt>
                      <c:pt idx="1426">
                        <c:v>871.15</c:v>
                      </c:pt>
                      <c:pt idx="1427">
                        <c:v>871.76</c:v>
                      </c:pt>
                      <c:pt idx="1428">
                        <c:v>872.37</c:v>
                      </c:pt>
                      <c:pt idx="1429">
                        <c:v>872.98099999999999</c:v>
                      </c:pt>
                      <c:pt idx="1430">
                        <c:v>873.59100000000001</c:v>
                      </c:pt>
                      <c:pt idx="1431">
                        <c:v>874.202</c:v>
                      </c:pt>
                      <c:pt idx="1432">
                        <c:v>874.81200000000001</c:v>
                      </c:pt>
                      <c:pt idx="1433">
                        <c:v>875.423</c:v>
                      </c:pt>
                      <c:pt idx="1434">
                        <c:v>876.03300000000002</c:v>
                      </c:pt>
                      <c:pt idx="1435">
                        <c:v>876.64400000000001</c:v>
                      </c:pt>
                      <c:pt idx="1436">
                        <c:v>877.25400000000002</c:v>
                      </c:pt>
                      <c:pt idx="1437">
                        <c:v>877.86500000000001</c:v>
                      </c:pt>
                      <c:pt idx="1438">
                        <c:v>878.47500000000002</c:v>
                      </c:pt>
                      <c:pt idx="1439">
                        <c:v>879.08600000000001</c:v>
                      </c:pt>
                      <c:pt idx="1440">
                        <c:v>879.69600000000003</c:v>
                      </c:pt>
                      <c:pt idx="1441">
                        <c:v>880.30700000000002</c:v>
                      </c:pt>
                      <c:pt idx="1442">
                        <c:v>880.91700000000003</c:v>
                      </c:pt>
                      <c:pt idx="1443">
                        <c:v>881.52800000000002</c:v>
                      </c:pt>
                      <c:pt idx="1444">
                        <c:v>882.13800000000003</c:v>
                      </c:pt>
                      <c:pt idx="1445">
                        <c:v>882.74900000000002</c:v>
                      </c:pt>
                      <c:pt idx="1446">
                        <c:v>883.35900000000004</c:v>
                      </c:pt>
                      <c:pt idx="1447">
                        <c:v>883.97</c:v>
                      </c:pt>
                      <c:pt idx="1448">
                        <c:v>884.58</c:v>
                      </c:pt>
                      <c:pt idx="1449">
                        <c:v>885.19</c:v>
                      </c:pt>
                      <c:pt idx="1450">
                        <c:v>885.80100000000004</c:v>
                      </c:pt>
                      <c:pt idx="1451">
                        <c:v>886.41099999999994</c:v>
                      </c:pt>
                      <c:pt idx="1452">
                        <c:v>887.02200000000005</c:v>
                      </c:pt>
                      <c:pt idx="1453">
                        <c:v>887.63199999999995</c:v>
                      </c:pt>
                      <c:pt idx="1454">
                        <c:v>888.24300000000005</c:v>
                      </c:pt>
                      <c:pt idx="1455">
                        <c:v>888.85299999999995</c:v>
                      </c:pt>
                      <c:pt idx="1456">
                        <c:v>889.46400000000006</c:v>
                      </c:pt>
                      <c:pt idx="1457">
                        <c:v>890.07399999999996</c:v>
                      </c:pt>
                      <c:pt idx="1458">
                        <c:v>890.68499999999995</c:v>
                      </c:pt>
                      <c:pt idx="1459">
                        <c:v>891.29499999999996</c:v>
                      </c:pt>
                      <c:pt idx="1460">
                        <c:v>891.90599999999995</c:v>
                      </c:pt>
                      <c:pt idx="1461">
                        <c:v>892.51599999999996</c:v>
                      </c:pt>
                      <c:pt idx="1462">
                        <c:v>893.12699999999995</c:v>
                      </c:pt>
                      <c:pt idx="1463">
                        <c:v>893.73699999999997</c:v>
                      </c:pt>
                      <c:pt idx="1464">
                        <c:v>894.34799999999996</c:v>
                      </c:pt>
                      <c:pt idx="1465">
                        <c:v>894.95799999999997</c:v>
                      </c:pt>
                      <c:pt idx="1466">
                        <c:v>895.56899999999996</c:v>
                      </c:pt>
                      <c:pt idx="1467">
                        <c:v>896.17899999999997</c:v>
                      </c:pt>
                      <c:pt idx="1468">
                        <c:v>896.79</c:v>
                      </c:pt>
                      <c:pt idx="1469">
                        <c:v>897.4</c:v>
                      </c:pt>
                      <c:pt idx="1470">
                        <c:v>898.01</c:v>
                      </c:pt>
                      <c:pt idx="1471">
                        <c:v>898.62099999999998</c:v>
                      </c:pt>
                      <c:pt idx="1472">
                        <c:v>899.23099999999999</c:v>
                      </c:pt>
                      <c:pt idx="1473">
                        <c:v>899.84199999999998</c:v>
                      </c:pt>
                      <c:pt idx="1474">
                        <c:v>900.452</c:v>
                      </c:pt>
                      <c:pt idx="1475">
                        <c:v>901.06299999999999</c:v>
                      </c:pt>
                      <c:pt idx="1476">
                        <c:v>901.673</c:v>
                      </c:pt>
                      <c:pt idx="1477">
                        <c:v>902.28399999999999</c:v>
                      </c:pt>
                      <c:pt idx="1478">
                        <c:v>902.89400000000001</c:v>
                      </c:pt>
                      <c:pt idx="1479">
                        <c:v>903.505</c:v>
                      </c:pt>
                      <c:pt idx="1480">
                        <c:v>904.11500000000001</c:v>
                      </c:pt>
                      <c:pt idx="1481">
                        <c:v>904.726</c:v>
                      </c:pt>
                      <c:pt idx="1482">
                        <c:v>905.33600000000001</c:v>
                      </c:pt>
                      <c:pt idx="1483">
                        <c:v>905.947</c:v>
                      </c:pt>
                      <c:pt idx="1484">
                        <c:v>906.55700000000002</c:v>
                      </c:pt>
                      <c:pt idx="1485">
                        <c:v>907.16800000000001</c:v>
                      </c:pt>
                      <c:pt idx="1486">
                        <c:v>907.77800000000002</c:v>
                      </c:pt>
                      <c:pt idx="1487">
                        <c:v>908.38900000000001</c:v>
                      </c:pt>
                      <c:pt idx="1488">
                        <c:v>908.99900000000002</c:v>
                      </c:pt>
                      <c:pt idx="1489">
                        <c:v>909.61</c:v>
                      </c:pt>
                      <c:pt idx="1490">
                        <c:v>910.22</c:v>
                      </c:pt>
                      <c:pt idx="1491">
                        <c:v>910.83</c:v>
                      </c:pt>
                      <c:pt idx="1492">
                        <c:v>911.44100000000003</c:v>
                      </c:pt>
                      <c:pt idx="1493">
                        <c:v>912.05100000000004</c:v>
                      </c:pt>
                      <c:pt idx="1494">
                        <c:v>912.66200000000003</c:v>
                      </c:pt>
                      <c:pt idx="1495">
                        <c:v>913.27200000000005</c:v>
                      </c:pt>
                      <c:pt idx="1496">
                        <c:v>913.88300000000004</c:v>
                      </c:pt>
                      <c:pt idx="1497">
                        <c:v>914.49300000000005</c:v>
                      </c:pt>
                      <c:pt idx="1498">
                        <c:v>915.10400000000004</c:v>
                      </c:pt>
                      <c:pt idx="1499">
                        <c:v>915.71400000000006</c:v>
                      </c:pt>
                      <c:pt idx="1500">
                        <c:v>916.32500000000005</c:v>
                      </c:pt>
                      <c:pt idx="1501">
                        <c:v>916.93499999999995</c:v>
                      </c:pt>
                      <c:pt idx="1502">
                        <c:v>917.54600000000005</c:v>
                      </c:pt>
                      <c:pt idx="1503">
                        <c:v>918.15599999999995</c:v>
                      </c:pt>
                      <c:pt idx="1504">
                        <c:v>918.76700000000005</c:v>
                      </c:pt>
                      <c:pt idx="1505">
                        <c:v>919.37699999999995</c:v>
                      </c:pt>
                      <c:pt idx="1506">
                        <c:v>919.98800000000006</c:v>
                      </c:pt>
                      <c:pt idx="1507">
                        <c:v>920.59799999999996</c:v>
                      </c:pt>
                      <c:pt idx="1508">
                        <c:v>921.20899999999995</c:v>
                      </c:pt>
                      <c:pt idx="1509">
                        <c:v>921.81899999999996</c:v>
                      </c:pt>
                      <c:pt idx="1510">
                        <c:v>922.43</c:v>
                      </c:pt>
                      <c:pt idx="1511">
                        <c:v>923.04</c:v>
                      </c:pt>
                      <c:pt idx="1512">
                        <c:v>923.65</c:v>
                      </c:pt>
                      <c:pt idx="1513">
                        <c:v>924.26099999999997</c:v>
                      </c:pt>
                      <c:pt idx="1514">
                        <c:v>924.87099999999998</c:v>
                      </c:pt>
                      <c:pt idx="1515">
                        <c:v>925.48199999999997</c:v>
                      </c:pt>
                      <c:pt idx="1516">
                        <c:v>926.09199999999998</c:v>
                      </c:pt>
                      <c:pt idx="1517">
                        <c:v>926.70299999999997</c:v>
                      </c:pt>
                      <c:pt idx="1518">
                        <c:v>927.31299999999999</c:v>
                      </c:pt>
                      <c:pt idx="1519">
                        <c:v>927.92399999999998</c:v>
                      </c:pt>
                      <c:pt idx="1520">
                        <c:v>928.53399999999999</c:v>
                      </c:pt>
                      <c:pt idx="1521">
                        <c:v>929.14499999999998</c:v>
                      </c:pt>
                      <c:pt idx="1522">
                        <c:v>929.755</c:v>
                      </c:pt>
                      <c:pt idx="1523">
                        <c:v>930.36599999999999</c:v>
                      </c:pt>
                      <c:pt idx="1524">
                        <c:v>930.976</c:v>
                      </c:pt>
                      <c:pt idx="1525">
                        <c:v>931.58699999999999</c:v>
                      </c:pt>
                      <c:pt idx="1526">
                        <c:v>932.197</c:v>
                      </c:pt>
                      <c:pt idx="1527">
                        <c:v>932.80799999999999</c:v>
                      </c:pt>
                      <c:pt idx="1528">
                        <c:v>933.41800000000001</c:v>
                      </c:pt>
                      <c:pt idx="1529">
                        <c:v>934.029</c:v>
                      </c:pt>
                      <c:pt idx="1530">
                        <c:v>934.63900000000001</c:v>
                      </c:pt>
                      <c:pt idx="1531">
                        <c:v>935.25</c:v>
                      </c:pt>
                      <c:pt idx="1532">
                        <c:v>935.86</c:v>
                      </c:pt>
                      <c:pt idx="1533">
                        <c:v>936.47</c:v>
                      </c:pt>
                      <c:pt idx="1534">
                        <c:v>937.08100000000002</c:v>
                      </c:pt>
                      <c:pt idx="1535">
                        <c:v>937.69100000000003</c:v>
                      </c:pt>
                      <c:pt idx="1536">
                        <c:v>938.30200000000002</c:v>
                      </c:pt>
                      <c:pt idx="1537">
                        <c:v>938.91200000000003</c:v>
                      </c:pt>
                      <c:pt idx="1538">
                        <c:v>939.52300000000002</c:v>
                      </c:pt>
                      <c:pt idx="1539">
                        <c:v>940.13300000000004</c:v>
                      </c:pt>
                      <c:pt idx="1540">
                        <c:v>940.74400000000003</c:v>
                      </c:pt>
                      <c:pt idx="1541">
                        <c:v>941.35400000000004</c:v>
                      </c:pt>
                      <c:pt idx="1542">
                        <c:v>941.96500000000003</c:v>
                      </c:pt>
                      <c:pt idx="1543">
                        <c:v>942.57500000000005</c:v>
                      </c:pt>
                      <c:pt idx="1544">
                        <c:v>943.18600000000004</c:v>
                      </c:pt>
                      <c:pt idx="1545">
                        <c:v>943.79600000000005</c:v>
                      </c:pt>
                      <c:pt idx="1546">
                        <c:v>944.40700000000004</c:v>
                      </c:pt>
                      <c:pt idx="1547">
                        <c:v>945.01700000000005</c:v>
                      </c:pt>
                      <c:pt idx="1548">
                        <c:v>945.62800000000004</c:v>
                      </c:pt>
                      <c:pt idx="1549">
                        <c:v>946.23800000000006</c:v>
                      </c:pt>
                      <c:pt idx="1550">
                        <c:v>946.84900000000005</c:v>
                      </c:pt>
                      <c:pt idx="1551">
                        <c:v>947.45899999999995</c:v>
                      </c:pt>
                      <c:pt idx="1552">
                        <c:v>948.07</c:v>
                      </c:pt>
                      <c:pt idx="1553">
                        <c:v>948.68</c:v>
                      </c:pt>
                      <c:pt idx="1554">
                        <c:v>949.29</c:v>
                      </c:pt>
                      <c:pt idx="1555">
                        <c:v>949.90099999999995</c:v>
                      </c:pt>
                      <c:pt idx="1556">
                        <c:v>950.51099999999997</c:v>
                      </c:pt>
                      <c:pt idx="1557">
                        <c:v>951.12199999999996</c:v>
                      </c:pt>
                      <c:pt idx="1558">
                        <c:v>951.73199999999997</c:v>
                      </c:pt>
                      <c:pt idx="1559">
                        <c:v>952.34299999999996</c:v>
                      </c:pt>
                      <c:pt idx="1560">
                        <c:v>952.95299999999997</c:v>
                      </c:pt>
                      <c:pt idx="1561">
                        <c:v>953.56399999999996</c:v>
                      </c:pt>
                      <c:pt idx="1562">
                        <c:v>954.17399999999998</c:v>
                      </c:pt>
                      <c:pt idx="1563">
                        <c:v>954.78499999999997</c:v>
                      </c:pt>
                      <c:pt idx="1564">
                        <c:v>955.39499999999998</c:v>
                      </c:pt>
                      <c:pt idx="1565">
                        <c:v>956.00599999999997</c:v>
                      </c:pt>
                      <c:pt idx="1566">
                        <c:v>956.61599999999999</c:v>
                      </c:pt>
                      <c:pt idx="1567">
                        <c:v>957.22699999999998</c:v>
                      </c:pt>
                      <c:pt idx="1568">
                        <c:v>957.83699999999999</c:v>
                      </c:pt>
                      <c:pt idx="1569">
                        <c:v>958.44799999999998</c:v>
                      </c:pt>
                      <c:pt idx="1570">
                        <c:v>959.05799999999999</c:v>
                      </c:pt>
                      <c:pt idx="1571">
                        <c:v>959.66899999999998</c:v>
                      </c:pt>
                      <c:pt idx="1572">
                        <c:v>960.279</c:v>
                      </c:pt>
                      <c:pt idx="1573">
                        <c:v>960.89</c:v>
                      </c:pt>
                      <c:pt idx="1574">
                        <c:v>961.5</c:v>
                      </c:pt>
                      <c:pt idx="1575">
                        <c:v>962.11</c:v>
                      </c:pt>
                      <c:pt idx="1576">
                        <c:v>962.721</c:v>
                      </c:pt>
                      <c:pt idx="1577">
                        <c:v>963.33100000000002</c:v>
                      </c:pt>
                      <c:pt idx="1578">
                        <c:v>963.94200000000001</c:v>
                      </c:pt>
                      <c:pt idx="1579">
                        <c:v>964.55200000000002</c:v>
                      </c:pt>
                      <c:pt idx="1580">
                        <c:v>965.16300000000001</c:v>
                      </c:pt>
                      <c:pt idx="1581">
                        <c:v>965.77300000000002</c:v>
                      </c:pt>
                      <c:pt idx="1582">
                        <c:v>966.38400000000001</c:v>
                      </c:pt>
                      <c:pt idx="1583">
                        <c:v>966.99400000000003</c:v>
                      </c:pt>
                      <c:pt idx="1584">
                        <c:v>967.60500000000002</c:v>
                      </c:pt>
                      <c:pt idx="1585">
                        <c:v>968.21500000000003</c:v>
                      </c:pt>
                      <c:pt idx="1586">
                        <c:v>968.82600000000002</c:v>
                      </c:pt>
                      <c:pt idx="1587">
                        <c:v>969.43600000000004</c:v>
                      </c:pt>
                      <c:pt idx="1588">
                        <c:v>970.04700000000003</c:v>
                      </c:pt>
                      <c:pt idx="1589">
                        <c:v>970.65700000000004</c:v>
                      </c:pt>
                      <c:pt idx="1590">
                        <c:v>971.26800000000003</c:v>
                      </c:pt>
                      <c:pt idx="1591">
                        <c:v>971.87800000000004</c:v>
                      </c:pt>
                      <c:pt idx="1592">
                        <c:v>972.48900000000003</c:v>
                      </c:pt>
                      <c:pt idx="1593">
                        <c:v>973.09900000000005</c:v>
                      </c:pt>
                      <c:pt idx="1594">
                        <c:v>973.71</c:v>
                      </c:pt>
                      <c:pt idx="1595">
                        <c:v>974.32</c:v>
                      </c:pt>
                      <c:pt idx="1596">
                        <c:v>974.93</c:v>
                      </c:pt>
                      <c:pt idx="1597">
                        <c:v>975.54100000000005</c:v>
                      </c:pt>
                      <c:pt idx="1598">
                        <c:v>976.15099999999995</c:v>
                      </c:pt>
                      <c:pt idx="1599">
                        <c:v>976.76199999999994</c:v>
                      </c:pt>
                      <c:pt idx="1600">
                        <c:v>977.37199999999996</c:v>
                      </c:pt>
                      <c:pt idx="1601">
                        <c:v>977.98299999999995</c:v>
                      </c:pt>
                      <c:pt idx="1602">
                        <c:v>978.59299999999996</c:v>
                      </c:pt>
                      <c:pt idx="1603">
                        <c:v>979.20399999999995</c:v>
                      </c:pt>
                      <c:pt idx="1604">
                        <c:v>979.81399999999996</c:v>
                      </c:pt>
                      <c:pt idx="1605">
                        <c:v>980.42499999999995</c:v>
                      </c:pt>
                      <c:pt idx="1606">
                        <c:v>981.03499999999997</c:v>
                      </c:pt>
                      <c:pt idx="1607">
                        <c:v>981.64599999999996</c:v>
                      </c:pt>
                      <c:pt idx="1608">
                        <c:v>982.25599999999997</c:v>
                      </c:pt>
                      <c:pt idx="1609">
                        <c:v>982.86699999999996</c:v>
                      </c:pt>
                      <c:pt idx="1610">
                        <c:v>983.47699999999998</c:v>
                      </c:pt>
                      <c:pt idx="1611">
                        <c:v>984.08799999999997</c:v>
                      </c:pt>
                      <c:pt idx="1612">
                        <c:v>984.69799999999998</c:v>
                      </c:pt>
                      <c:pt idx="1613">
                        <c:v>985.30899999999997</c:v>
                      </c:pt>
                      <c:pt idx="1614">
                        <c:v>985.91899999999998</c:v>
                      </c:pt>
                      <c:pt idx="1615">
                        <c:v>986.53</c:v>
                      </c:pt>
                      <c:pt idx="1616">
                        <c:v>987.14</c:v>
                      </c:pt>
                      <c:pt idx="1617">
                        <c:v>987.75</c:v>
                      </c:pt>
                      <c:pt idx="1618">
                        <c:v>988.36099999999999</c:v>
                      </c:pt>
                      <c:pt idx="1619">
                        <c:v>988.971</c:v>
                      </c:pt>
                      <c:pt idx="1620">
                        <c:v>989.58199999999999</c:v>
                      </c:pt>
                      <c:pt idx="1621">
                        <c:v>990.19200000000001</c:v>
                      </c:pt>
                      <c:pt idx="1622">
                        <c:v>990.803</c:v>
                      </c:pt>
                      <c:pt idx="1623">
                        <c:v>991.41300000000001</c:v>
                      </c:pt>
                      <c:pt idx="1624">
                        <c:v>992.024</c:v>
                      </c:pt>
                      <c:pt idx="1625">
                        <c:v>992.63400000000001</c:v>
                      </c:pt>
                      <c:pt idx="1626">
                        <c:v>993.245</c:v>
                      </c:pt>
                      <c:pt idx="1627">
                        <c:v>993.85500000000002</c:v>
                      </c:pt>
                      <c:pt idx="1628">
                        <c:v>994.46600000000001</c:v>
                      </c:pt>
                      <c:pt idx="1629">
                        <c:v>995.07600000000002</c:v>
                      </c:pt>
                      <c:pt idx="1630">
                        <c:v>995.68700000000001</c:v>
                      </c:pt>
                      <c:pt idx="1631">
                        <c:v>996.29700000000003</c:v>
                      </c:pt>
                      <c:pt idx="1632">
                        <c:v>996.90800000000002</c:v>
                      </c:pt>
                      <c:pt idx="1633">
                        <c:v>997.51800000000003</c:v>
                      </c:pt>
                      <c:pt idx="1634">
                        <c:v>998.12900000000002</c:v>
                      </c:pt>
                      <c:pt idx="1635">
                        <c:v>998.73900000000003</c:v>
                      </c:pt>
                      <c:pt idx="1636">
                        <c:v>999.35</c:v>
                      </c:pt>
                      <c:pt idx="1637">
                        <c:v>999.96</c:v>
                      </c:pt>
                      <c:pt idx="1638">
                        <c:v>1000.57</c:v>
                      </c:pt>
                      <c:pt idx="1639">
                        <c:v>1001.18</c:v>
                      </c:pt>
                      <c:pt idx="1640">
                        <c:v>1001.79</c:v>
                      </c:pt>
                      <c:pt idx="1641">
                        <c:v>1002.4</c:v>
                      </c:pt>
                      <c:pt idx="1642">
                        <c:v>1003.01</c:v>
                      </c:pt>
                      <c:pt idx="1643">
                        <c:v>1003.62</c:v>
                      </c:pt>
                      <c:pt idx="1644">
                        <c:v>1004.23</c:v>
                      </c:pt>
                      <c:pt idx="1645">
                        <c:v>1004.84</c:v>
                      </c:pt>
                      <c:pt idx="1646">
                        <c:v>1005.45</c:v>
                      </c:pt>
                      <c:pt idx="1647">
                        <c:v>1006.06</c:v>
                      </c:pt>
                      <c:pt idx="1648">
                        <c:v>1006.68</c:v>
                      </c:pt>
                      <c:pt idx="1649">
                        <c:v>1007.29</c:v>
                      </c:pt>
                      <c:pt idx="1650">
                        <c:v>1007.9</c:v>
                      </c:pt>
                      <c:pt idx="1651">
                        <c:v>1008.51</c:v>
                      </c:pt>
                      <c:pt idx="1652">
                        <c:v>1009.12</c:v>
                      </c:pt>
                      <c:pt idx="1653">
                        <c:v>1009.73</c:v>
                      </c:pt>
                      <c:pt idx="1654">
                        <c:v>1010.34</c:v>
                      </c:pt>
                      <c:pt idx="1655">
                        <c:v>1010.95</c:v>
                      </c:pt>
                      <c:pt idx="1656">
                        <c:v>1011.56</c:v>
                      </c:pt>
                      <c:pt idx="1657">
                        <c:v>1012.17</c:v>
                      </c:pt>
                      <c:pt idx="1658">
                        <c:v>1012.78</c:v>
                      </c:pt>
                      <c:pt idx="1659">
                        <c:v>1013.39</c:v>
                      </c:pt>
                      <c:pt idx="1660">
                        <c:v>1014</c:v>
                      </c:pt>
                      <c:pt idx="1661">
                        <c:v>1014.61</c:v>
                      </c:pt>
                      <c:pt idx="1662">
                        <c:v>1015.22</c:v>
                      </c:pt>
                      <c:pt idx="1663">
                        <c:v>1015.83</c:v>
                      </c:pt>
                      <c:pt idx="1664">
                        <c:v>1016.44</c:v>
                      </c:pt>
                      <c:pt idx="1665">
                        <c:v>1017.05</c:v>
                      </c:pt>
                      <c:pt idx="1666">
                        <c:v>1017.66</c:v>
                      </c:pt>
                      <c:pt idx="1667">
                        <c:v>1018.27</c:v>
                      </c:pt>
                      <c:pt idx="1668">
                        <c:v>1018.88</c:v>
                      </c:pt>
                      <c:pt idx="1669">
                        <c:v>1019.5</c:v>
                      </c:pt>
                      <c:pt idx="1670">
                        <c:v>1020.11</c:v>
                      </c:pt>
                      <c:pt idx="1671">
                        <c:v>1020.72</c:v>
                      </c:pt>
                      <c:pt idx="1672">
                        <c:v>1021.33</c:v>
                      </c:pt>
                      <c:pt idx="1673">
                        <c:v>1021.94</c:v>
                      </c:pt>
                      <c:pt idx="1674">
                        <c:v>1022.55</c:v>
                      </c:pt>
                      <c:pt idx="1675">
                        <c:v>1023.16</c:v>
                      </c:pt>
                      <c:pt idx="1676">
                        <c:v>1023.77</c:v>
                      </c:pt>
                      <c:pt idx="1677">
                        <c:v>1024.3800000000001</c:v>
                      </c:pt>
                      <c:pt idx="1678">
                        <c:v>1024.99</c:v>
                      </c:pt>
                      <c:pt idx="1679">
                        <c:v>1025.5999999999999</c:v>
                      </c:pt>
                      <c:pt idx="1680">
                        <c:v>1026.21</c:v>
                      </c:pt>
                      <c:pt idx="1681">
                        <c:v>1026.82</c:v>
                      </c:pt>
                      <c:pt idx="1682">
                        <c:v>1027.43</c:v>
                      </c:pt>
                      <c:pt idx="1683">
                        <c:v>1028.04</c:v>
                      </c:pt>
                      <c:pt idx="1684">
                        <c:v>1028.6500000000001</c:v>
                      </c:pt>
                      <c:pt idx="1685">
                        <c:v>1029.26</c:v>
                      </c:pt>
                      <c:pt idx="1686">
                        <c:v>1029.8699999999999</c:v>
                      </c:pt>
                      <c:pt idx="1687">
                        <c:v>1030.48</c:v>
                      </c:pt>
                      <c:pt idx="1688">
                        <c:v>1031.0899999999999</c:v>
                      </c:pt>
                      <c:pt idx="1689">
                        <c:v>1031.7</c:v>
                      </c:pt>
                      <c:pt idx="1690">
                        <c:v>1032.32</c:v>
                      </c:pt>
                      <c:pt idx="1691">
                        <c:v>1032.93</c:v>
                      </c:pt>
                      <c:pt idx="1692">
                        <c:v>1033.54</c:v>
                      </c:pt>
                      <c:pt idx="1693">
                        <c:v>1034.1500000000001</c:v>
                      </c:pt>
                      <c:pt idx="1694">
                        <c:v>1034.76</c:v>
                      </c:pt>
                      <c:pt idx="1695">
                        <c:v>1035.3699999999999</c:v>
                      </c:pt>
                      <c:pt idx="1696">
                        <c:v>1035.98</c:v>
                      </c:pt>
                      <c:pt idx="1697">
                        <c:v>1036.5899999999999</c:v>
                      </c:pt>
                      <c:pt idx="1698">
                        <c:v>1037.2</c:v>
                      </c:pt>
                      <c:pt idx="1699">
                        <c:v>1037.81</c:v>
                      </c:pt>
                      <c:pt idx="1700">
                        <c:v>1038.42</c:v>
                      </c:pt>
                      <c:pt idx="1701">
                        <c:v>1039.03</c:v>
                      </c:pt>
                      <c:pt idx="1702">
                        <c:v>1039.6400000000001</c:v>
                      </c:pt>
                      <c:pt idx="1703">
                        <c:v>1040.25</c:v>
                      </c:pt>
                      <c:pt idx="1704">
                        <c:v>1040.8599999999999</c:v>
                      </c:pt>
                      <c:pt idx="1705">
                        <c:v>1041.47</c:v>
                      </c:pt>
                      <c:pt idx="1706">
                        <c:v>1042.08</c:v>
                      </c:pt>
                      <c:pt idx="1707">
                        <c:v>1042.69</c:v>
                      </c:pt>
                      <c:pt idx="1708">
                        <c:v>1043.3</c:v>
                      </c:pt>
                      <c:pt idx="1709">
                        <c:v>1043.9100000000001</c:v>
                      </c:pt>
                      <c:pt idx="1710">
                        <c:v>1044.52</c:v>
                      </c:pt>
                      <c:pt idx="1711">
                        <c:v>1045.1400000000001</c:v>
                      </c:pt>
                      <c:pt idx="1712">
                        <c:v>1045.75</c:v>
                      </c:pt>
                      <c:pt idx="1713">
                        <c:v>1046.3599999999999</c:v>
                      </c:pt>
                      <c:pt idx="1714">
                        <c:v>1046.97</c:v>
                      </c:pt>
                      <c:pt idx="1715">
                        <c:v>1047.58</c:v>
                      </c:pt>
                      <c:pt idx="1716">
                        <c:v>1048.19</c:v>
                      </c:pt>
                      <c:pt idx="1717">
                        <c:v>1048.8</c:v>
                      </c:pt>
                      <c:pt idx="1718">
                        <c:v>1049.4100000000001</c:v>
                      </c:pt>
                      <c:pt idx="1719">
                        <c:v>1050.02</c:v>
                      </c:pt>
                      <c:pt idx="1720">
                        <c:v>1050.6300000000001</c:v>
                      </c:pt>
                      <c:pt idx="1721">
                        <c:v>1051.24</c:v>
                      </c:pt>
                      <c:pt idx="1722">
                        <c:v>1051.8499999999999</c:v>
                      </c:pt>
                      <c:pt idx="1723">
                        <c:v>1052.46</c:v>
                      </c:pt>
                      <c:pt idx="1724">
                        <c:v>1053.07</c:v>
                      </c:pt>
                      <c:pt idx="1725">
                        <c:v>1053.68</c:v>
                      </c:pt>
                      <c:pt idx="1726">
                        <c:v>1054.29</c:v>
                      </c:pt>
                      <c:pt idx="1727">
                        <c:v>1054.9000000000001</c:v>
                      </c:pt>
                      <c:pt idx="1728">
                        <c:v>1055.51</c:v>
                      </c:pt>
                      <c:pt idx="1729">
                        <c:v>1056.1199999999999</c:v>
                      </c:pt>
                      <c:pt idx="1730">
                        <c:v>1056.73</c:v>
                      </c:pt>
                      <c:pt idx="1731">
                        <c:v>1057.3399999999999</c:v>
                      </c:pt>
                      <c:pt idx="1732">
                        <c:v>1057.96</c:v>
                      </c:pt>
                      <c:pt idx="1733">
                        <c:v>1058.57</c:v>
                      </c:pt>
                      <c:pt idx="1734">
                        <c:v>1059.18</c:v>
                      </c:pt>
                      <c:pt idx="1735">
                        <c:v>1059.79</c:v>
                      </c:pt>
                      <c:pt idx="1736">
                        <c:v>1060.4000000000001</c:v>
                      </c:pt>
                      <c:pt idx="1737">
                        <c:v>1061.01</c:v>
                      </c:pt>
                      <c:pt idx="1738">
                        <c:v>1061.6199999999999</c:v>
                      </c:pt>
                      <c:pt idx="1739">
                        <c:v>1062.23</c:v>
                      </c:pt>
                      <c:pt idx="1740">
                        <c:v>1062.8399999999999</c:v>
                      </c:pt>
                      <c:pt idx="1741">
                        <c:v>1063.45</c:v>
                      </c:pt>
                      <c:pt idx="1742">
                        <c:v>1064.06</c:v>
                      </c:pt>
                      <c:pt idx="1743">
                        <c:v>1064.67</c:v>
                      </c:pt>
                      <c:pt idx="1744">
                        <c:v>1065.28</c:v>
                      </c:pt>
                      <c:pt idx="1745">
                        <c:v>1065.8900000000001</c:v>
                      </c:pt>
                      <c:pt idx="1746">
                        <c:v>1066.5</c:v>
                      </c:pt>
                      <c:pt idx="1747">
                        <c:v>1067.1099999999999</c:v>
                      </c:pt>
                      <c:pt idx="1748">
                        <c:v>1067.72</c:v>
                      </c:pt>
                      <c:pt idx="1749">
                        <c:v>1068.33</c:v>
                      </c:pt>
                      <c:pt idx="1750">
                        <c:v>1068.94</c:v>
                      </c:pt>
                      <c:pt idx="1751">
                        <c:v>1069.55</c:v>
                      </c:pt>
                      <c:pt idx="1752">
                        <c:v>1070.1600000000001</c:v>
                      </c:pt>
                      <c:pt idx="1753">
                        <c:v>1070.78</c:v>
                      </c:pt>
                      <c:pt idx="1754">
                        <c:v>1071.3900000000001</c:v>
                      </c:pt>
                      <c:pt idx="1755">
                        <c:v>1072</c:v>
                      </c:pt>
                      <c:pt idx="1756">
                        <c:v>1072.6099999999999</c:v>
                      </c:pt>
                      <c:pt idx="1757">
                        <c:v>1073.22</c:v>
                      </c:pt>
                      <c:pt idx="1758">
                        <c:v>1073.83</c:v>
                      </c:pt>
                      <c:pt idx="1759">
                        <c:v>1074.44</c:v>
                      </c:pt>
                      <c:pt idx="1760">
                        <c:v>1075.05</c:v>
                      </c:pt>
                      <c:pt idx="1761">
                        <c:v>1075.6600000000001</c:v>
                      </c:pt>
                      <c:pt idx="1762">
                        <c:v>1076.27</c:v>
                      </c:pt>
                      <c:pt idx="1763">
                        <c:v>1076.8800000000001</c:v>
                      </c:pt>
                      <c:pt idx="1764">
                        <c:v>1077.49</c:v>
                      </c:pt>
                      <c:pt idx="1765">
                        <c:v>1078.0999999999999</c:v>
                      </c:pt>
                      <c:pt idx="1766">
                        <c:v>1078.71</c:v>
                      </c:pt>
                      <c:pt idx="1767">
                        <c:v>1079.32</c:v>
                      </c:pt>
                      <c:pt idx="1768">
                        <c:v>1079.93</c:v>
                      </c:pt>
                      <c:pt idx="1769">
                        <c:v>1080.54</c:v>
                      </c:pt>
                      <c:pt idx="1770">
                        <c:v>1081.1500000000001</c:v>
                      </c:pt>
                      <c:pt idx="1771">
                        <c:v>1081.76</c:v>
                      </c:pt>
                      <c:pt idx="1772">
                        <c:v>1082.3699999999999</c:v>
                      </c:pt>
                      <c:pt idx="1773">
                        <c:v>1082.98</c:v>
                      </c:pt>
                      <c:pt idx="1774">
                        <c:v>1083.5999999999999</c:v>
                      </c:pt>
                      <c:pt idx="1775">
                        <c:v>1084.21</c:v>
                      </c:pt>
                      <c:pt idx="1776">
                        <c:v>1084.82</c:v>
                      </c:pt>
                      <c:pt idx="1777">
                        <c:v>1085.43</c:v>
                      </c:pt>
                      <c:pt idx="1778">
                        <c:v>1086.04</c:v>
                      </c:pt>
                      <c:pt idx="1779">
                        <c:v>1086.6500000000001</c:v>
                      </c:pt>
                      <c:pt idx="1780">
                        <c:v>1087.26</c:v>
                      </c:pt>
                      <c:pt idx="1781">
                        <c:v>1087.8699999999999</c:v>
                      </c:pt>
                      <c:pt idx="1782">
                        <c:v>1088.48</c:v>
                      </c:pt>
                      <c:pt idx="1783">
                        <c:v>1089.0899999999999</c:v>
                      </c:pt>
                      <c:pt idx="1784">
                        <c:v>1089.7</c:v>
                      </c:pt>
                      <c:pt idx="1785">
                        <c:v>1090.31</c:v>
                      </c:pt>
                      <c:pt idx="1786">
                        <c:v>1090.92</c:v>
                      </c:pt>
                      <c:pt idx="1787">
                        <c:v>1091.53</c:v>
                      </c:pt>
                      <c:pt idx="1788">
                        <c:v>1092.1400000000001</c:v>
                      </c:pt>
                      <c:pt idx="1789">
                        <c:v>1092.75</c:v>
                      </c:pt>
                      <c:pt idx="1790">
                        <c:v>1093.3599999999999</c:v>
                      </c:pt>
                      <c:pt idx="1791">
                        <c:v>1093.97</c:v>
                      </c:pt>
                      <c:pt idx="1792">
                        <c:v>1094.58</c:v>
                      </c:pt>
                      <c:pt idx="1793">
                        <c:v>1095.19</c:v>
                      </c:pt>
                      <c:pt idx="1794">
                        <c:v>1095.8</c:v>
                      </c:pt>
                      <c:pt idx="1795">
                        <c:v>1096.42</c:v>
                      </c:pt>
                      <c:pt idx="1796">
                        <c:v>1097.03</c:v>
                      </c:pt>
                      <c:pt idx="1797">
                        <c:v>1097.6400000000001</c:v>
                      </c:pt>
                      <c:pt idx="1798">
                        <c:v>1098.25</c:v>
                      </c:pt>
                      <c:pt idx="1799">
                        <c:v>1098.8599999999999</c:v>
                      </c:pt>
                      <c:pt idx="1800">
                        <c:v>1099.47</c:v>
                      </c:pt>
                      <c:pt idx="1801">
                        <c:v>1100.08</c:v>
                      </c:pt>
                      <c:pt idx="1802">
                        <c:v>1100.69</c:v>
                      </c:pt>
                      <c:pt idx="1803">
                        <c:v>1101.3</c:v>
                      </c:pt>
                      <c:pt idx="1804">
                        <c:v>1101.9100000000001</c:v>
                      </c:pt>
                      <c:pt idx="1805">
                        <c:v>1102.52</c:v>
                      </c:pt>
                      <c:pt idx="1806">
                        <c:v>1103.1300000000001</c:v>
                      </c:pt>
                      <c:pt idx="1807">
                        <c:v>1103.74</c:v>
                      </c:pt>
                      <c:pt idx="1808">
                        <c:v>1104.3499999999999</c:v>
                      </c:pt>
                      <c:pt idx="1809">
                        <c:v>1104.96</c:v>
                      </c:pt>
                      <c:pt idx="1810">
                        <c:v>1105.57</c:v>
                      </c:pt>
                      <c:pt idx="1811">
                        <c:v>1106.18</c:v>
                      </c:pt>
                      <c:pt idx="1812">
                        <c:v>1106.79</c:v>
                      </c:pt>
                      <c:pt idx="1813">
                        <c:v>1107.4000000000001</c:v>
                      </c:pt>
                      <c:pt idx="1814">
                        <c:v>1108.01</c:v>
                      </c:pt>
                      <c:pt idx="1815">
                        <c:v>1108.6199999999999</c:v>
                      </c:pt>
                      <c:pt idx="1816">
                        <c:v>1109.24</c:v>
                      </c:pt>
                      <c:pt idx="1817">
                        <c:v>1109.8499999999999</c:v>
                      </c:pt>
                      <c:pt idx="1818">
                        <c:v>1110.46</c:v>
                      </c:pt>
                      <c:pt idx="1819">
                        <c:v>1111.07</c:v>
                      </c:pt>
                      <c:pt idx="1820">
                        <c:v>1111.68</c:v>
                      </c:pt>
                      <c:pt idx="1821">
                        <c:v>1112.29</c:v>
                      </c:pt>
                      <c:pt idx="1822">
                        <c:v>1112.9000000000001</c:v>
                      </c:pt>
                      <c:pt idx="1823">
                        <c:v>1113.51</c:v>
                      </c:pt>
                      <c:pt idx="1824">
                        <c:v>1114.1199999999999</c:v>
                      </c:pt>
                      <c:pt idx="1825">
                        <c:v>1114.73</c:v>
                      </c:pt>
                      <c:pt idx="1826">
                        <c:v>1115.3399999999999</c:v>
                      </c:pt>
                      <c:pt idx="1827">
                        <c:v>1115.95</c:v>
                      </c:pt>
                      <c:pt idx="1828">
                        <c:v>1116.56</c:v>
                      </c:pt>
                      <c:pt idx="1829">
                        <c:v>1117.17</c:v>
                      </c:pt>
                      <c:pt idx="1830">
                        <c:v>1117.78</c:v>
                      </c:pt>
                      <c:pt idx="1831">
                        <c:v>1118.3900000000001</c:v>
                      </c:pt>
                      <c:pt idx="1832">
                        <c:v>1119</c:v>
                      </c:pt>
                      <c:pt idx="1833">
                        <c:v>1119.6099999999999</c:v>
                      </c:pt>
                      <c:pt idx="1834">
                        <c:v>1120.22</c:v>
                      </c:pt>
                      <c:pt idx="1835">
                        <c:v>1120.83</c:v>
                      </c:pt>
                      <c:pt idx="1836">
                        <c:v>1121.44</c:v>
                      </c:pt>
                      <c:pt idx="1837">
                        <c:v>1122.06</c:v>
                      </c:pt>
                      <c:pt idx="1838">
                        <c:v>1122.67</c:v>
                      </c:pt>
                      <c:pt idx="1839">
                        <c:v>1123.28</c:v>
                      </c:pt>
                      <c:pt idx="1840">
                        <c:v>1123.8900000000001</c:v>
                      </c:pt>
                      <c:pt idx="1841">
                        <c:v>1124.5</c:v>
                      </c:pt>
                      <c:pt idx="1842">
                        <c:v>1125.1099999999999</c:v>
                      </c:pt>
                      <c:pt idx="1843">
                        <c:v>1125.72</c:v>
                      </c:pt>
                      <c:pt idx="1844">
                        <c:v>1126.33</c:v>
                      </c:pt>
                      <c:pt idx="1845">
                        <c:v>1126.94</c:v>
                      </c:pt>
                      <c:pt idx="1846">
                        <c:v>1127.55</c:v>
                      </c:pt>
                      <c:pt idx="1847">
                        <c:v>1128.1600000000001</c:v>
                      </c:pt>
                      <c:pt idx="1848">
                        <c:v>1128.77</c:v>
                      </c:pt>
                      <c:pt idx="1849">
                        <c:v>1129.3800000000001</c:v>
                      </c:pt>
                      <c:pt idx="1850">
                        <c:v>1129.99</c:v>
                      </c:pt>
                      <c:pt idx="1851">
                        <c:v>1130.5999999999999</c:v>
                      </c:pt>
                      <c:pt idx="1852">
                        <c:v>1131.21</c:v>
                      </c:pt>
                      <c:pt idx="1853">
                        <c:v>1131.82</c:v>
                      </c:pt>
                      <c:pt idx="1854">
                        <c:v>1132.43</c:v>
                      </c:pt>
                      <c:pt idx="1855">
                        <c:v>1133.04</c:v>
                      </c:pt>
                      <c:pt idx="1856">
                        <c:v>1133.6500000000001</c:v>
                      </c:pt>
                      <c:pt idx="1857">
                        <c:v>1134.26</c:v>
                      </c:pt>
                      <c:pt idx="1858">
                        <c:v>1134.8800000000001</c:v>
                      </c:pt>
                      <c:pt idx="1859">
                        <c:v>1135.49</c:v>
                      </c:pt>
                      <c:pt idx="1860">
                        <c:v>1136.0999999999999</c:v>
                      </c:pt>
                      <c:pt idx="1861">
                        <c:v>1136.71</c:v>
                      </c:pt>
                      <c:pt idx="1862">
                        <c:v>1137.32</c:v>
                      </c:pt>
                      <c:pt idx="1863">
                        <c:v>1137.93</c:v>
                      </c:pt>
                      <c:pt idx="1864">
                        <c:v>1138.54</c:v>
                      </c:pt>
                      <c:pt idx="1865">
                        <c:v>1139.1500000000001</c:v>
                      </c:pt>
                      <c:pt idx="1866">
                        <c:v>1139.76</c:v>
                      </c:pt>
                      <c:pt idx="1867">
                        <c:v>1140.3699999999999</c:v>
                      </c:pt>
                      <c:pt idx="1868">
                        <c:v>1140.98</c:v>
                      </c:pt>
                      <c:pt idx="1869">
                        <c:v>1141.5899999999999</c:v>
                      </c:pt>
                      <c:pt idx="1870">
                        <c:v>1142.2</c:v>
                      </c:pt>
                      <c:pt idx="1871">
                        <c:v>1142.81</c:v>
                      </c:pt>
                      <c:pt idx="1872">
                        <c:v>1143.42</c:v>
                      </c:pt>
                      <c:pt idx="1873">
                        <c:v>1144.03</c:v>
                      </c:pt>
                      <c:pt idx="1874">
                        <c:v>1144.6400000000001</c:v>
                      </c:pt>
                      <c:pt idx="1875">
                        <c:v>1145.25</c:v>
                      </c:pt>
                      <c:pt idx="1876">
                        <c:v>1145.8599999999999</c:v>
                      </c:pt>
                      <c:pt idx="1877">
                        <c:v>1146.47</c:v>
                      </c:pt>
                      <c:pt idx="1878">
                        <c:v>1147.08</c:v>
                      </c:pt>
                      <c:pt idx="1879">
                        <c:v>1147.7</c:v>
                      </c:pt>
                      <c:pt idx="1880">
                        <c:v>1148.31</c:v>
                      </c:pt>
                      <c:pt idx="1881">
                        <c:v>1148.92</c:v>
                      </c:pt>
                      <c:pt idx="1882">
                        <c:v>1149.53</c:v>
                      </c:pt>
                      <c:pt idx="1883">
                        <c:v>1150.1400000000001</c:v>
                      </c:pt>
                      <c:pt idx="1884">
                        <c:v>1150.75</c:v>
                      </c:pt>
                      <c:pt idx="1885">
                        <c:v>1151.3599999999999</c:v>
                      </c:pt>
                      <c:pt idx="1886">
                        <c:v>1151.97</c:v>
                      </c:pt>
                      <c:pt idx="1887">
                        <c:v>1152.58</c:v>
                      </c:pt>
                      <c:pt idx="1888">
                        <c:v>1153.19</c:v>
                      </c:pt>
                      <c:pt idx="1889">
                        <c:v>1153.8</c:v>
                      </c:pt>
                      <c:pt idx="1890">
                        <c:v>1154.4100000000001</c:v>
                      </c:pt>
                      <c:pt idx="1891">
                        <c:v>1155.02</c:v>
                      </c:pt>
                      <c:pt idx="1892">
                        <c:v>1155.6300000000001</c:v>
                      </c:pt>
                      <c:pt idx="1893">
                        <c:v>1156.24</c:v>
                      </c:pt>
                      <c:pt idx="1894">
                        <c:v>1156.8499999999999</c:v>
                      </c:pt>
                      <c:pt idx="1895">
                        <c:v>1157.46</c:v>
                      </c:pt>
                      <c:pt idx="1896">
                        <c:v>1158.07</c:v>
                      </c:pt>
                      <c:pt idx="1897">
                        <c:v>1158.68</c:v>
                      </c:pt>
                      <c:pt idx="1898">
                        <c:v>1159.29</c:v>
                      </c:pt>
                      <c:pt idx="1899">
                        <c:v>1159.9000000000001</c:v>
                      </c:pt>
                      <c:pt idx="1900">
                        <c:v>1160.52</c:v>
                      </c:pt>
                      <c:pt idx="1901">
                        <c:v>1161.1300000000001</c:v>
                      </c:pt>
                      <c:pt idx="1902">
                        <c:v>1161.74</c:v>
                      </c:pt>
                      <c:pt idx="1903">
                        <c:v>1162.3499999999999</c:v>
                      </c:pt>
                      <c:pt idx="1904">
                        <c:v>1162.96</c:v>
                      </c:pt>
                      <c:pt idx="1905">
                        <c:v>1163.57</c:v>
                      </c:pt>
                      <c:pt idx="1906">
                        <c:v>1164.18</c:v>
                      </c:pt>
                      <c:pt idx="1907">
                        <c:v>1164.79</c:v>
                      </c:pt>
                      <c:pt idx="1908">
                        <c:v>1165.4000000000001</c:v>
                      </c:pt>
                      <c:pt idx="1909">
                        <c:v>1166.01</c:v>
                      </c:pt>
                      <c:pt idx="1910">
                        <c:v>1166.6199999999999</c:v>
                      </c:pt>
                      <c:pt idx="1911">
                        <c:v>1167.23</c:v>
                      </c:pt>
                      <c:pt idx="1912">
                        <c:v>1167.8399999999999</c:v>
                      </c:pt>
                      <c:pt idx="1913">
                        <c:v>1168.45</c:v>
                      </c:pt>
                      <c:pt idx="1914">
                        <c:v>1169.06</c:v>
                      </c:pt>
                      <c:pt idx="1915">
                        <c:v>1169.67</c:v>
                      </c:pt>
                      <c:pt idx="1916">
                        <c:v>1170.28</c:v>
                      </c:pt>
                      <c:pt idx="1917">
                        <c:v>1170.8900000000001</c:v>
                      </c:pt>
                      <c:pt idx="1918">
                        <c:v>1171.5</c:v>
                      </c:pt>
                      <c:pt idx="1919">
                        <c:v>1172.1099999999999</c:v>
                      </c:pt>
                      <c:pt idx="1920">
                        <c:v>1172.72</c:v>
                      </c:pt>
                      <c:pt idx="1921">
                        <c:v>1173.3399999999999</c:v>
                      </c:pt>
                      <c:pt idx="1922">
                        <c:v>1173.95</c:v>
                      </c:pt>
                      <c:pt idx="1923">
                        <c:v>1174.56</c:v>
                      </c:pt>
                      <c:pt idx="1924">
                        <c:v>1175.17</c:v>
                      </c:pt>
                      <c:pt idx="1925">
                        <c:v>1175.78</c:v>
                      </c:pt>
                      <c:pt idx="1926">
                        <c:v>1176.3900000000001</c:v>
                      </c:pt>
                      <c:pt idx="1927">
                        <c:v>1177</c:v>
                      </c:pt>
                      <c:pt idx="1928">
                        <c:v>1177.6099999999999</c:v>
                      </c:pt>
                      <c:pt idx="1929">
                        <c:v>1178.22</c:v>
                      </c:pt>
                      <c:pt idx="1930">
                        <c:v>1178.83</c:v>
                      </c:pt>
                      <c:pt idx="1931">
                        <c:v>1179.44</c:v>
                      </c:pt>
                      <c:pt idx="1932">
                        <c:v>1180.05</c:v>
                      </c:pt>
                      <c:pt idx="1933">
                        <c:v>1180.6600000000001</c:v>
                      </c:pt>
                      <c:pt idx="1934">
                        <c:v>1181.27</c:v>
                      </c:pt>
                      <c:pt idx="1935">
                        <c:v>1181.8800000000001</c:v>
                      </c:pt>
                      <c:pt idx="1936">
                        <c:v>1182.49</c:v>
                      </c:pt>
                      <c:pt idx="1937">
                        <c:v>1183.0999999999999</c:v>
                      </c:pt>
                      <c:pt idx="1938">
                        <c:v>1183.71</c:v>
                      </c:pt>
                      <c:pt idx="1939">
                        <c:v>1184.32</c:v>
                      </c:pt>
                      <c:pt idx="1940">
                        <c:v>1184.93</c:v>
                      </c:pt>
                      <c:pt idx="1941">
                        <c:v>1185.54</c:v>
                      </c:pt>
                      <c:pt idx="1942">
                        <c:v>1186.1600000000001</c:v>
                      </c:pt>
                      <c:pt idx="1943">
                        <c:v>1186.77</c:v>
                      </c:pt>
                      <c:pt idx="1944">
                        <c:v>1187.3800000000001</c:v>
                      </c:pt>
                      <c:pt idx="1945">
                        <c:v>1187.99</c:v>
                      </c:pt>
                      <c:pt idx="1946">
                        <c:v>1188.5999999999999</c:v>
                      </c:pt>
                      <c:pt idx="1947">
                        <c:v>1189.21</c:v>
                      </c:pt>
                      <c:pt idx="1948">
                        <c:v>1189.82</c:v>
                      </c:pt>
                      <c:pt idx="1949">
                        <c:v>1190.43</c:v>
                      </c:pt>
                      <c:pt idx="1950">
                        <c:v>1191.04</c:v>
                      </c:pt>
                      <c:pt idx="1951">
                        <c:v>1191.6500000000001</c:v>
                      </c:pt>
                      <c:pt idx="1952">
                        <c:v>1192.26</c:v>
                      </c:pt>
                      <c:pt idx="1953">
                        <c:v>1192.8699999999999</c:v>
                      </c:pt>
                      <c:pt idx="1954">
                        <c:v>1193.48</c:v>
                      </c:pt>
                      <c:pt idx="1955">
                        <c:v>1194.0899999999999</c:v>
                      </c:pt>
                      <c:pt idx="1956">
                        <c:v>1194.7</c:v>
                      </c:pt>
                      <c:pt idx="1957">
                        <c:v>1195.31</c:v>
                      </c:pt>
                      <c:pt idx="1958">
                        <c:v>1195.92</c:v>
                      </c:pt>
                      <c:pt idx="1959">
                        <c:v>1196.53</c:v>
                      </c:pt>
                      <c:pt idx="1960">
                        <c:v>1197.1400000000001</c:v>
                      </c:pt>
                      <c:pt idx="1961">
                        <c:v>1197.75</c:v>
                      </c:pt>
                      <c:pt idx="1962">
                        <c:v>1198.3599999999999</c:v>
                      </c:pt>
                      <c:pt idx="1963">
                        <c:v>1198.98</c:v>
                      </c:pt>
                      <c:pt idx="1964">
                        <c:v>1199.5899999999999</c:v>
                      </c:pt>
                      <c:pt idx="1965">
                        <c:v>1200.2</c:v>
                      </c:pt>
                      <c:pt idx="1966">
                        <c:v>1200.81</c:v>
                      </c:pt>
                      <c:pt idx="1967">
                        <c:v>1201.42</c:v>
                      </c:pt>
                      <c:pt idx="1968">
                        <c:v>1202.03</c:v>
                      </c:pt>
                      <c:pt idx="1969">
                        <c:v>1202.6400000000001</c:v>
                      </c:pt>
                      <c:pt idx="1970">
                        <c:v>1203.25</c:v>
                      </c:pt>
                      <c:pt idx="1971">
                        <c:v>1203.8599999999999</c:v>
                      </c:pt>
                      <c:pt idx="1972">
                        <c:v>1204.47</c:v>
                      </c:pt>
                      <c:pt idx="1973">
                        <c:v>1205.08</c:v>
                      </c:pt>
                      <c:pt idx="1974">
                        <c:v>1205.69</c:v>
                      </c:pt>
                      <c:pt idx="1975">
                        <c:v>1206.3</c:v>
                      </c:pt>
                      <c:pt idx="1976">
                        <c:v>1206.9100000000001</c:v>
                      </c:pt>
                      <c:pt idx="1977">
                        <c:v>1207.52</c:v>
                      </c:pt>
                      <c:pt idx="1978">
                        <c:v>1208.1300000000001</c:v>
                      </c:pt>
                      <c:pt idx="1979">
                        <c:v>1208.74</c:v>
                      </c:pt>
                      <c:pt idx="1980">
                        <c:v>1209.3499999999999</c:v>
                      </c:pt>
                      <c:pt idx="1981">
                        <c:v>1209.96</c:v>
                      </c:pt>
                      <c:pt idx="1982">
                        <c:v>1210.57</c:v>
                      </c:pt>
                      <c:pt idx="1983">
                        <c:v>1211.18</c:v>
                      </c:pt>
                      <c:pt idx="1984">
                        <c:v>1211.8</c:v>
                      </c:pt>
                      <c:pt idx="1985">
                        <c:v>1212.4100000000001</c:v>
                      </c:pt>
                      <c:pt idx="1986">
                        <c:v>1213.02</c:v>
                      </c:pt>
                      <c:pt idx="1987">
                        <c:v>1213.6300000000001</c:v>
                      </c:pt>
                      <c:pt idx="1988">
                        <c:v>1214.24</c:v>
                      </c:pt>
                      <c:pt idx="1989">
                        <c:v>1214.8499999999999</c:v>
                      </c:pt>
                      <c:pt idx="1990">
                        <c:v>1215.46</c:v>
                      </c:pt>
                      <c:pt idx="1991">
                        <c:v>1216.07</c:v>
                      </c:pt>
                      <c:pt idx="1992">
                        <c:v>1216.68</c:v>
                      </c:pt>
                      <c:pt idx="1993">
                        <c:v>1217.29</c:v>
                      </c:pt>
                      <c:pt idx="1994">
                        <c:v>1217.9000000000001</c:v>
                      </c:pt>
                      <c:pt idx="1995">
                        <c:v>1218.51</c:v>
                      </c:pt>
                      <c:pt idx="1996">
                        <c:v>1219.1199999999999</c:v>
                      </c:pt>
                      <c:pt idx="1997">
                        <c:v>1219.73</c:v>
                      </c:pt>
                      <c:pt idx="1998">
                        <c:v>1220.3399999999999</c:v>
                      </c:pt>
                      <c:pt idx="1999">
                        <c:v>1220.95</c:v>
                      </c:pt>
                      <c:pt idx="2000">
                        <c:v>1221.56</c:v>
                      </c:pt>
                      <c:pt idx="2001">
                        <c:v>1222.17</c:v>
                      </c:pt>
                      <c:pt idx="2002">
                        <c:v>1222.78</c:v>
                      </c:pt>
                      <c:pt idx="2003">
                        <c:v>1223.3900000000001</c:v>
                      </c:pt>
                      <c:pt idx="2004">
                        <c:v>1224</c:v>
                      </c:pt>
                      <c:pt idx="2005">
                        <c:v>1224.6199999999999</c:v>
                      </c:pt>
                      <c:pt idx="2006">
                        <c:v>1225.23</c:v>
                      </c:pt>
                      <c:pt idx="2007">
                        <c:v>1225.8399999999999</c:v>
                      </c:pt>
                      <c:pt idx="2008">
                        <c:v>1226.45</c:v>
                      </c:pt>
                      <c:pt idx="2009">
                        <c:v>1227.06</c:v>
                      </c:pt>
                      <c:pt idx="2010">
                        <c:v>1227.67</c:v>
                      </c:pt>
                      <c:pt idx="2011">
                        <c:v>1228.28</c:v>
                      </c:pt>
                      <c:pt idx="2012">
                        <c:v>1228.8900000000001</c:v>
                      </c:pt>
                      <c:pt idx="2013">
                        <c:v>1229.5</c:v>
                      </c:pt>
                      <c:pt idx="2014">
                        <c:v>1230.1099999999999</c:v>
                      </c:pt>
                      <c:pt idx="2015">
                        <c:v>1230.72</c:v>
                      </c:pt>
                      <c:pt idx="2016">
                        <c:v>1231.33</c:v>
                      </c:pt>
                      <c:pt idx="2017">
                        <c:v>1231.94</c:v>
                      </c:pt>
                      <c:pt idx="2018">
                        <c:v>1232.55</c:v>
                      </c:pt>
                      <c:pt idx="2019">
                        <c:v>1233.1600000000001</c:v>
                      </c:pt>
                      <c:pt idx="2020">
                        <c:v>1233.77</c:v>
                      </c:pt>
                      <c:pt idx="2021">
                        <c:v>1234.3800000000001</c:v>
                      </c:pt>
                      <c:pt idx="2022">
                        <c:v>1234.99</c:v>
                      </c:pt>
                      <c:pt idx="2023">
                        <c:v>1235.5999999999999</c:v>
                      </c:pt>
                      <c:pt idx="2024">
                        <c:v>1236.21</c:v>
                      </c:pt>
                      <c:pt idx="2025">
                        <c:v>1236.82</c:v>
                      </c:pt>
                      <c:pt idx="2026">
                        <c:v>1237.44</c:v>
                      </c:pt>
                      <c:pt idx="2027">
                        <c:v>1238.05</c:v>
                      </c:pt>
                      <c:pt idx="2028">
                        <c:v>1238.6600000000001</c:v>
                      </c:pt>
                      <c:pt idx="2029">
                        <c:v>1239.27</c:v>
                      </c:pt>
                      <c:pt idx="2030">
                        <c:v>1239.8800000000001</c:v>
                      </c:pt>
                      <c:pt idx="2031">
                        <c:v>1240.49</c:v>
                      </c:pt>
                      <c:pt idx="2032">
                        <c:v>1241.0999999999999</c:v>
                      </c:pt>
                      <c:pt idx="2033">
                        <c:v>1241.71</c:v>
                      </c:pt>
                      <c:pt idx="2034">
                        <c:v>1242.32</c:v>
                      </c:pt>
                      <c:pt idx="2035">
                        <c:v>1242.93</c:v>
                      </c:pt>
                      <c:pt idx="2036">
                        <c:v>1243.54</c:v>
                      </c:pt>
                      <c:pt idx="2037">
                        <c:v>1244.1500000000001</c:v>
                      </c:pt>
                      <c:pt idx="2038">
                        <c:v>1244.76</c:v>
                      </c:pt>
                      <c:pt idx="2039">
                        <c:v>1245.3699999999999</c:v>
                      </c:pt>
                      <c:pt idx="2040">
                        <c:v>1245.98</c:v>
                      </c:pt>
                      <c:pt idx="2041">
                        <c:v>1246.5899999999999</c:v>
                      </c:pt>
                      <c:pt idx="2042">
                        <c:v>1247.2</c:v>
                      </c:pt>
                      <c:pt idx="2043">
                        <c:v>1247.81</c:v>
                      </c:pt>
                      <c:pt idx="2044">
                        <c:v>1248.42</c:v>
                      </c:pt>
                      <c:pt idx="2045">
                        <c:v>1249.03</c:v>
                      </c:pt>
                      <c:pt idx="2046">
                        <c:v>1249.6400000000001</c:v>
                      </c:pt>
                      <c:pt idx="2047">
                        <c:v>1250.26</c:v>
                      </c:pt>
                      <c:pt idx="2048">
                        <c:v>1250.8699999999999</c:v>
                      </c:pt>
                      <c:pt idx="2049">
                        <c:v>1251.48</c:v>
                      </c:pt>
                      <c:pt idx="2050">
                        <c:v>1252.0899999999999</c:v>
                      </c:pt>
                      <c:pt idx="2051">
                        <c:v>1252.7</c:v>
                      </c:pt>
                      <c:pt idx="2052">
                        <c:v>1253.31</c:v>
                      </c:pt>
                      <c:pt idx="2053">
                        <c:v>1253.92</c:v>
                      </c:pt>
                      <c:pt idx="2054">
                        <c:v>1254.53</c:v>
                      </c:pt>
                      <c:pt idx="2055">
                        <c:v>1255.1400000000001</c:v>
                      </c:pt>
                      <c:pt idx="2056">
                        <c:v>1255.75</c:v>
                      </c:pt>
                      <c:pt idx="2057">
                        <c:v>1256.3599999999999</c:v>
                      </c:pt>
                      <c:pt idx="2058">
                        <c:v>1256.97</c:v>
                      </c:pt>
                      <c:pt idx="2059">
                        <c:v>1257.58</c:v>
                      </c:pt>
                      <c:pt idx="2060">
                        <c:v>1258.19</c:v>
                      </c:pt>
                      <c:pt idx="2061">
                        <c:v>1258.8</c:v>
                      </c:pt>
                      <c:pt idx="2062">
                        <c:v>1259.4100000000001</c:v>
                      </c:pt>
                      <c:pt idx="2063">
                        <c:v>1260.02</c:v>
                      </c:pt>
                      <c:pt idx="2064">
                        <c:v>1260.6300000000001</c:v>
                      </c:pt>
                      <c:pt idx="2065">
                        <c:v>1261.24</c:v>
                      </c:pt>
                      <c:pt idx="2066">
                        <c:v>1261.8499999999999</c:v>
                      </c:pt>
                      <c:pt idx="2067">
                        <c:v>1262.46</c:v>
                      </c:pt>
                      <c:pt idx="2068">
                        <c:v>1263.08</c:v>
                      </c:pt>
                      <c:pt idx="2069">
                        <c:v>1263.69</c:v>
                      </c:pt>
                      <c:pt idx="2070">
                        <c:v>1264.3</c:v>
                      </c:pt>
                      <c:pt idx="2071">
                        <c:v>1264.9100000000001</c:v>
                      </c:pt>
                      <c:pt idx="2072">
                        <c:v>1265.52</c:v>
                      </c:pt>
                      <c:pt idx="2073">
                        <c:v>1266.1300000000001</c:v>
                      </c:pt>
                      <c:pt idx="2074">
                        <c:v>1266.74</c:v>
                      </c:pt>
                      <c:pt idx="2075">
                        <c:v>1267.3499999999999</c:v>
                      </c:pt>
                      <c:pt idx="2076">
                        <c:v>1267.96</c:v>
                      </c:pt>
                      <c:pt idx="2077">
                        <c:v>1268.57</c:v>
                      </c:pt>
                      <c:pt idx="2078">
                        <c:v>1269.18</c:v>
                      </c:pt>
                      <c:pt idx="2079">
                        <c:v>1269.79</c:v>
                      </c:pt>
                      <c:pt idx="2080">
                        <c:v>1270.4000000000001</c:v>
                      </c:pt>
                      <c:pt idx="2081">
                        <c:v>1271.01</c:v>
                      </c:pt>
                      <c:pt idx="2082">
                        <c:v>1271.6199999999999</c:v>
                      </c:pt>
                      <c:pt idx="2083">
                        <c:v>1272.23</c:v>
                      </c:pt>
                      <c:pt idx="2084">
                        <c:v>1272.8399999999999</c:v>
                      </c:pt>
                      <c:pt idx="2085">
                        <c:v>1273.45</c:v>
                      </c:pt>
                      <c:pt idx="2086">
                        <c:v>1274.06</c:v>
                      </c:pt>
                      <c:pt idx="2087">
                        <c:v>1274.67</c:v>
                      </c:pt>
                      <c:pt idx="2088">
                        <c:v>1275.28</c:v>
                      </c:pt>
                      <c:pt idx="2089">
                        <c:v>1275.9000000000001</c:v>
                      </c:pt>
                      <c:pt idx="2090">
                        <c:v>1276.51</c:v>
                      </c:pt>
                      <c:pt idx="2091">
                        <c:v>1277.1199999999999</c:v>
                      </c:pt>
                      <c:pt idx="2092">
                        <c:v>1277.73</c:v>
                      </c:pt>
                      <c:pt idx="2093">
                        <c:v>1278.3399999999999</c:v>
                      </c:pt>
                      <c:pt idx="2094">
                        <c:v>1278.95</c:v>
                      </c:pt>
                      <c:pt idx="2095">
                        <c:v>1279.56</c:v>
                      </c:pt>
                      <c:pt idx="2096">
                        <c:v>1280.17</c:v>
                      </c:pt>
                      <c:pt idx="2097">
                        <c:v>1280.78</c:v>
                      </c:pt>
                      <c:pt idx="2098">
                        <c:v>1281.3900000000001</c:v>
                      </c:pt>
                      <c:pt idx="2099">
                        <c:v>1282</c:v>
                      </c:pt>
                      <c:pt idx="2100">
                        <c:v>1282.6099999999999</c:v>
                      </c:pt>
                      <c:pt idx="2101">
                        <c:v>1283.22</c:v>
                      </c:pt>
                      <c:pt idx="2102">
                        <c:v>1283.83</c:v>
                      </c:pt>
                      <c:pt idx="2103">
                        <c:v>1284.44</c:v>
                      </c:pt>
                      <c:pt idx="2104">
                        <c:v>1285.05</c:v>
                      </c:pt>
                      <c:pt idx="2105">
                        <c:v>1285.6600000000001</c:v>
                      </c:pt>
                      <c:pt idx="2106">
                        <c:v>1286.27</c:v>
                      </c:pt>
                      <c:pt idx="2107">
                        <c:v>1286.8800000000001</c:v>
                      </c:pt>
                      <c:pt idx="2108">
                        <c:v>1287.49</c:v>
                      </c:pt>
                      <c:pt idx="2109">
                        <c:v>1288.0999999999999</c:v>
                      </c:pt>
                      <c:pt idx="2110">
                        <c:v>1288.72</c:v>
                      </c:pt>
                      <c:pt idx="2111">
                        <c:v>1289.33</c:v>
                      </c:pt>
                      <c:pt idx="2112">
                        <c:v>1289.94</c:v>
                      </c:pt>
                      <c:pt idx="2113">
                        <c:v>1290.55</c:v>
                      </c:pt>
                      <c:pt idx="2114">
                        <c:v>1291.1600000000001</c:v>
                      </c:pt>
                      <c:pt idx="2115">
                        <c:v>1291.77</c:v>
                      </c:pt>
                      <c:pt idx="2116">
                        <c:v>1292.3800000000001</c:v>
                      </c:pt>
                      <c:pt idx="2117">
                        <c:v>1292.99</c:v>
                      </c:pt>
                      <c:pt idx="2118">
                        <c:v>1293.5999999999999</c:v>
                      </c:pt>
                      <c:pt idx="2119">
                        <c:v>1294.21</c:v>
                      </c:pt>
                      <c:pt idx="2120">
                        <c:v>1294.82</c:v>
                      </c:pt>
                      <c:pt idx="2121">
                        <c:v>1295.43</c:v>
                      </c:pt>
                      <c:pt idx="2122">
                        <c:v>1296.04</c:v>
                      </c:pt>
                      <c:pt idx="2123">
                        <c:v>1296.6500000000001</c:v>
                      </c:pt>
                      <c:pt idx="2124">
                        <c:v>1297.26</c:v>
                      </c:pt>
                      <c:pt idx="2125">
                        <c:v>1297.8699999999999</c:v>
                      </c:pt>
                      <c:pt idx="2126">
                        <c:v>1298.48</c:v>
                      </c:pt>
                      <c:pt idx="2127">
                        <c:v>1299.0899999999999</c:v>
                      </c:pt>
                      <c:pt idx="2128">
                        <c:v>1299.7</c:v>
                      </c:pt>
                      <c:pt idx="2129">
                        <c:v>1300.31</c:v>
                      </c:pt>
                      <c:pt idx="2130">
                        <c:v>1300.92</c:v>
                      </c:pt>
                      <c:pt idx="2131">
                        <c:v>1301.54</c:v>
                      </c:pt>
                      <c:pt idx="2132">
                        <c:v>1302.1500000000001</c:v>
                      </c:pt>
                      <c:pt idx="2133">
                        <c:v>1302.76</c:v>
                      </c:pt>
                      <c:pt idx="2134">
                        <c:v>1303.3699999999999</c:v>
                      </c:pt>
                      <c:pt idx="2135">
                        <c:v>1303.98</c:v>
                      </c:pt>
                      <c:pt idx="2136">
                        <c:v>1304.5899999999999</c:v>
                      </c:pt>
                      <c:pt idx="2137">
                        <c:v>1305.2</c:v>
                      </c:pt>
                      <c:pt idx="2138">
                        <c:v>1305.81</c:v>
                      </c:pt>
                      <c:pt idx="2139">
                        <c:v>1306.42</c:v>
                      </c:pt>
                      <c:pt idx="2140">
                        <c:v>1307.03</c:v>
                      </c:pt>
                      <c:pt idx="2141">
                        <c:v>1307.6400000000001</c:v>
                      </c:pt>
                      <c:pt idx="2142">
                        <c:v>1308.25</c:v>
                      </c:pt>
                      <c:pt idx="2143">
                        <c:v>1308.8599999999999</c:v>
                      </c:pt>
                      <c:pt idx="2144">
                        <c:v>1309.47</c:v>
                      </c:pt>
                      <c:pt idx="2145">
                        <c:v>1310.08</c:v>
                      </c:pt>
                      <c:pt idx="2146">
                        <c:v>1310.69</c:v>
                      </c:pt>
                      <c:pt idx="2147">
                        <c:v>1311.3</c:v>
                      </c:pt>
                      <c:pt idx="2148">
                        <c:v>1311.91</c:v>
                      </c:pt>
                      <c:pt idx="2149">
                        <c:v>1312.52</c:v>
                      </c:pt>
                      <c:pt idx="2150">
                        <c:v>1313.13</c:v>
                      </c:pt>
                      <c:pt idx="2151">
                        <c:v>1313.74</c:v>
                      </c:pt>
                      <c:pt idx="2152">
                        <c:v>1314.36</c:v>
                      </c:pt>
                      <c:pt idx="2153">
                        <c:v>1314.97</c:v>
                      </c:pt>
                      <c:pt idx="2154">
                        <c:v>1315.58</c:v>
                      </c:pt>
                      <c:pt idx="2155">
                        <c:v>1316.19</c:v>
                      </c:pt>
                      <c:pt idx="2156">
                        <c:v>1316.8</c:v>
                      </c:pt>
                      <c:pt idx="2157">
                        <c:v>1317.41</c:v>
                      </c:pt>
                      <c:pt idx="2158">
                        <c:v>1318.02</c:v>
                      </c:pt>
                      <c:pt idx="2159">
                        <c:v>1318.63</c:v>
                      </c:pt>
                      <c:pt idx="2160">
                        <c:v>1319.24</c:v>
                      </c:pt>
                      <c:pt idx="2161">
                        <c:v>1319.85</c:v>
                      </c:pt>
                      <c:pt idx="2162">
                        <c:v>1320.46</c:v>
                      </c:pt>
                      <c:pt idx="2163">
                        <c:v>1321.07</c:v>
                      </c:pt>
                      <c:pt idx="2164">
                        <c:v>1321.68</c:v>
                      </c:pt>
                      <c:pt idx="2165">
                        <c:v>1322.29</c:v>
                      </c:pt>
                      <c:pt idx="2166">
                        <c:v>1322.9</c:v>
                      </c:pt>
                      <c:pt idx="2167">
                        <c:v>1323.51</c:v>
                      </c:pt>
                      <c:pt idx="2168">
                        <c:v>1324.12</c:v>
                      </c:pt>
                      <c:pt idx="2169">
                        <c:v>1324.73</c:v>
                      </c:pt>
                      <c:pt idx="2170">
                        <c:v>1325.34</c:v>
                      </c:pt>
                      <c:pt idx="2171">
                        <c:v>1325.95</c:v>
                      </c:pt>
                      <c:pt idx="2172">
                        <c:v>1326.56</c:v>
                      </c:pt>
                      <c:pt idx="2173">
                        <c:v>1327.18</c:v>
                      </c:pt>
                      <c:pt idx="2174">
                        <c:v>1327.79</c:v>
                      </c:pt>
                      <c:pt idx="2175">
                        <c:v>1328.4</c:v>
                      </c:pt>
                      <c:pt idx="2176">
                        <c:v>1329.01</c:v>
                      </c:pt>
                      <c:pt idx="2177">
                        <c:v>1329.62</c:v>
                      </c:pt>
                      <c:pt idx="2178">
                        <c:v>1330.23</c:v>
                      </c:pt>
                      <c:pt idx="2179">
                        <c:v>1330.84</c:v>
                      </c:pt>
                      <c:pt idx="2180">
                        <c:v>1331.45</c:v>
                      </c:pt>
                      <c:pt idx="2181">
                        <c:v>1332.06</c:v>
                      </c:pt>
                      <c:pt idx="2182">
                        <c:v>1332.67</c:v>
                      </c:pt>
                      <c:pt idx="2183">
                        <c:v>1333.28</c:v>
                      </c:pt>
                      <c:pt idx="2184">
                        <c:v>1333.89</c:v>
                      </c:pt>
                      <c:pt idx="2185">
                        <c:v>1334.5</c:v>
                      </c:pt>
                      <c:pt idx="2186">
                        <c:v>1335.11</c:v>
                      </c:pt>
                      <c:pt idx="2187">
                        <c:v>1335.72</c:v>
                      </c:pt>
                      <c:pt idx="2188">
                        <c:v>1336.33</c:v>
                      </c:pt>
                      <c:pt idx="2189">
                        <c:v>1336.94</c:v>
                      </c:pt>
                      <c:pt idx="2190">
                        <c:v>1337.55</c:v>
                      </c:pt>
                      <c:pt idx="2191">
                        <c:v>1338.16</c:v>
                      </c:pt>
                      <c:pt idx="2192">
                        <c:v>1338.77</c:v>
                      </c:pt>
                      <c:pt idx="2193">
                        <c:v>1339.38</c:v>
                      </c:pt>
                      <c:pt idx="2194">
                        <c:v>1340</c:v>
                      </c:pt>
                      <c:pt idx="2195">
                        <c:v>1340.61</c:v>
                      </c:pt>
                      <c:pt idx="2196">
                        <c:v>1341.22</c:v>
                      </c:pt>
                      <c:pt idx="2197">
                        <c:v>1341.83</c:v>
                      </c:pt>
                      <c:pt idx="2198">
                        <c:v>1342.44</c:v>
                      </c:pt>
                      <c:pt idx="2199">
                        <c:v>1343.05</c:v>
                      </c:pt>
                      <c:pt idx="2200">
                        <c:v>1343.66</c:v>
                      </c:pt>
                      <c:pt idx="2201">
                        <c:v>1344.27</c:v>
                      </c:pt>
                      <c:pt idx="2202">
                        <c:v>1344.88</c:v>
                      </c:pt>
                      <c:pt idx="2203">
                        <c:v>1345.49</c:v>
                      </c:pt>
                      <c:pt idx="2204">
                        <c:v>1346.1</c:v>
                      </c:pt>
                      <c:pt idx="2205">
                        <c:v>1346.71</c:v>
                      </c:pt>
                      <c:pt idx="2206">
                        <c:v>1347.32</c:v>
                      </c:pt>
                      <c:pt idx="2207">
                        <c:v>1347.93</c:v>
                      </c:pt>
                      <c:pt idx="2208">
                        <c:v>1348.54</c:v>
                      </c:pt>
                      <c:pt idx="2209">
                        <c:v>1349.15</c:v>
                      </c:pt>
                      <c:pt idx="2210">
                        <c:v>1349.76</c:v>
                      </c:pt>
                      <c:pt idx="2211">
                        <c:v>1350.37</c:v>
                      </c:pt>
                      <c:pt idx="2212">
                        <c:v>1350.98</c:v>
                      </c:pt>
                      <c:pt idx="2213">
                        <c:v>1351.59</c:v>
                      </c:pt>
                      <c:pt idx="2214">
                        <c:v>1352.2</c:v>
                      </c:pt>
                      <c:pt idx="2215">
                        <c:v>1352.82</c:v>
                      </c:pt>
                      <c:pt idx="2216">
                        <c:v>1353.43</c:v>
                      </c:pt>
                      <c:pt idx="2217">
                        <c:v>1354.04</c:v>
                      </c:pt>
                      <c:pt idx="2218">
                        <c:v>1354.65</c:v>
                      </c:pt>
                      <c:pt idx="2219">
                        <c:v>1355.26</c:v>
                      </c:pt>
                      <c:pt idx="2220">
                        <c:v>1355.87</c:v>
                      </c:pt>
                      <c:pt idx="2221">
                        <c:v>1356.48</c:v>
                      </c:pt>
                      <c:pt idx="2222">
                        <c:v>1357.09</c:v>
                      </c:pt>
                      <c:pt idx="2223">
                        <c:v>1357.7</c:v>
                      </c:pt>
                      <c:pt idx="2224">
                        <c:v>1358.31</c:v>
                      </c:pt>
                      <c:pt idx="2225">
                        <c:v>1358.92</c:v>
                      </c:pt>
                      <c:pt idx="2226">
                        <c:v>1359.53</c:v>
                      </c:pt>
                      <c:pt idx="2227">
                        <c:v>1360.14</c:v>
                      </c:pt>
                      <c:pt idx="2228">
                        <c:v>1360.75</c:v>
                      </c:pt>
                      <c:pt idx="2229">
                        <c:v>1361.36</c:v>
                      </c:pt>
                      <c:pt idx="2230">
                        <c:v>1361.97</c:v>
                      </c:pt>
                      <c:pt idx="2231">
                        <c:v>1362.58</c:v>
                      </c:pt>
                      <c:pt idx="2232">
                        <c:v>1363.19</c:v>
                      </c:pt>
                      <c:pt idx="2233">
                        <c:v>1363.8</c:v>
                      </c:pt>
                      <c:pt idx="2234">
                        <c:v>1364.41</c:v>
                      </c:pt>
                      <c:pt idx="2235">
                        <c:v>1365.02</c:v>
                      </c:pt>
                      <c:pt idx="2236">
                        <c:v>1365.64</c:v>
                      </c:pt>
                      <c:pt idx="2237">
                        <c:v>1366.25</c:v>
                      </c:pt>
                      <c:pt idx="2238">
                        <c:v>1366.86</c:v>
                      </c:pt>
                      <c:pt idx="2239">
                        <c:v>1367.47</c:v>
                      </c:pt>
                      <c:pt idx="2240">
                        <c:v>1368.08</c:v>
                      </c:pt>
                      <c:pt idx="2241">
                        <c:v>1368.69</c:v>
                      </c:pt>
                      <c:pt idx="2242">
                        <c:v>1369.3</c:v>
                      </c:pt>
                      <c:pt idx="2243">
                        <c:v>1369.91</c:v>
                      </c:pt>
                      <c:pt idx="2244">
                        <c:v>1370.52</c:v>
                      </c:pt>
                      <c:pt idx="2245">
                        <c:v>1371.13</c:v>
                      </c:pt>
                      <c:pt idx="2246">
                        <c:v>1371.74</c:v>
                      </c:pt>
                      <c:pt idx="2247">
                        <c:v>1372.35</c:v>
                      </c:pt>
                      <c:pt idx="2248">
                        <c:v>1372.96</c:v>
                      </c:pt>
                      <c:pt idx="2249">
                        <c:v>1373.57</c:v>
                      </c:pt>
                      <c:pt idx="2250">
                        <c:v>1374.18</c:v>
                      </c:pt>
                      <c:pt idx="2251">
                        <c:v>1374.79</c:v>
                      </c:pt>
                      <c:pt idx="2252">
                        <c:v>1375.4</c:v>
                      </c:pt>
                      <c:pt idx="2253">
                        <c:v>1376.01</c:v>
                      </c:pt>
                      <c:pt idx="2254">
                        <c:v>1376.62</c:v>
                      </c:pt>
                      <c:pt idx="2255">
                        <c:v>1377.23</c:v>
                      </c:pt>
                      <c:pt idx="2256">
                        <c:v>1377.84</c:v>
                      </c:pt>
                      <c:pt idx="2257">
                        <c:v>1378.46</c:v>
                      </c:pt>
                      <c:pt idx="2258">
                        <c:v>1379.07</c:v>
                      </c:pt>
                      <c:pt idx="2259">
                        <c:v>1379.68</c:v>
                      </c:pt>
                      <c:pt idx="2260">
                        <c:v>1380.29</c:v>
                      </c:pt>
                      <c:pt idx="2261">
                        <c:v>1380.9</c:v>
                      </c:pt>
                      <c:pt idx="2262">
                        <c:v>1381.51</c:v>
                      </c:pt>
                      <c:pt idx="2263">
                        <c:v>1382.12</c:v>
                      </c:pt>
                      <c:pt idx="2264">
                        <c:v>1382.73</c:v>
                      </c:pt>
                      <c:pt idx="2265">
                        <c:v>1383.34</c:v>
                      </c:pt>
                      <c:pt idx="2266">
                        <c:v>1383.95</c:v>
                      </c:pt>
                      <c:pt idx="2267">
                        <c:v>1384.56</c:v>
                      </c:pt>
                      <c:pt idx="2268">
                        <c:v>1385.17</c:v>
                      </c:pt>
                      <c:pt idx="2269">
                        <c:v>1385.78</c:v>
                      </c:pt>
                      <c:pt idx="2270">
                        <c:v>1386.39</c:v>
                      </c:pt>
                      <c:pt idx="2271">
                        <c:v>1387</c:v>
                      </c:pt>
                      <c:pt idx="2272">
                        <c:v>1387.61</c:v>
                      </c:pt>
                      <c:pt idx="2273">
                        <c:v>1388.22</c:v>
                      </c:pt>
                      <c:pt idx="2274">
                        <c:v>1388.83</c:v>
                      </c:pt>
                      <c:pt idx="2275">
                        <c:v>1389.44</c:v>
                      </c:pt>
                      <c:pt idx="2276">
                        <c:v>1390.05</c:v>
                      </c:pt>
                      <c:pt idx="2277">
                        <c:v>1390.66</c:v>
                      </c:pt>
                      <c:pt idx="2278">
                        <c:v>1391.28</c:v>
                      </c:pt>
                      <c:pt idx="2279">
                        <c:v>1391.89</c:v>
                      </c:pt>
                      <c:pt idx="2280">
                        <c:v>1392.5</c:v>
                      </c:pt>
                      <c:pt idx="2281">
                        <c:v>1393.11</c:v>
                      </c:pt>
                      <c:pt idx="2282">
                        <c:v>1393.72</c:v>
                      </c:pt>
                      <c:pt idx="2283">
                        <c:v>1394.33</c:v>
                      </c:pt>
                      <c:pt idx="2284">
                        <c:v>1394.94</c:v>
                      </c:pt>
                      <c:pt idx="2285">
                        <c:v>1395.55</c:v>
                      </c:pt>
                      <c:pt idx="2286">
                        <c:v>1396.16</c:v>
                      </c:pt>
                      <c:pt idx="2287">
                        <c:v>1396.77</c:v>
                      </c:pt>
                      <c:pt idx="2288">
                        <c:v>1397.38</c:v>
                      </c:pt>
                      <c:pt idx="2289">
                        <c:v>1397.99</c:v>
                      </c:pt>
                      <c:pt idx="2290">
                        <c:v>1398.6</c:v>
                      </c:pt>
                      <c:pt idx="2291">
                        <c:v>1399.21</c:v>
                      </c:pt>
                      <c:pt idx="2292">
                        <c:v>1399.82</c:v>
                      </c:pt>
                      <c:pt idx="2293">
                        <c:v>1400.43</c:v>
                      </c:pt>
                      <c:pt idx="2294">
                        <c:v>1401.04</c:v>
                      </c:pt>
                      <c:pt idx="2295">
                        <c:v>1401.65</c:v>
                      </c:pt>
                      <c:pt idx="2296">
                        <c:v>1402.26</c:v>
                      </c:pt>
                      <c:pt idx="2297">
                        <c:v>1402.87</c:v>
                      </c:pt>
                      <c:pt idx="2298">
                        <c:v>1403.48</c:v>
                      </c:pt>
                      <c:pt idx="2299">
                        <c:v>1404.1</c:v>
                      </c:pt>
                      <c:pt idx="2300">
                        <c:v>1404.71</c:v>
                      </c:pt>
                      <c:pt idx="2301">
                        <c:v>1405.32</c:v>
                      </c:pt>
                      <c:pt idx="2302">
                        <c:v>1405.93</c:v>
                      </c:pt>
                      <c:pt idx="2303">
                        <c:v>1406.54</c:v>
                      </c:pt>
                      <c:pt idx="2304">
                        <c:v>1407.15</c:v>
                      </c:pt>
                      <c:pt idx="2305">
                        <c:v>1407.76</c:v>
                      </c:pt>
                      <c:pt idx="2306">
                        <c:v>1408.37</c:v>
                      </c:pt>
                      <c:pt idx="2307">
                        <c:v>1408.98</c:v>
                      </c:pt>
                      <c:pt idx="2308">
                        <c:v>1409.59</c:v>
                      </c:pt>
                      <c:pt idx="2309">
                        <c:v>1410.2</c:v>
                      </c:pt>
                      <c:pt idx="2310">
                        <c:v>1410.81</c:v>
                      </c:pt>
                      <c:pt idx="2311">
                        <c:v>1411.42</c:v>
                      </c:pt>
                      <c:pt idx="2312">
                        <c:v>1412.03</c:v>
                      </c:pt>
                      <c:pt idx="2313">
                        <c:v>1412.64</c:v>
                      </c:pt>
                      <c:pt idx="2314">
                        <c:v>1413.25</c:v>
                      </c:pt>
                      <c:pt idx="2315">
                        <c:v>1413.86</c:v>
                      </c:pt>
                      <c:pt idx="2316">
                        <c:v>1414.47</c:v>
                      </c:pt>
                      <c:pt idx="2317">
                        <c:v>1415.08</c:v>
                      </c:pt>
                      <c:pt idx="2318">
                        <c:v>1415.69</c:v>
                      </c:pt>
                      <c:pt idx="2319">
                        <c:v>1416.3</c:v>
                      </c:pt>
                      <c:pt idx="2320">
                        <c:v>1416.92</c:v>
                      </c:pt>
                      <c:pt idx="2321">
                        <c:v>1417.53</c:v>
                      </c:pt>
                      <c:pt idx="2322">
                        <c:v>1418.14</c:v>
                      </c:pt>
                      <c:pt idx="2323">
                        <c:v>1418.75</c:v>
                      </c:pt>
                      <c:pt idx="2324">
                        <c:v>1419.36</c:v>
                      </c:pt>
                      <c:pt idx="2325">
                        <c:v>1419.97</c:v>
                      </c:pt>
                      <c:pt idx="2326">
                        <c:v>1420.58</c:v>
                      </c:pt>
                      <c:pt idx="2327">
                        <c:v>1421.19</c:v>
                      </c:pt>
                      <c:pt idx="2328">
                        <c:v>1421.8</c:v>
                      </c:pt>
                      <c:pt idx="2329">
                        <c:v>1422.41</c:v>
                      </c:pt>
                      <c:pt idx="2330">
                        <c:v>1423.02</c:v>
                      </c:pt>
                      <c:pt idx="2331">
                        <c:v>1423.63</c:v>
                      </c:pt>
                      <c:pt idx="2332">
                        <c:v>1424.24</c:v>
                      </c:pt>
                      <c:pt idx="2333">
                        <c:v>1424.85</c:v>
                      </c:pt>
                      <c:pt idx="2334">
                        <c:v>1425.46</c:v>
                      </c:pt>
                      <c:pt idx="2335">
                        <c:v>1426.07</c:v>
                      </c:pt>
                      <c:pt idx="2336">
                        <c:v>1426.68</c:v>
                      </c:pt>
                      <c:pt idx="2337">
                        <c:v>1427.29</c:v>
                      </c:pt>
                      <c:pt idx="2338">
                        <c:v>1427.9</c:v>
                      </c:pt>
                      <c:pt idx="2339">
                        <c:v>1428.51</c:v>
                      </c:pt>
                      <c:pt idx="2340">
                        <c:v>1429.12</c:v>
                      </c:pt>
                      <c:pt idx="2341">
                        <c:v>1429.74</c:v>
                      </c:pt>
                      <c:pt idx="2342">
                        <c:v>1430.35</c:v>
                      </c:pt>
                      <c:pt idx="2343">
                        <c:v>1430.96</c:v>
                      </c:pt>
                      <c:pt idx="2344">
                        <c:v>1431.57</c:v>
                      </c:pt>
                      <c:pt idx="2345">
                        <c:v>1432.18</c:v>
                      </c:pt>
                      <c:pt idx="2346">
                        <c:v>1432.79</c:v>
                      </c:pt>
                      <c:pt idx="2347">
                        <c:v>1433.4</c:v>
                      </c:pt>
                      <c:pt idx="2348">
                        <c:v>1434.01</c:v>
                      </c:pt>
                      <c:pt idx="2349">
                        <c:v>1434.62</c:v>
                      </c:pt>
                      <c:pt idx="2350">
                        <c:v>1435.23</c:v>
                      </c:pt>
                      <c:pt idx="2351">
                        <c:v>1435.84</c:v>
                      </c:pt>
                      <c:pt idx="2352">
                        <c:v>1436.45</c:v>
                      </c:pt>
                      <c:pt idx="2353">
                        <c:v>1437.06</c:v>
                      </c:pt>
                      <c:pt idx="2354">
                        <c:v>1437.67</c:v>
                      </c:pt>
                      <c:pt idx="2355">
                        <c:v>1438.28</c:v>
                      </c:pt>
                      <c:pt idx="2356">
                        <c:v>1438.89</c:v>
                      </c:pt>
                      <c:pt idx="2357">
                        <c:v>1439.5</c:v>
                      </c:pt>
                      <c:pt idx="2358">
                        <c:v>1440.11</c:v>
                      </c:pt>
                      <c:pt idx="2359">
                        <c:v>1440.72</c:v>
                      </c:pt>
                      <c:pt idx="2360">
                        <c:v>1441.33</c:v>
                      </c:pt>
                      <c:pt idx="2361">
                        <c:v>1441.94</c:v>
                      </c:pt>
                      <c:pt idx="2362">
                        <c:v>1442.56</c:v>
                      </c:pt>
                      <c:pt idx="2363">
                        <c:v>1443.17</c:v>
                      </c:pt>
                      <c:pt idx="2364">
                        <c:v>1443.78</c:v>
                      </c:pt>
                      <c:pt idx="2365">
                        <c:v>1444.39</c:v>
                      </c:pt>
                      <c:pt idx="2366">
                        <c:v>1445</c:v>
                      </c:pt>
                      <c:pt idx="2367">
                        <c:v>1445.61</c:v>
                      </c:pt>
                      <c:pt idx="2368">
                        <c:v>1446.22</c:v>
                      </c:pt>
                      <c:pt idx="2369">
                        <c:v>1446.83</c:v>
                      </c:pt>
                      <c:pt idx="2370">
                        <c:v>1447.44</c:v>
                      </c:pt>
                      <c:pt idx="2371">
                        <c:v>1448.05</c:v>
                      </c:pt>
                      <c:pt idx="2372">
                        <c:v>1448.66</c:v>
                      </c:pt>
                      <c:pt idx="2373">
                        <c:v>1449.27</c:v>
                      </c:pt>
                      <c:pt idx="2374">
                        <c:v>1449.88</c:v>
                      </c:pt>
                      <c:pt idx="2375">
                        <c:v>1450.49</c:v>
                      </c:pt>
                      <c:pt idx="2376">
                        <c:v>1451.1</c:v>
                      </c:pt>
                      <c:pt idx="2377">
                        <c:v>1451.71</c:v>
                      </c:pt>
                      <c:pt idx="2378">
                        <c:v>1452.32</c:v>
                      </c:pt>
                      <c:pt idx="2379">
                        <c:v>1452.93</c:v>
                      </c:pt>
                      <c:pt idx="2380">
                        <c:v>1453.54</c:v>
                      </c:pt>
                      <c:pt idx="2381">
                        <c:v>1454.15</c:v>
                      </c:pt>
                      <c:pt idx="2382">
                        <c:v>1454.76</c:v>
                      </c:pt>
                      <c:pt idx="2383">
                        <c:v>1455.38</c:v>
                      </c:pt>
                      <c:pt idx="2384">
                        <c:v>1455.99</c:v>
                      </c:pt>
                      <c:pt idx="2385">
                        <c:v>1456.6</c:v>
                      </c:pt>
                      <c:pt idx="2386">
                        <c:v>1457.21</c:v>
                      </c:pt>
                      <c:pt idx="2387">
                        <c:v>1457.82</c:v>
                      </c:pt>
                      <c:pt idx="2388">
                        <c:v>1458.43</c:v>
                      </c:pt>
                      <c:pt idx="2389">
                        <c:v>1459.04</c:v>
                      </c:pt>
                      <c:pt idx="2390">
                        <c:v>1459.65</c:v>
                      </c:pt>
                      <c:pt idx="2391">
                        <c:v>1460.26</c:v>
                      </c:pt>
                      <c:pt idx="2392">
                        <c:v>1460.87</c:v>
                      </c:pt>
                      <c:pt idx="2393">
                        <c:v>1461.48</c:v>
                      </c:pt>
                      <c:pt idx="2394">
                        <c:v>1462.09</c:v>
                      </c:pt>
                      <c:pt idx="2395">
                        <c:v>1462.7</c:v>
                      </c:pt>
                      <c:pt idx="2396">
                        <c:v>1463.31</c:v>
                      </c:pt>
                      <c:pt idx="2397">
                        <c:v>1463.92</c:v>
                      </c:pt>
                      <c:pt idx="2398">
                        <c:v>1464.53</c:v>
                      </c:pt>
                      <c:pt idx="2399">
                        <c:v>1465.14</c:v>
                      </c:pt>
                      <c:pt idx="2400">
                        <c:v>1465.75</c:v>
                      </c:pt>
                      <c:pt idx="2401">
                        <c:v>1466.36</c:v>
                      </c:pt>
                      <c:pt idx="2402">
                        <c:v>1466.97</c:v>
                      </c:pt>
                      <c:pt idx="2403">
                        <c:v>1467.58</c:v>
                      </c:pt>
                      <c:pt idx="2404">
                        <c:v>1468.2</c:v>
                      </c:pt>
                      <c:pt idx="2405">
                        <c:v>1468.81</c:v>
                      </c:pt>
                      <c:pt idx="2406">
                        <c:v>1469.42</c:v>
                      </c:pt>
                      <c:pt idx="2407">
                        <c:v>1470.03</c:v>
                      </c:pt>
                      <c:pt idx="2408">
                        <c:v>1470.64</c:v>
                      </c:pt>
                      <c:pt idx="2409">
                        <c:v>1471.25</c:v>
                      </c:pt>
                      <c:pt idx="2410">
                        <c:v>1471.86</c:v>
                      </c:pt>
                      <c:pt idx="2411">
                        <c:v>1472.47</c:v>
                      </c:pt>
                      <c:pt idx="2412">
                        <c:v>1473.08</c:v>
                      </c:pt>
                      <c:pt idx="2413">
                        <c:v>1473.69</c:v>
                      </c:pt>
                      <c:pt idx="2414">
                        <c:v>1474.3</c:v>
                      </c:pt>
                      <c:pt idx="2415">
                        <c:v>1474.91</c:v>
                      </c:pt>
                      <c:pt idx="2416">
                        <c:v>1475.52</c:v>
                      </c:pt>
                      <c:pt idx="2417">
                        <c:v>1476.13</c:v>
                      </c:pt>
                      <c:pt idx="2418">
                        <c:v>1476.74</c:v>
                      </c:pt>
                      <c:pt idx="2419">
                        <c:v>1477.35</c:v>
                      </c:pt>
                      <c:pt idx="2420">
                        <c:v>1477.96</c:v>
                      </c:pt>
                      <c:pt idx="2421">
                        <c:v>1478.57</c:v>
                      </c:pt>
                      <c:pt idx="2422">
                        <c:v>1479.18</c:v>
                      </c:pt>
                      <c:pt idx="2423">
                        <c:v>1479.79</c:v>
                      </c:pt>
                      <c:pt idx="2424">
                        <c:v>1480.4</c:v>
                      </c:pt>
                      <c:pt idx="2425">
                        <c:v>1481.02</c:v>
                      </c:pt>
                      <c:pt idx="2426">
                        <c:v>1481.63</c:v>
                      </c:pt>
                      <c:pt idx="2427">
                        <c:v>1482.24</c:v>
                      </c:pt>
                      <c:pt idx="2428">
                        <c:v>1482.85</c:v>
                      </c:pt>
                      <c:pt idx="2429">
                        <c:v>1483.46</c:v>
                      </c:pt>
                      <c:pt idx="2430">
                        <c:v>1484.07</c:v>
                      </c:pt>
                      <c:pt idx="2431">
                        <c:v>1484.68</c:v>
                      </c:pt>
                      <c:pt idx="2432">
                        <c:v>1485.29</c:v>
                      </c:pt>
                      <c:pt idx="2433">
                        <c:v>1485.9</c:v>
                      </c:pt>
                      <c:pt idx="2434">
                        <c:v>1486.51</c:v>
                      </c:pt>
                      <c:pt idx="2435">
                        <c:v>1487.12</c:v>
                      </c:pt>
                      <c:pt idx="2436">
                        <c:v>1487.73</c:v>
                      </c:pt>
                      <c:pt idx="2437">
                        <c:v>1488.34</c:v>
                      </c:pt>
                      <c:pt idx="2438">
                        <c:v>1488.95</c:v>
                      </c:pt>
                      <c:pt idx="2439">
                        <c:v>1489.56</c:v>
                      </c:pt>
                      <c:pt idx="2440">
                        <c:v>1490.17</c:v>
                      </c:pt>
                      <c:pt idx="2441">
                        <c:v>1490.78</c:v>
                      </c:pt>
                      <c:pt idx="2442">
                        <c:v>1491.39</c:v>
                      </c:pt>
                      <c:pt idx="2443">
                        <c:v>1492</c:v>
                      </c:pt>
                      <c:pt idx="2444">
                        <c:v>1492.61</c:v>
                      </c:pt>
                      <c:pt idx="2445">
                        <c:v>1493.22</c:v>
                      </c:pt>
                      <c:pt idx="2446">
                        <c:v>1493.84</c:v>
                      </c:pt>
                      <c:pt idx="2447">
                        <c:v>1494.45</c:v>
                      </c:pt>
                      <c:pt idx="2448">
                        <c:v>1495.06</c:v>
                      </c:pt>
                      <c:pt idx="2449">
                        <c:v>1495.67</c:v>
                      </c:pt>
                      <c:pt idx="2450">
                        <c:v>1496.28</c:v>
                      </c:pt>
                      <c:pt idx="2451">
                        <c:v>1496.89</c:v>
                      </c:pt>
                      <c:pt idx="2452">
                        <c:v>1497.5</c:v>
                      </c:pt>
                      <c:pt idx="2453">
                        <c:v>1498.11</c:v>
                      </c:pt>
                      <c:pt idx="2454">
                        <c:v>1498.72</c:v>
                      </c:pt>
                      <c:pt idx="2455">
                        <c:v>1499.33</c:v>
                      </c:pt>
                      <c:pt idx="2456">
                        <c:v>1499.94</c:v>
                      </c:pt>
                      <c:pt idx="2457">
                        <c:v>1500.55</c:v>
                      </c:pt>
                      <c:pt idx="2458">
                        <c:v>1501.16</c:v>
                      </c:pt>
                      <c:pt idx="2459">
                        <c:v>1501.77</c:v>
                      </c:pt>
                      <c:pt idx="2460">
                        <c:v>1502.38</c:v>
                      </c:pt>
                      <c:pt idx="2461">
                        <c:v>1502.99</c:v>
                      </c:pt>
                      <c:pt idx="2462">
                        <c:v>1503.6</c:v>
                      </c:pt>
                      <c:pt idx="2463">
                        <c:v>1504.21</c:v>
                      </c:pt>
                      <c:pt idx="2464">
                        <c:v>1504.82</c:v>
                      </c:pt>
                      <c:pt idx="2465">
                        <c:v>1505.43</c:v>
                      </c:pt>
                      <c:pt idx="2466">
                        <c:v>1506.04</c:v>
                      </c:pt>
                      <c:pt idx="2467">
                        <c:v>1506.66</c:v>
                      </c:pt>
                      <c:pt idx="2468">
                        <c:v>1507.27</c:v>
                      </c:pt>
                      <c:pt idx="2469">
                        <c:v>1507.88</c:v>
                      </c:pt>
                      <c:pt idx="2470">
                        <c:v>1508.49</c:v>
                      </c:pt>
                      <c:pt idx="2471">
                        <c:v>1509.1</c:v>
                      </c:pt>
                      <c:pt idx="2472">
                        <c:v>1509.71</c:v>
                      </c:pt>
                      <c:pt idx="2473">
                        <c:v>1510.32</c:v>
                      </c:pt>
                      <c:pt idx="2474">
                        <c:v>1510.93</c:v>
                      </c:pt>
                      <c:pt idx="2475">
                        <c:v>1511.54</c:v>
                      </c:pt>
                      <c:pt idx="2476">
                        <c:v>1512.15</c:v>
                      </c:pt>
                      <c:pt idx="2477">
                        <c:v>1512.76</c:v>
                      </c:pt>
                      <c:pt idx="2478">
                        <c:v>1513.37</c:v>
                      </c:pt>
                      <c:pt idx="2479">
                        <c:v>1513.98</c:v>
                      </c:pt>
                      <c:pt idx="2480">
                        <c:v>1514.59</c:v>
                      </c:pt>
                      <c:pt idx="2481">
                        <c:v>1515.2</c:v>
                      </c:pt>
                      <c:pt idx="2482">
                        <c:v>1515.81</c:v>
                      </c:pt>
                      <c:pt idx="2483">
                        <c:v>1516.42</c:v>
                      </c:pt>
                      <c:pt idx="2484">
                        <c:v>1517.03</c:v>
                      </c:pt>
                      <c:pt idx="2485">
                        <c:v>1517.64</c:v>
                      </c:pt>
                      <c:pt idx="2486">
                        <c:v>1518.25</c:v>
                      </c:pt>
                      <c:pt idx="2487">
                        <c:v>1518.86</c:v>
                      </c:pt>
                      <c:pt idx="2488">
                        <c:v>1519.48</c:v>
                      </c:pt>
                      <c:pt idx="2489">
                        <c:v>1520.09</c:v>
                      </c:pt>
                      <c:pt idx="2490">
                        <c:v>1520.7</c:v>
                      </c:pt>
                      <c:pt idx="2491">
                        <c:v>1521.31</c:v>
                      </c:pt>
                      <c:pt idx="2492">
                        <c:v>1521.92</c:v>
                      </c:pt>
                      <c:pt idx="2493">
                        <c:v>1522.53</c:v>
                      </c:pt>
                      <c:pt idx="2494">
                        <c:v>1523.14</c:v>
                      </c:pt>
                      <c:pt idx="2495">
                        <c:v>1523.75</c:v>
                      </c:pt>
                      <c:pt idx="2496">
                        <c:v>1524.36</c:v>
                      </c:pt>
                      <c:pt idx="2497">
                        <c:v>1524.97</c:v>
                      </c:pt>
                      <c:pt idx="2498">
                        <c:v>1525.58</c:v>
                      </c:pt>
                      <c:pt idx="2499">
                        <c:v>1526.19</c:v>
                      </c:pt>
                      <c:pt idx="2500">
                        <c:v>1526.8</c:v>
                      </c:pt>
                      <c:pt idx="2501">
                        <c:v>1527.41</c:v>
                      </c:pt>
                      <c:pt idx="2502">
                        <c:v>1528.02</c:v>
                      </c:pt>
                      <c:pt idx="2503">
                        <c:v>1528.63</c:v>
                      </c:pt>
                      <c:pt idx="2504">
                        <c:v>1529.24</c:v>
                      </c:pt>
                      <c:pt idx="2505">
                        <c:v>1529.85</c:v>
                      </c:pt>
                      <c:pt idx="2506">
                        <c:v>1530.46</c:v>
                      </c:pt>
                      <c:pt idx="2507">
                        <c:v>1531.07</c:v>
                      </c:pt>
                      <c:pt idx="2508">
                        <c:v>1531.68</c:v>
                      </c:pt>
                      <c:pt idx="2509">
                        <c:v>1532.3</c:v>
                      </c:pt>
                      <c:pt idx="2510">
                        <c:v>1532.91</c:v>
                      </c:pt>
                      <c:pt idx="2511">
                        <c:v>1533.52</c:v>
                      </c:pt>
                      <c:pt idx="2512">
                        <c:v>1534.13</c:v>
                      </c:pt>
                      <c:pt idx="2513">
                        <c:v>1534.74</c:v>
                      </c:pt>
                      <c:pt idx="2514">
                        <c:v>1535.35</c:v>
                      </c:pt>
                      <c:pt idx="2515">
                        <c:v>1535.96</c:v>
                      </c:pt>
                      <c:pt idx="2516">
                        <c:v>1536.57</c:v>
                      </c:pt>
                      <c:pt idx="2517">
                        <c:v>1537.18</c:v>
                      </c:pt>
                      <c:pt idx="2518">
                        <c:v>1537.79</c:v>
                      </c:pt>
                      <c:pt idx="2519">
                        <c:v>1538.4</c:v>
                      </c:pt>
                      <c:pt idx="2520">
                        <c:v>1539.01</c:v>
                      </c:pt>
                      <c:pt idx="2521">
                        <c:v>1539.62</c:v>
                      </c:pt>
                      <c:pt idx="2522">
                        <c:v>1540.23</c:v>
                      </c:pt>
                      <c:pt idx="2523">
                        <c:v>1540.84</c:v>
                      </c:pt>
                      <c:pt idx="2524">
                        <c:v>1541.45</c:v>
                      </c:pt>
                      <c:pt idx="2525">
                        <c:v>1542.06</c:v>
                      </c:pt>
                      <c:pt idx="2526">
                        <c:v>1542.67</c:v>
                      </c:pt>
                      <c:pt idx="2527">
                        <c:v>1543.28</c:v>
                      </c:pt>
                      <c:pt idx="2528">
                        <c:v>1543.89</c:v>
                      </c:pt>
                      <c:pt idx="2529">
                        <c:v>1544.5</c:v>
                      </c:pt>
                      <c:pt idx="2530">
                        <c:v>1545.12</c:v>
                      </c:pt>
                      <c:pt idx="2531">
                        <c:v>1545.73</c:v>
                      </c:pt>
                      <c:pt idx="2532">
                        <c:v>1546.34</c:v>
                      </c:pt>
                      <c:pt idx="2533">
                        <c:v>1546.95</c:v>
                      </c:pt>
                      <c:pt idx="2534">
                        <c:v>1547.56</c:v>
                      </c:pt>
                      <c:pt idx="2535">
                        <c:v>1548.17</c:v>
                      </c:pt>
                      <c:pt idx="2536">
                        <c:v>1548.78</c:v>
                      </c:pt>
                      <c:pt idx="2537">
                        <c:v>1549.39</c:v>
                      </c:pt>
                      <c:pt idx="2538">
                        <c:v>1550</c:v>
                      </c:pt>
                      <c:pt idx="2539">
                        <c:v>1550.61</c:v>
                      </c:pt>
                      <c:pt idx="2540">
                        <c:v>1551.22</c:v>
                      </c:pt>
                      <c:pt idx="2541">
                        <c:v>1551.83</c:v>
                      </c:pt>
                      <c:pt idx="2542">
                        <c:v>1552.44</c:v>
                      </c:pt>
                      <c:pt idx="2543">
                        <c:v>1553.05</c:v>
                      </c:pt>
                      <c:pt idx="2544">
                        <c:v>1553.66</c:v>
                      </c:pt>
                      <c:pt idx="2545">
                        <c:v>1554.27</c:v>
                      </c:pt>
                      <c:pt idx="2546">
                        <c:v>1554.88</c:v>
                      </c:pt>
                      <c:pt idx="2547">
                        <c:v>1555.49</c:v>
                      </c:pt>
                      <c:pt idx="2548">
                        <c:v>1556.1</c:v>
                      </c:pt>
                      <c:pt idx="2549">
                        <c:v>1556.71</c:v>
                      </c:pt>
                      <c:pt idx="2550">
                        <c:v>1557.32</c:v>
                      </c:pt>
                      <c:pt idx="2551">
                        <c:v>1557.94</c:v>
                      </c:pt>
                      <c:pt idx="2552">
                        <c:v>1558.55</c:v>
                      </c:pt>
                      <c:pt idx="2553">
                        <c:v>1559.16</c:v>
                      </c:pt>
                      <c:pt idx="2554">
                        <c:v>1559.77</c:v>
                      </c:pt>
                      <c:pt idx="2555">
                        <c:v>1560.38</c:v>
                      </c:pt>
                      <c:pt idx="2556">
                        <c:v>1560.99</c:v>
                      </c:pt>
                      <c:pt idx="2557">
                        <c:v>1561.6</c:v>
                      </c:pt>
                      <c:pt idx="2558">
                        <c:v>1562.21</c:v>
                      </c:pt>
                      <c:pt idx="2559">
                        <c:v>1562.82</c:v>
                      </c:pt>
                      <c:pt idx="2560">
                        <c:v>1563.43</c:v>
                      </c:pt>
                      <c:pt idx="2561">
                        <c:v>1564.04</c:v>
                      </c:pt>
                      <c:pt idx="2562">
                        <c:v>1564.65</c:v>
                      </c:pt>
                      <c:pt idx="2563">
                        <c:v>1565.26</c:v>
                      </c:pt>
                      <c:pt idx="2564">
                        <c:v>1565.87</c:v>
                      </c:pt>
                      <c:pt idx="2565">
                        <c:v>1566.48</c:v>
                      </c:pt>
                      <c:pt idx="2566">
                        <c:v>1567.09</c:v>
                      </c:pt>
                      <c:pt idx="2567">
                        <c:v>1567.7</c:v>
                      </c:pt>
                      <c:pt idx="2568">
                        <c:v>1568.31</c:v>
                      </c:pt>
                      <c:pt idx="2569">
                        <c:v>1568.92</c:v>
                      </c:pt>
                      <c:pt idx="2570">
                        <c:v>1569.53</c:v>
                      </c:pt>
                      <c:pt idx="2571">
                        <c:v>1570.14</c:v>
                      </c:pt>
                      <c:pt idx="2572">
                        <c:v>1570.76</c:v>
                      </c:pt>
                      <c:pt idx="2573">
                        <c:v>1571.37</c:v>
                      </c:pt>
                      <c:pt idx="2574">
                        <c:v>1571.98</c:v>
                      </c:pt>
                      <c:pt idx="2575">
                        <c:v>1572.59</c:v>
                      </c:pt>
                      <c:pt idx="2576">
                        <c:v>1573.2</c:v>
                      </c:pt>
                      <c:pt idx="2577">
                        <c:v>1573.81</c:v>
                      </c:pt>
                      <c:pt idx="2578">
                        <c:v>1574.42</c:v>
                      </c:pt>
                      <c:pt idx="2579">
                        <c:v>1575.03</c:v>
                      </c:pt>
                      <c:pt idx="2580">
                        <c:v>1575.64</c:v>
                      </c:pt>
                      <c:pt idx="2581">
                        <c:v>1576.25</c:v>
                      </c:pt>
                      <c:pt idx="2582">
                        <c:v>1576.86</c:v>
                      </c:pt>
                      <c:pt idx="2583">
                        <c:v>1577.47</c:v>
                      </c:pt>
                      <c:pt idx="2584">
                        <c:v>1578.08</c:v>
                      </c:pt>
                      <c:pt idx="2585">
                        <c:v>1578.69</c:v>
                      </c:pt>
                      <c:pt idx="2586">
                        <c:v>1579.3</c:v>
                      </c:pt>
                      <c:pt idx="2587">
                        <c:v>1579.91</c:v>
                      </c:pt>
                      <c:pt idx="2588">
                        <c:v>1580.52</c:v>
                      </c:pt>
                      <c:pt idx="2589">
                        <c:v>1581.13</c:v>
                      </c:pt>
                      <c:pt idx="2590">
                        <c:v>1581.74</c:v>
                      </c:pt>
                      <c:pt idx="2591">
                        <c:v>1582.35</c:v>
                      </c:pt>
                      <c:pt idx="2592">
                        <c:v>1582.96</c:v>
                      </c:pt>
                      <c:pt idx="2593">
                        <c:v>1583.58</c:v>
                      </c:pt>
                      <c:pt idx="2594">
                        <c:v>1584.19</c:v>
                      </c:pt>
                      <c:pt idx="2595">
                        <c:v>1584.8</c:v>
                      </c:pt>
                      <c:pt idx="2596">
                        <c:v>1585.41</c:v>
                      </c:pt>
                      <c:pt idx="2597">
                        <c:v>1586.02</c:v>
                      </c:pt>
                      <c:pt idx="2598">
                        <c:v>1586.63</c:v>
                      </c:pt>
                      <c:pt idx="2599">
                        <c:v>1587.24</c:v>
                      </c:pt>
                      <c:pt idx="2600">
                        <c:v>1587.85</c:v>
                      </c:pt>
                      <c:pt idx="2601">
                        <c:v>1588.46</c:v>
                      </c:pt>
                      <c:pt idx="2602">
                        <c:v>1589.07</c:v>
                      </c:pt>
                      <c:pt idx="2603">
                        <c:v>1589.68</c:v>
                      </c:pt>
                      <c:pt idx="2604">
                        <c:v>1590.29</c:v>
                      </c:pt>
                      <c:pt idx="2605">
                        <c:v>1590.9</c:v>
                      </c:pt>
                      <c:pt idx="2606">
                        <c:v>1591.51</c:v>
                      </c:pt>
                      <c:pt idx="2607">
                        <c:v>1592.12</c:v>
                      </c:pt>
                      <c:pt idx="2608">
                        <c:v>1592.73</c:v>
                      </c:pt>
                      <c:pt idx="2609">
                        <c:v>1593.34</c:v>
                      </c:pt>
                      <c:pt idx="2610">
                        <c:v>1593.95</c:v>
                      </c:pt>
                      <c:pt idx="2611">
                        <c:v>1594.56</c:v>
                      </c:pt>
                      <c:pt idx="2612">
                        <c:v>1595.17</c:v>
                      </c:pt>
                      <c:pt idx="2613">
                        <c:v>1595.78</c:v>
                      </c:pt>
                      <c:pt idx="2614">
                        <c:v>1596.4</c:v>
                      </c:pt>
                      <c:pt idx="2615">
                        <c:v>1597.01</c:v>
                      </c:pt>
                      <c:pt idx="2616">
                        <c:v>1597.62</c:v>
                      </c:pt>
                      <c:pt idx="2617">
                        <c:v>1598.23</c:v>
                      </c:pt>
                      <c:pt idx="2618">
                        <c:v>1598.84</c:v>
                      </c:pt>
                      <c:pt idx="2619">
                        <c:v>1599.45</c:v>
                      </c:pt>
                      <c:pt idx="2620">
                        <c:v>1600.06</c:v>
                      </c:pt>
                      <c:pt idx="2621">
                        <c:v>1600.67</c:v>
                      </c:pt>
                      <c:pt idx="2622">
                        <c:v>1601.28</c:v>
                      </c:pt>
                      <c:pt idx="2623">
                        <c:v>1601.89</c:v>
                      </c:pt>
                      <c:pt idx="2624">
                        <c:v>1602.5</c:v>
                      </c:pt>
                      <c:pt idx="2625">
                        <c:v>1603.11</c:v>
                      </c:pt>
                      <c:pt idx="2626">
                        <c:v>1603.72</c:v>
                      </c:pt>
                      <c:pt idx="2627">
                        <c:v>1604.33</c:v>
                      </c:pt>
                      <c:pt idx="2628">
                        <c:v>1604.94</c:v>
                      </c:pt>
                      <c:pt idx="2629">
                        <c:v>1605.55</c:v>
                      </c:pt>
                      <c:pt idx="2630">
                        <c:v>1606.16</c:v>
                      </c:pt>
                      <c:pt idx="2631">
                        <c:v>1606.77</c:v>
                      </c:pt>
                      <c:pt idx="2632">
                        <c:v>1607.38</c:v>
                      </c:pt>
                      <c:pt idx="2633">
                        <c:v>1607.99</c:v>
                      </c:pt>
                      <c:pt idx="2634">
                        <c:v>1608.6</c:v>
                      </c:pt>
                      <c:pt idx="2635">
                        <c:v>1609.22</c:v>
                      </c:pt>
                      <c:pt idx="2636">
                        <c:v>1609.83</c:v>
                      </c:pt>
                      <c:pt idx="2637">
                        <c:v>1610.44</c:v>
                      </c:pt>
                      <c:pt idx="2638">
                        <c:v>1611.05</c:v>
                      </c:pt>
                      <c:pt idx="2639">
                        <c:v>1611.66</c:v>
                      </c:pt>
                      <c:pt idx="2640">
                        <c:v>1612.27</c:v>
                      </c:pt>
                      <c:pt idx="2641">
                        <c:v>1612.88</c:v>
                      </c:pt>
                      <c:pt idx="2642">
                        <c:v>1613.49</c:v>
                      </c:pt>
                      <c:pt idx="2643">
                        <c:v>1614.1</c:v>
                      </c:pt>
                      <c:pt idx="2644">
                        <c:v>1614.71</c:v>
                      </c:pt>
                      <c:pt idx="2645">
                        <c:v>1615.32</c:v>
                      </c:pt>
                      <c:pt idx="2646">
                        <c:v>1615.93</c:v>
                      </c:pt>
                      <c:pt idx="2647">
                        <c:v>1616.54</c:v>
                      </c:pt>
                      <c:pt idx="2648">
                        <c:v>1617.15</c:v>
                      </c:pt>
                      <c:pt idx="2649">
                        <c:v>1617.76</c:v>
                      </c:pt>
                      <c:pt idx="2650">
                        <c:v>1618.37</c:v>
                      </c:pt>
                      <c:pt idx="2651">
                        <c:v>1618.98</c:v>
                      </c:pt>
                      <c:pt idx="2652">
                        <c:v>1619.59</c:v>
                      </c:pt>
                      <c:pt idx="2653">
                        <c:v>1620.2</c:v>
                      </c:pt>
                      <c:pt idx="2654">
                        <c:v>1620.81</c:v>
                      </c:pt>
                      <c:pt idx="2655">
                        <c:v>1621.42</c:v>
                      </c:pt>
                      <c:pt idx="2656">
                        <c:v>1622.04</c:v>
                      </c:pt>
                      <c:pt idx="2657">
                        <c:v>1622.65</c:v>
                      </c:pt>
                      <c:pt idx="2658">
                        <c:v>1623.26</c:v>
                      </c:pt>
                      <c:pt idx="2659">
                        <c:v>1623.87</c:v>
                      </c:pt>
                      <c:pt idx="2660">
                        <c:v>1624.48</c:v>
                      </c:pt>
                      <c:pt idx="2661">
                        <c:v>1625.09</c:v>
                      </c:pt>
                      <c:pt idx="2662">
                        <c:v>1625.7</c:v>
                      </c:pt>
                      <c:pt idx="2663">
                        <c:v>1626.31</c:v>
                      </c:pt>
                      <c:pt idx="2664">
                        <c:v>1626.92</c:v>
                      </c:pt>
                      <c:pt idx="2665">
                        <c:v>1627.53</c:v>
                      </c:pt>
                      <c:pt idx="2666">
                        <c:v>1628.14</c:v>
                      </c:pt>
                      <c:pt idx="2667">
                        <c:v>1628.75</c:v>
                      </c:pt>
                      <c:pt idx="2668">
                        <c:v>1629.36</c:v>
                      </c:pt>
                      <c:pt idx="2669">
                        <c:v>1629.97</c:v>
                      </c:pt>
                      <c:pt idx="2670">
                        <c:v>1630.58</c:v>
                      </c:pt>
                      <c:pt idx="2671">
                        <c:v>1631.19</c:v>
                      </c:pt>
                      <c:pt idx="2672">
                        <c:v>1631.8</c:v>
                      </c:pt>
                      <c:pt idx="2673">
                        <c:v>1632.41</c:v>
                      </c:pt>
                      <c:pt idx="2674">
                        <c:v>1633.02</c:v>
                      </c:pt>
                      <c:pt idx="2675">
                        <c:v>1633.63</c:v>
                      </c:pt>
                      <c:pt idx="2676">
                        <c:v>1634.24</c:v>
                      </c:pt>
                      <c:pt idx="2677">
                        <c:v>1634.86</c:v>
                      </c:pt>
                      <c:pt idx="2678">
                        <c:v>1635.47</c:v>
                      </c:pt>
                      <c:pt idx="2679">
                        <c:v>1636.08</c:v>
                      </c:pt>
                      <c:pt idx="2680">
                        <c:v>1636.69</c:v>
                      </c:pt>
                      <c:pt idx="2681">
                        <c:v>1637.3</c:v>
                      </c:pt>
                      <c:pt idx="2682">
                        <c:v>1637.91</c:v>
                      </c:pt>
                      <c:pt idx="2683">
                        <c:v>1638.52</c:v>
                      </c:pt>
                      <c:pt idx="2684">
                        <c:v>1639.13</c:v>
                      </c:pt>
                      <c:pt idx="2685">
                        <c:v>1639.74</c:v>
                      </c:pt>
                      <c:pt idx="2686">
                        <c:v>1640.35</c:v>
                      </c:pt>
                      <c:pt idx="2687">
                        <c:v>1640.96</c:v>
                      </c:pt>
                      <c:pt idx="2688">
                        <c:v>1641.57</c:v>
                      </c:pt>
                      <c:pt idx="2689">
                        <c:v>1642.18</c:v>
                      </c:pt>
                      <c:pt idx="2690">
                        <c:v>1642.79</c:v>
                      </c:pt>
                      <c:pt idx="2691">
                        <c:v>1643.4</c:v>
                      </c:pt>
                      <c:pt idx="2692">
                        <c:v>1644.01</c:v>
                      </c:pt>
                      <c:pt idx="2693">
                        <c:v>1644.62</c:v>
                      </c:pt>
                      <c:pt idx="2694">
                        <c:v>1645.23</c:v>
                      </c:pt>
                      <c:pt idx="2695">
                        <c:v>1645.84</c:v>
                      </c:pt>
                      <c:pt idx="2696">
                        <c:v>1646.45</c:v>
                      </c:pt>
                      <c:pt idx="2697">
                        <c:v>1647.06</c:v>
                      </c:pt>
                      <c:pt idx="2698">
                        <c:v>1647.68</c:v>
                      </c:pt>
                      <c:pt idx="2699">
                        <c:v>1648.29</c:v>
                      </c:pt>
                      <c:pt idx="2700">
                        <c:v>1648.9</c:v>
                      </c:pt>
                      <c:pt idx="2701">
                        <c:v>1649.51</c:v>
                      </c:pt>
                      <c:pt idx="2702">
                        <c:v>1650.12</c:v>
                      </c:pt>
                      <c:pt idx="2703">
                        <c:v>1650.73</c:v>
                      </c:pt>
                      <c:pt idx="2704">
                        <c:v>1651.34</c:v>
                      </c:pt>
                      <c:pt idx="2705">
                        <c:v>1651.95</c:v>
                      </c:pt>
                      <c:pt idx="2706">
                        <c:v>1652.56</c:v>
                      </c:pt>
                      <c:pt idx="2707">
                        <c:v>1653.17</c:v>
                      </c:pt>
                      <c:pt idx="2708">
                        <c:v>1653.78</c:v>
                      </c:pt>
                      <c:pt idx="2709">
                        <c:v>1654.39</c:v>
                      </c:pt>
                      <c:pt idx="2710">
                        <c:v>1655</c:v>
                      </c:pt>
                      <c:pt idx="2711">
                        <c:v>1655.61</c:v>
                      </c:pt>
                      <c:pt idx="2712">
                        <c:v>1656.22</c:v>
                      </c:pt>
                      <c:pt idx="2713">
                        <c:v>1656.83</c:v>
                      </c:pt>
                      <c:pt idx="2714">
                        <c:v>1657.44</c:v>
                      </c:pt>
                      <c:pt idx="2715">
                        <c:v>1658.05</c:v>
                      </c:pt>
                      <c:pt idx="2716">
                        <c:v>1658.66</c:v>
                      </c:pt>
                      <c:pt idx="2717">
                        <c:v>1659.27</c:v>
                      </c:pt>
                      <c:pt idx="2718">
                        <c:v>1659.88</c:v>
                      </c:pt>
                      <c:pt idx="2719">
                        <c:v>1660.5</c:v>
                      </c:pt>
                      <c:pt idx="2720">
                        <c:v>1661.11</c:v>
                      </c:pt>
                      <c:pt idx="2721">
                        <c:v>1661.72</c:v>
                      </c:pt>
                      <c:pt idx="2722">
                        <c:v>1662.33</c:v>
                      </c:pt>
                      <c:pt idx="2723">
                        <c:v>1662.94</c:v>
                      </c:pt>
                      <c:pt idx="2724">
                        <c:v>1663.55</c:v>
                      </c:pt>
                      <c:pt idx="2725">
                        <c:v>1664.16</c:v>
                      </c:pt>
                      <c:pt idx="2726">
                        <c:v>1664.77</c:v>
                      </c:pt>
                      <c:pt idx="2727">
                        <c:v>1665.38</c:v>
                      </c:pt>
                      <c:pt idx="2728">
                        <c:v>1665.99</c:v>
                      </c:pt>
                      <c:pt idx="2729">
                        <c:v>1666.6</c:v>
                      </c:pt>
                      <c:pt idx="2730">
                        <c:v>1667.21</c:v>
                      </c:pt>
                      <c:pt idx="2731">
                        <c:v>1667.82</c:v>
                      </c:pt>
                      <c:pt idx="2732">
                        <c:v>1668.43</c:v>
                      </c:pt>
                      <c:pt idx="2733">
                        <c:v>1669.04</c:v>
                      </c:pt>
                      <c:pt idx="2734">
                        <c:v>1669.65</c:v>
                      </c:pt>
                      <c:pt idx="2735">
                        <c:v>1670.26</c:v>
                      </c:pt>
                      <c:pt idx="2736">
                        <c:v>1670.87</c:v>
                      </c:pt>
                      <c:pt idx="2737">
                        <c:v>1671.48</c:v>
                      </c:pt>
                      <c:pt idx="2738">
                        <c:v>1672.09</c:v>
                      </c:pt>
                      <c:pt idx="2739">
                        <c:v>1672.7</c:v>
                      </c:pt>
                      <c:pt idx="2740">
                        <c:v>1673.32</c:v>
                      </c:pt>
                      <c:pt idx="2741">
                        <c:v>1673.93</c:v>
                      </c:pt>
                      <c:pt idx="2742">
                        <c:v>1674.54</c:v>
                      </c:pt>
                      <c:pt idx="2743">
                        <c:v>1675.15</c:v>
                      </c:pt>
                      <c:pt idx="2744">
                        <c:v>1675.76</c:v>
                      </c:pt>
                      <c:pt idx="2745">
                        <c:v>1676.37</c:v>
                      </c:pt>
                      <c:pt idx="2746">
                        <c:v>1676.98</c:v>
                      </c:pt>
                      <c:pt idx="2747">
                        <c:v>1677.59</c:v>
                      </c:pt>
                      <c:pt idx="2748">
                        <c:v>1678.2</c:v>
                      </c:pt>
                      <c:pt idx="2749">
                        <c:v>1678.81</c:v>
                      </c:pt>
                      <c:pt idx="2750">
                        <c:v>1679.42</c:v>
                      </c:pt>
                      <c:pt idx="2751">
                        <c:v>1680.03</c:v>
                      </c:pt>
                      <c:pt idx="2752">
                        <c:v>1680.64</c:v>
                      </c:pt>
                      <c:pt idx="2753">
                        <c:v>1681.25</c:v>
                      </c:pt>
                      <c:pt idx="2754">
                        <c:v>1681.86</c:v>
                      </c:pt>
                      <c:pt idx="2755">
                        <c:v>1682.47</c:v>
                      </c:pt>
                      <c:pt idx="2756">
                        <c:v>1683.08</c:v>
                      </c:pt>
                      <c:pt idx="2757">
                        <c:v>1683.69</c:v>
                      </c:pt>
                      <c:pt idx="2758">
                        <c:v>1684.3</c:v>
                      </c:pt>
                      <c:pt idx="2759">
                        <c:v>1684.91</c:v>
                      </c:pt>
                      <c:pt idx="2760">
                        <c:v>1685.52</c:v>
                      </c:pt>
                      <c:pt idx="2761">
                        <c:v>1686.14</c:v>
                      </c:pt>
                      <c:pt idx="2762">
                        <c:v>1686.75</c:v>
                      </c:pt>
                      <c:pt idx="2763">
                        <c:v>1687.36</c:v>
                      </c:pt>
                      <c:pt idx="2764">
                        <c:v>1687.97</c:v>
                      </c:pt>
                      <c:pt idx="2765">
                        <c:v>1688.58</c:v>
                      </c:pt>
                      <c:pt idx="2766">
                        <c:v>1689.19</c:v>
                      </c:pt>
                      <c:pt idx="2767">
                        <c:v>1689.8</c:v>
                      </c:pt>
                      <c:pt idx="2768">
                        <c:v>1690.41</c:v>
                      </c:pt>
                      <c:pt idx="2769">
                        <c:v>1691.02</c:v>
                      </c:pt>
                      <c:pt idx="2770">
                        <c:v>1691.63</c:v>
                      </c:pt>
                      <c:pt idx="2771">
                        <c:v>1692.24</c:v>
                      </c:pt>
                      <c:pt idx="2772">
                        <c:v>1692.85</c:v>
                      </c:pt>
                      <c:pt idx="2773">
                        <c:v>1693.46</c:v>
                      </c:pt>
                      <c:pt idx="2774">
                        <c:v>1694.07</c:v>
                      </c:pt>
                      <c:pt idx="2775">
                        <c:v>1694.68</c:v>
                      </c:pt>
                      <c:pt idx="2776">
                        <c:v>1695.29</c:v>
                      </c:pt>
                      <c:pt idx="2777">
                        <c:v>1695.9</c:v>
                      </c:pt>
                      <c:pt idx="2778">
                        <c:v>1696.51</c:v>
                      </c:pt>
                      <c:pt idx="2779">
                        <c:v>1697.12</c:v>
                      </c:pt>
                      <c:pt idx="2780">
                        <c:v>1697.73</c:v>
                      </c:pt>
                      <c:pt idx="2781">
                        <c:v>1698.34</c:v>
                      </c:pt>
                      <c:pt idx="2782">
                        <c:v>1698.96</c:v>
                      </c:pt>
                      <c:pt idx="2783">
                        <c:v>1699.57</c:v>
                      </c:pt>
                      <c:pt idx="2784">
                        <c:v>1700.18</c:v>
                      </c:pt>
                      <c:pt idx="2785">
                        <c:v>1700.79</c:v>
                      </c:pt>
                      <c:pt idx="2786">
                        <c:v>1701.4</c:v>
                      </c:pt>
                      <c:pt idx="2787">
                        <c:v>1702.01</c:v>
                      </c:pt>
                      <c:pt idx="2788">
                        <c:v>1702.62</c:v>
                      </c:pt>
                      <c:pt idx="2789">
                        <c:v>1703.23</c:v>
                      </c:pt>
                      <c:pt idx="2790">
                        <c:v>1703.84</c:v>
                      </c:pt>
                      <c:pt idx="2791">
                        <c:v>1704.45</c:v>
                      </c:pt>
                      <c:pt idx="2792">
                        <c:v>1705.06</c:v>
                      </c:pt>
                      <c:pt idx="2793">
                        <c:v>1705.67</c:v>
                      </c:pt>
                      <c:pt idx="2794">
                        <c:v>1706.28</c:v>
                      </c:pt>
                      <c:pt idx="2795">
                        <c:v>1706.89</c:v>
                      </c:pt>
                      <c:pt idx="2796">
                        <c:v>1707.5</c:v>
                      </c:pt>
                      <c:pt idx="2797">
                        <c:v>1708.11</c:v>
                      </c:pt>
                      <c:pt idx="2798">
                        <c:v>1708.72</c:v>
                      </c:pt>
                      <c:pt idx="2799">
                        <c:v>1709.33</c:v>
                      </c:pt>
                      <c:pt idx="2800">
                        <c:v>1709.94</c:v>
                      </c:pt>
                      <c:pt idx="2801">
                        <c:v>1710.55</c:v>
                      </c:pt>
                      <c:pt idx="2802">
                        <c:v>1711.16</c:v>
                      </c:pt>
                      <c:pt idx="2803">
                        <c:v>1711.78</c:v>
                      </c:pt>
                      <c:pt idx="2804">
                        <c:v>1712.39</c:v>
                      </c:pt>
                      <c:pt idx="2805">
                        <c:v>1713</c:v>
                      </c:pt>
                      <c:pt idx="2806">
                        <c:v>1713.61</c:v>
                      </c:pt>
                      <c:pt idx="2807">
                        <c:v>1714.22</c:v>
                      </c:pt>
                      <c:pt idx="2808">
                        <c:v>1714.83</c:v>
                      </c:pt>
                      <c:pt idx="2809">
                        <c:v>1715.44</c:v>
                      </c:pt>
                      <c:pt idx="2810">
                        <c:v>1716.05</c:v>
                      </c:pt>
                      <c:pt idx="2811">
                        <c:v>1716.66</c:v>
                      </c:pt>
                      <c:pt idx="2812">
                        <c:v>1717.27</c:v>
                      </c:pt>
                      <c:pt idx="2813">
                        <c:v>1717.88</c:v>
                      </c:pt>
                      <c:pt idx="2814">
                        <c:v>1718.49</c:v>
                      </c:pt>
                      <c:pt idx="2815">
                        <c:v>1719.1</c:v>
                      </c:pt>
                      <c:pt idx="2816">
                        <c:v>1719.71</c:v>
                      </c:pt>
                      <c:pt idx="2817">
                        <c:v>1720.32</c:v>
                      </c:pt>
                      <c:pt idx="2818">
                        <c:v>1720.93</c:v>
                      </c:pt>
                      <c:pt idx="2819">
                        <c:v>1721.54</c:v>
                      </c:pt>
                      <c:pt idx="2820">
                        <c:v>1722.15</c:v>
                      </c:pt>
                      <c:pt idx="2821">
                        <c:v>1722.76</c:v>
                      </c:pt>
                      <c:pt idx="2822">
                        <c:v>1723.37</c:v>
                      </c:pt>
                      <c:pt idx="2823">
                        <c:v>1723.98</c:v>
                      </c:pt>
                      <c:pt idx="2824">
                        <c:v>1724.6</c:v>
                      </c:pt>
                      <c:pt idx="2825">
                        <c:v>1725.21</c:v>
                      </c:pt>
                      <c:pt idx="2826">
                        <c:v>1725.82</c:v>
                      </c:pt>
                      <c:pt idx="2827">
                        <c:v>1726.43</c:v>
                      </c:pt>
                      <c:pt idx="2828">
                        <c:v>1727.04</c:v>
                      </c:pt>
                      <c:pt idx="2829">
                        <c:v>1727.65</c:v>
                      </c:pt>
                      <c:pt idx="2830">
                        <c:v>1728.26</c:v>
                      </c:pt>
                      <c:pt idx="2831">
                        <c:v>1728.87</c:v>
                      </c:pt>
                      <c:pt idx="2832">
                        <c:v>1729.48</c:v>
                      </c:pt>
                      <c:pt idx="2833">
                        <c:v>1730.09</c:v>
                      </c:pt>
                      <c:pt idx="2834">
                        <c:v>1730.7</c:v>
                      </c:pt>
                      <c:pt idx="2835">
                        <c:v>1731.31</c:v>
                      </c:pt>
                      <c:pt idx="2836">
                        <c:v>1731.92</c:v>
                      </c:pt>
                      <c:pt idx="2837">
                        <c:v>1732.53</c:v>
                      </c:pt>
                      <c:pt idx="2838">
                        <c:v>1733.14</c:v>
                      </c:pt>
                      <c:pt idx="2839">
                        <c:v>1733.75</c:v>
                      </c:pt>
                      <c:pt idx="2840">
                        <c:v>1734.36</c:v>
                      </c:pt>
                      <c:pt idx="2841">
                        <c:v>1734.97</c:v>
                      </c:pt>
                      <c:pt idx="2842">
                        <c:v>1735.58</c:v>
                      </c:pt>
                      <c:pt idx="2843">
                        <c:v>1736.19</c:v>
                      </c:pt>
                      <c:pt idx="2844">
                        <c:v>1736.8</c:v>
                      </c:pt>
                      <c:pt idx="2845">
                        <c:v>1737.42</c:v>
                      </c:pt>
                      <c:pt idx="2846">
                        <c:v>1738.03</c:v>
                      </c:pt>
                      <c:pt idx="2847">
                        <c:v>1738.64</c:v>
                      </c:pt>
                      <c:pt idx="2848">
                        <c:v>1739.25</c:v>
                      </c:pt>
                      <c:pt idx="2849">
                        <c:v>1739.86</c:v>
                      </c:pt>
                      <c:pt idx="2850">
                        <c:v>1740.47</c:v>
                      </c:pt>
                      <c:pt idx="2851">
                        <c:v>1741.08</c:v>
                      </c:pt>
                      <c:pt idx="2852">
                        <c:v>1741.69</c:v>
                      </c:pt>
                      <c:pt idx="2853">
                        <c:v>1742.3</c:v>
                      </c:pt>
                      <c:pt idx="2854">
                        <c:v>1742.91</c:v>
                      </c:pt>
                      <c:pt idx="2855">
                        <c:v>1743.52</c:v>
                      </c:pt>
                      <c:pt idx="2856">
                        <c:v>1744.13</c:v>
                      </c:pt>
                      <c:pt idx="2857">
                        <c:v>1744.74</c:v>
                      </c:pt>
                      <c:pt idx="2858">
                        <c:v>1745.35</c:v>
                      </c:pt>
                      <c:pt idx="2859">
                        <c:v>1745.96</c:v>
                      </c:pt>
                      <c:pt idx="2860">
                        <c:v>1746.57</c:v>
                      </c:pt>
                      <c:pt idx="2861">
                        <c:v>1747.18</c:v>
                      </c:pt>
                      <c:pt idx="2862">
                        <c:v>1747.79</c:v>
                      </c:pt>
                      <c:pt idx="2863">
                        <c:v>1748.4</c:v>
                      </c:pt>
                      <c:pt idx="2864">
                        <c:v>1749.01</c:v>
                      </c:pt>
                      <c:pt idx="2865">
                        <c:v>1749.62</c:v>
                      </c:pt>
                      <c:pt idx="2866">
                        <c:v>1750.24</c:v>
                      </c:pt>
                      <c:pt idx="2867">
                        <c:v>1750.85</c:v>
                      </c:pt>
                      <c:pt idx="2868">
                        <c:v>1751.46</c:v>
                      </c:pt>
                      <c:pt idx="2869">
                        <c:v>1752.07</c:v>
                      </c:pt>
                      <c:pt idx="2870">
                        <c:v>1752.68</c:v>
                      </c:pt>
                      <c:pt idx="2871">
                        <c:v>1753.29</c:v>
                      </c:pt>
                      <c:pt idx="2872">
                        <c:v>1753.9</c:v>
                      </c:pt>
                      <c:pt idx="2873">
                        <c:v>1754.51</c:v>
                      </c:pt>
                      <c:pt idx="2874">
                        <c:v>1755.12</c:v>
                      </c:pt>
                      <c:pt idx="2875">
                        <c:v>1755.73</c:v>
                      </c:pt>
                      <c:pt idx="2876">
                        <c:v>1756.34</c:v>
                      </c:pt>
                      <c:pt idx="2877">
                        <c:v>1756.95</c:v>
                      </c:pt>
                      <c:pt idx="2878">
                        <c:v>1757.56</c:v>
                      </c:pt>
                      <c:pt idx="2879">
                        <c:v>1758.17</c:v>
                      </c:pt>
                      <c:pt idx="2880">
                        <c:v>1758.78</c:v>
                      </c:pt>
                      <c:pt idx="2881">
                        <c:v>1759.39</c:v>
                      </c:pt>
                      <c:pt idx="2882">
                        <c:v>1760</c:v>
                      </c:pt>
                      <c:pt idx="2883">
                        <c:v>1760.61</c:v>
                      </c:pt>
                      <c:pt idx="2884">
                        <c:v>1761.22</c:v>
                      </c:pt>
                      <c:pt idx="2885">
                        <c:v>1761.83</c:v>
                      </c:pt>
                      <c:pt idx="2886">
                        <c:v>1762.44</c:v>
                      </c:pt>
                      <c:pt idx="2887">
                        <c:v>1763.06</c:v>
                      </c:pt>
                      <c:pt idx="2888">
                        <c:v>1763.67</c:v>
                      </c:pt>
                      <c:pt idx="2889">
                        <c:v>1764.28</c:v>
                      </c:pt>
                      <c:pt idx="2890">
                        <c:v>1764.89</c:v>
                      </c:pt>
                      <c:pt idx="2891">
                        <c:v>1765.5</c:v>
                      </c:pt>
                      <c:pt idx="2892">
                        <c:v>1766.11</c:v>
                      </c:pt>
                      <c:pt idx="2893">
                        <c:v>1766.72</c:v>
                      </c:pt>
                      <c:pt idx="2894">
                        <c:v>1767.33</c:v>
                      </c:pt>
                      <c:pt idx="2895">
                        <c:v>1767.94</c:v>
                      </c:pt>
                      <c:pt idx="2896">
                        <c:v>1768.55</c:v>
                      </c:pt>
                      <c:pt idx="2897">
                        <c:v>1769.16</c:v>
                      </c:pt>
                      <c:pt idx="2898">
                        <c:v>1769.77</c:v>
                      </c:pt>
                      <c:pt idx="2899">
                        <c:v>1770.38</c:v>
                      </c:pt>
                      <c:pt idx="2900">
                        <c:v>1770.99</c:v>
                      </c:pt>
                      <c:pt idx="2901">
                        <c:v>1771.6</c:v>
                      </c:pt>
                      <c:pt idx="2902">
                        <c:v>1772.21</c:v>
                      </c:pt>
                      <c:pt idx="2903">
                        <c:v>1772.82</c:v>
                      </c:pt>
                      <c:pt idx="2904">
                        <c:v>1773.43</c:v>
                      </c:pt>
                      <c:pt idx="2905">
                        <c:v>1774.04</c:v>
                      </c:pt>
                      <c:pt idx="2906">
                        <c:v>1774.65</c:v>
                      </c:pt>
                      <c:pt idx="2907">
                        <c:v>1775.26</c:v>
                      </c:pt>
                      <c:pt idx="2908">
                        <c:v>1775.88</c:v>
                      </c:pt>
                      <c:pt idx="2909">
                        <c:v>1776.49</c:v>
                      </c:pt>
                      <c:pt idx="2910">
                        <c:v>1777.1</c:v>
                      </c:pt>
                      <c:pt idx="2911">
                        <c:v>1777.71</c:v>
                      </c:pt>
                      <c:pt idx="2912">
                        <c:v>1778.32</c:v>
                      </c:pt>
                      <c:pt idx="2913">
                        <c:v>1778.93</c:v>
                      </c:pt>
                      <c:pt idx="2914">
                        <c:v>1779.54</c:v>
                      </c:pt>
                      <c:pt idx="2915">
                        <c:v>1780.15</c:v>
                      </c:pt>
                      <c:pt idx="2916">
                        <c:v>1780.76</c:v>
                      </c:pt>
                      <c:pt idx="2917">
                        <c:v>1781.37</c:v>
                      </c:pt>
                      <c:pt idx="2918">
                        <c:v>1781.98</c:v>
                      </c:pt>
                      <c:pt idx="2919">
                        <c:v>1782.59</c:v>
                      </c:pt>
                      <c:pt idx="2920">
                        <c:v>1783.2</c:v>
                      </c:pt>
                      <c:pt idx="2921">
                        <c:v>1783.81</c:v>
                      </c:pt>
                      <c:pt idx="2922">
                        <c:v>1784.42</c:v>
                      </c:pt>
                      <c:pt idx="2923">
                        <c:v>1785.03</c:v>
                      </c:pt>
                      <c:pt idx="2924">
                        <c:v>1785.64</c:v>
                      </c:pt>
                      <c:pt idx="2925">
                        <c:v>1786.25</c:v>
                      </c:pt>
                      <c:pt idx="2926">
                        <c:v>1786.86</c:v>
                      </c:pt>
                      <c:pt idx="2927">
                        <c:v>1787.47</c:v>
                      </c:pt>
                      <c:pt idx="2928">
                        <c:v>1788.08</c:v>
                      </c:pt>
                      <c:pt idx="2929">
                        <c:v>1788.7</c:v>
                      </c:pt>
                      <c:pt idx="2930">
                        <c:v>1789.31</c:v>
                      </c:pt>
                      <c:pt idx="2931">
                        <c:v>1789.92</c:v>
                      </c:pt>
                      <c:pt idx="2932">
                        <c:v>1790.53</c:v>
                      </c:pt>
                      <c:pt idx="2933">
                        <c:v>1791.14</c:v>
                      </c:pt>
                      <c:pt idx="2934">
                        <c:v>1791.75</c:v>
                      </c:pt>
                      <c:pt idx="2935">
                        <c:v>1792.36</c:v>
                      </c:pt>
                      <c:pt idx="2936">
                        <c:v>1792.97</c:v>
                      </c:pt>
                      <c:pt idx="2937">
                        <c:v>1793.58</c:v>
                      </c:pt>
                      <c:pt idx="2938">
                        <c:v>1794.19</c:v>
                      </c:pt>
                      <c:pt idx="2939">
                        <c:v>1794.8</c:v>
                      </c:pt>
                      <c:pt idx="2940">
                        <c:v>1795.41</c:v>
                      </c:pt>
                      <c:pt idx="2941">
                        <c:v>1796.02</c:v>
                      </c:pt>
                      <c:pt idx="2942">
                        <c:v>1796.63</c:v>
                      </c:pt>
                      <c:pt idx="2943">
                        <c:v>1797.24</c:v>
                      </c:pt>
                      <c:pt idx="2944">
                        <c:v>1797.85</c:v>
                      </c:pt>
                      <c:pt idx="2945">
                        <c:v>1798.46</c:v>
                      </c:pt>
                      <c:pt idx="2946">
                        <c:v>1799.07</c:v>
                      </c:pt>
                      <c:pt idx="2947">
                        <c:v>1799.68</c:v>
                      </c:pt>
                      <c:pt idx="2948">
                        <c:v>1800.29</c:v>
                      </c:pt>
                      <c:pt idx="2949">
                        <c:v>1800.9</c:v>
                      </c:pt>
                      <c:pt idx="2950">
                        <c:v>1801.52</c:v>
                      </c:pt>
                      <c:pt idx="2951">
                        <c:v>1802.13</c:v>
                      </c:pt>
                      <c:pt idx="2952">
                        <c:v>1802.74</c:v>
                      </c:pt>
                      <c:pt idx="2953">
                        <c:v>1803.35</c:v>
                      </c:pt>
                      <c:pt idx="2954">
                        <c:v>1803.96</c:v>
                      </c:pt>
                      <c:pt idx="2955">
                        <c:v>1804.57</c:v>
                      </c:pt>
                      <c:pt idx="2956">
                        <c:v>1805.18</c:v>
                      </c:pt>
                      <c:pt idx="2957">
                        <c:v>1805.79</c:v>
                      </c:pt>
                      <c:pt idx="2958">
                        <c:v>1806.4</c:v>
                      </c:pt>
                      <c:pt idx="2959">
                        <c:v>1807.01</c:v>
                      </c:pt>
                      <c:pt idx="2960">
                        <c:v>1807.62</c:v>
                      </c:pt>
                      <c:pt idx="2961">
                        <c:v>1808.23</c:v>
                      </c:pt>
                      <c:pt idx="2962">
                        <c:v>1808.84</c:v>
                      </c:pt>
                      <c:pt idx="2963">
                        <c:v>1809.45</c:v>
                      </c:pt>
                      <c:pt idx="2964">
                        <c:v>1810.06</c:v>
                      </c:pt>
                      <c:pt idx="2965">
                        <c:v>1810.67</c:v>
                      </c:pt>
                      <c:pt idx="2966">
                        <c:v>1811.28</c:v>
                      </c:pt>
                      <c:pt idx="2967">
                        <c:v>1811.89</c:v>
                      </c:pt>
                      <c:pt idx="2968">
                        <c:v>1812.5</c:v>
                      </c:pt>
                      <c:pt idx="2969">
                        <c:v>1813.11</c:v>
                      </c:pt>
                      <c:pt idx="2970">
                        <c:v>1813.72</c:v>
                      </c:pt>
                      <c:pt idx="2971">
                        <c:v>1814.34</c:v>
                      </c:pt>
                      <c:pt idx="2972">
                        <c:v>1814.95</c:v>
                      </c:pt>
                      <c:pt idx="2973">
                        <c:v>1815.56</c:v>
                      </c:pt>
                      <c:pt idx="2974">
                        <c:v>1816.17</c:v>
                      </c:pt>
                      <c:pt idx="2975">
                        <c:v>1816.78</c:v>
                      </c:pt>
                      <c:pt idx="2976">
                        <c:v>1817.39</c:v>
                      </c:pt>
                      <c:pt idx="2977">
                        <c:v>1818</c:v>
                      </c:pt>
                      <c:pt idx="2978">
                        <c:v>1818.61</c:v>
                      </c:pt>
                      <c:pt idx="2979">
                        <c:v>1819.22</c:v>
                      </c:pt>
                      <c:pt idx="2980">
                        <c:v>1819.83</c:v>
                      </c:pt>
                      <c:pt idx="2981">
                        <c:v>1820.44</c:v>
                      </c:pt>
                      <c:pt idx="2982">
                        <c:v>1821.05</c:v>
                      </c:pt>
                      <c:pt idx="2983">
                        <c:v>1821.66</c:v>
                      </c:pt>
                      <c:pt idx="2984">
                        <c:v>1822.27</c:v>
                      </c:pt>
                      <c:pt idx="2985">
                        <c:v>1822.88</c:v>
                      </c:pt>
                      <c:pt idx="2986">
                        <c:v>1823.49</c:v>
                      </c:pt>
                      <c:pt idx="2987">
                        <c:v>1824.1</c:v>
                      </c:pt>
                      <c:pt idx="2988">
                        <c:v>1824.71</c:v>
                      </c:pt>
                      <c:pt idx="2989">
                        <c:v>1825.32</c:v>
                      </c:pt>
                      <c:pt idx="2990">
                        <c:v>1825.93</c:v>
                      </c:pt>
                      <c:pt idx="2991">
                        <c:v>1826.54</c:v>
                      </c:pt>
                      <c:pt idx="2992">
                        <c:v>1827.16</c:v>
                      </c:pt>
                      <c:pt idx="2993">
                        <c:v>1827.77</c:v>
                      </c:pt>
                      <c:pt idx="2994">
                        <c:v>1828.38</c:v>
                      </c:pt>
                      <c:pt idx="2995">
                        <c:v>1828.99</c:v>
                      </c:pt>
                      <c:pt idx="2996">
                        <c:v>1829.6</c:v>
                      </c:pt>
                      <c:pt idx="2997">
                        <c:v>1830.21</c:v>
                      </c:pt>
                      <c:pt idx="2998">
                        <c:v>1830.82</c:v>
                      </c:pt>
                      <c:pt idx="2999">
                        <c:v>1831.43</c:v>
                      </c:pt>
                      <c:pt idx="3000">
                        <c:v>1832.04</c:v>
                      </c:pt>
                      <c:pt idx="3001">
                        <c:v>1832.65</c:v>
                      </c:pt>
                      <c:pt idx="3002">
                        <c:v>1833.26</c:v>
                      </c:pt>
                      <c:pt idx="3003">
                        <c:v>1833.87</c:v>
                      </c:pt>
                      <c:pt idx="3004">
                        <c:v>1834.48</c:v>
                      </c:pt>
                      <c:pt idx="3005">
                        <c:v>1835.09</c:v>
                      </c:pt>
                      <c:pt idx="3006">
                        <c:v>1835.7</c:v>
                      </c:pt>
                      <c:pt idx="3007">
                        <c:v>1836.31</c:v>
                      </c:pt>
                      <c:pt idx="3008">
                        <c:v>1836.92</c:v>
                      </c:pt>
                      <c:pt idx="3009">
                        <c:v>1837.53</c:v>
                      </c:pt>
                      <c:pt idx="3010">
                        <c:v>1838.14</c:v>
                      </c:pt>
                      <c:pt idx="3011">
                        <c:v>1838.75</c:v>
                      </c:pt>
                      <c:pt idx="3012">
                        <c:v>1839.36</c:v>
                      </c:pt>
                      <c:pt idx="3013">
                        <c:v>1839.98</c:v>
                      </c:pt>
                      <c:pt idx="3014">
                        <c:v>1840.59</c:v>
                      </c:pt>
                      <c:pt idx="3015">
                        <c:v>1841.2</c:v>
                      </c:pt>
                      <c:pt idx="3016">
                        <c:v>1841.81</c:v>
                      </c:pt>
                      <c:pt idx="3017">
                        <c:v>1842.42</c:v>
                      </c:pt>
                      <c:pt idx="3018">
                        <c:v>1843.03</c:v>
                      </c:pt>
                      <c:pt idx="3019">
                        <c:v>1843.64</c:v>
                      </c:pt>
                      <c:pt idx="3020">
                        <c:v>1844.25</c:v>
                      </c:pt>
                      <c:pt idx="3021">
                        <c:v>1844.86</c:v>
                      </c:pt>
                      <c:pt idx="3022">
                        <c:v>1845.47</c:v>
                      </c:pt>
                      <c:pt idx="3023">
                        <c:v>1846.08</c:v>
                      </c:pt>
                      <c:pt idx="3024">
                        <c:v>1846.69</c:v>
                      </c:pt>
                      <c:pt idx="3025">
                        <c:v>1847.3</c:v>
                      </c:pt>
                      <c:pt idx="3026">
                        <c:v>1847.91</c:v>
                      </c:pt>
                      <c:pt idx="3027">
                        <c:v>1848.52</c:v>
                      </c:pt>
                      <c:pt idx="3028">
                        <c:v>1849.13</c:v>
                      </c:pt>
                      <c:pt idx="3029">
                        <c:v>1849.74</c:v>
                      </c:pt>
                      <c:pt idx="3030">
                        <c:v>1850.35</c:v>
                      </c:pt>
                      <c:pt idx="3031">
                        <c:v>1850.96</c:v>
                      </c:pt>
                      <c:pt idx="3032">
                        <c:v>1851.57</c:v>
                      </c:pt>
                      <c:pt idx="3033">
                        <c:v>1852.18</c:v>
                      </c:pt>
                      <c:pt idx="3034">
                        <c:v>1852.8</c:v>
                      </c:pt>
                      <c:pt idx="3035">
                        <c:v>1853.41</c:v>
                      </c:pt>
                      <c:pt idx="3036">
                        <c:v>1854.02</c:v>
                      </c:pt>
                      <c:pt idx="3037">
                        <c:v>1854.63</c:v>
                      </c:pt>
                      <c:pt idx="3038">
                        <c:v>1855.24</c:v>
                      </c:pt>
                      <c:pt idx="3039">
                        <c:v>1855.85</c:v>
                      </c:pt>
                      <c:pt idx="3040">
                        <c:v>1856.46</c:v>
                      </c:pt>
                      <c:pt idx="3041">
                        <c:v>1857.07</c:v>
                      </c:pt>
                      <c:pt idx="3042">
                        <c:v>1857.68</c:v>
                      </c:pt>
                      <c:pt idx="3043">
                        <c:v>1858.29</c:v>
                      </c:pt>
                      <c:pt idx="3044">
                        <c:v>1858.9</c:v>
                      </c:pt>
                      <c:pt idx="3045">
                        <c:v>1859.51</c:v>
                      </c:pt>
                      <c:pt idx="3046">
                        <c:v>1860.12</c:v>
                      </c:pt>
                      <c:pt idx="3047">
                        <c:v>1860.73</c:v>
                      </c:pt>
                      <c:pt idx="3048">
                        <c:v>1861.34</c:v>
                      </c:pt>
                      <c:pt idx="3049">
                        <c:v>1861.95</c:v>
                      </c:pt>
                      <c:pt idx="3050">
                        <c:v>1862.56</c:v>
                      </c:pt>
                      <c:pt idx="3051">
                        <c:v>1863.17</c:v>
                      </c:pt>
                      <c:pt idx="3052">
                        <c:v>1863.78</c:v>
                      </c:pt>
                      <c:pt idx="3053">
                        <c:v>1864.39</c:v>
                      </c:pt>
                      <c:pt idx="3054">
                        <c:v>1865</c:v>
                      </c:pt>
                      <c:pt idx="3055">
                        <c:v>1865.62</c:v>
                      </c:pt>
                      <c:pt idx="3056">
                        <c:v>1866.23</c:v>
                      </c:pt>
                      <c:pt idx="3057">
                        <c:v>1866.84</c:v>
                      </c:pt>
                      <c:pt idx="3058">
                        <c:v>1867.45</c:v>
                      </c:pt>
                      <c:pt idx="3059">
                        <c:v>1868.06</c:v>
                      </c:pt>
                      <c:pt idx="3060">
                        <c:v>1868.67</c:v>
                      </c:pt>
                      <c:pt idx="3061">
                        <c:v>1869.28</c:v>
                      </c:pt>
                      <c:pt idx="3062">
                        <c:v>1869.89</c:v>
                      </c:pt>
                      <c:pt idx="3063">
                        <c:v>1870.5</c:v>
                      </c:pt>
                      <c:pt idx="3064">
                        <c:v>1871.11</c:v>
                      </c:pt>
                      <c:pt idx="3065">
                        <c:v>1871.72</c:v>
                      </c:pt>
                      <c:pt idx="3066">
                        <c:v>1872.33</c:v>
                      </c:pt>
                      <c:pt idx="3067">
                        <c:v>1872.94</c:v>
                      </c:pt>
                      <c:pt idx="3068">
                        <c:v>1873.55</c:v>
                      </c:pt>
                      <c:pt idx="3069">
                        <c:v>1874.16</c:v>
                      </c:pt>
                      <c:pt idx="3070">
                        <c:v>1874.77</c:v>
                      </c:pt>
                      <c:pt idx="3071">
                        <c:v>1875.38</c:v>
                      </c:pt>
                      <c:pt idx="3072">
                        <c:v>1875.99</c:v>
                      </c:pt>
                      <c:pt idx="3073">
                        <c:v>1876.6</c:v>
                      </c:pt>
                      <c:pt idx="3074">
                        <c:v>1877.21</c:v>
                      </c:pt>
                      <c:pt idx="3075">
                        <c:v>1877.82</c:v>
                      </c:pt>
                      <c:pt idx="3076">
                        <c:v>1878.44</c:v>
                      </c:pt>
                      <c:pt idx="3077">
                        <c:v>1879.05</c:v>
                      </c:pt>
                      <c:pt idx="3078">
                        <c:v>1879.66</c:v>
                      </c:pt>
                      <c:pt idx="3079">
                        <c:v>1880.27</c:v>
                      </c:pt>
                      <c:pt idx="3080">
                        <c:v>1880.88</c:v>
                      </c:pt>
                      <c:pt idx="3081">
                        <c:v>1881.49</c:v>
                      </c:pt>
                      <c:pt idx="3082">
                        <c:v>1882.1</c:v>
                      </c:pt>
                      <c:pt idx="3083">
                        <c:v>1882.71</c:v>
                      </c:pt>
                      <c:pt idx="3084">
                        <c:v>1883.32</c:v>
                      </c:pt>
                      <c:pt idx="3085">
                        <c:v>1883.93</c:v>
                      </c:pt>
                      <c:pt idx="3086">
                        <c:v>1884.54</c:v>
                      </c:pt>
                      <c:pt idx="3087">
                        <c:v>1885.15</c:v>
                      </c:pt>
                      <c:pt idx="3088">
                        <c:v>1885.76</c:v>
                      </c:pt>
                      <c:pt idx="3089">
                        <c:v>1886.37</c:v>
                      </c:pt>
                      <c:pt idx="3090">
                        <c:v>1886.98</c:v>
                      </c:pt>
                      <c:pt idx="3091">
                        <c:v>1887.59</c:v>
                      </c:pt>
                      <c:pt idx="3092">
                        <c:v>1888.2</c:v>
                      </c:pt>
                      <c:pt idx="3093">
                        <c:v>1888.81</c:v>
                      </c:pt>
                      <c:pt idx="3094">
                        <c:v>1889.42</c:v>
                      </c:pt>
                      <c:pt idx="3095">
                        <c:v>1890.03</c:v>
                      </c:pt>
                      <c:pt idx="3096">
                        <c:v>1890.64</c:v>
                      </c:pt>
                      <c:pt idx="3097">
                        <c:v>1891.26</c:v>
                      </c:pt>
                      <c:pt idx="3098">
                        <c:v>1891.87</c:v>
                      </c:pt>
                      <c:pt idx="3099">
                        <c:v>1892.48</c:v>
                      </c:pt>
                      <c:pt idx="3100">
                        <c:v>1893.09</c:v>
                      </c:pt>
                      <c:pt idx="3101">
                        <c:v>1893.7</c:v>
                      </c:pt>
                      <c:pt idx="3102">
                        <c:v>1894.31</c:v>
                      </c:pt>
                      <c:pt idx="3103">
                        <c:v>1894.92</c:v>
                      </c:pt>
                      <c:pt idx="3104">
                        <c:v>1895.53</c:v>
                      </c:pt>
                      <c:pt idx="3105">
                        <c:v>1896.14</c:v>
                      </c:pt>
                      <c:pt idx="3106">
                        <c:v>1896.75</c:v>
                      </c:pt>
                      <c:pt idx="3107">
                        <c:v>1897.36</c:v>
                      </c:pt>
                      <c:pt idx="3108">
                        <c:v>1897.97</c:v>
                      </c:pt>
                      <c:pt idx="3109">
                        <c:v>1898.58</c:v>
                      </c:pt>
                      <c:pt idx="3110">
                        <c:v>1899.19</c:v>
                      </c:pt>
                      <c:pt idx="3111">
                        <c:v>1899.8</c:v>
                      </c:pt>
                      <c:pt idx="3112">
                        <c:v>1900.41</c:v>
                      </c:pt>
                      <c:pt idx="3113">
                        <c:v>1901.02</c:v>
                      </c:pt>
                      <c:pt idx="3114">
                        <c:v>1901.63</c:v>
                      </c:pt>
                      <c:pt idx="3115">
                        <c:v>1902.24</c:v>
                      </c:pt>
                      <c:pt idx="3116">
                        <c:v>1902.85</c:v>
                      </c:pt>
                      <c:pt idx="3117">
                        <c:v>1903.46</c:v>
                      </c:pt>
                      <c:pt idx="3118">
                        <c:v>1904.08</c:v>
                      </c:pt>
                      <c:pt idx="3119">
                        <c:v>1904.69</c:v>
                      </c:pt>
                      <c:pt idx="3120">
                        <c:v>1905.3</c:v>
                      </c:pt>
                      <c:pt idx="3121">
                        <c:v>1905.91</c:v>
                      </c:pt>
                      <c:pt idx="3122">
                        <c:v>1906.52</c:v>
                      </c:pt>
                      <c:pt idx="3123">
                        <c:v>1907.13</c:v>
                      </c:pt>
                      <c:pt idx="3124">
                        <c:v>1907.74</c:v>
                      </c:pt>
                      <c:pt idx="3125">
                        <c:v>1908.35</c:v>
                      </c:pt>
                      <c:pt idx="3126">
                        <c:v>1908.96</c:v>
                      </c:pt>
                      <c:pt idx="3127">
                        <c:v>1909.57</c:v>
                      </c:pt>
                      <c:pt idx="3128">
                        <c:v>1910.18</c:v>
                      </c:pt>
                      <c:pt idx="3129">
                        <c:v>1910.79</c:v>
                      </c:pt>
                      <c:pt idx="3130">
                        <c:v>1911.4</c:v>
                      </c:pt>
                      <c:pt idx="3131">
                        <c:v>1912.01</c:v>
                      </c:pt>
                      <c:pt idx="3132">
                        <c:v>1912.62</c:v>
                      </c:pt>
                      <c:pt idx="3133">
                        <c:v>1913.23</c:v>
                      </c:pt>
                      <c:pt idx="3134">
                        <c:v>1913.84</c:v>
                      </c:pt>
                      <c:pt idx="3135">
                        <c:v>1914.45</c:v>
                      </c:pt>
                      <c:pt idx="3136">
                        <c:v>1915.06</c:v>
                      </c:pt>
                      <c:pt idx="3137">
                        <c:v>1915.67</c:v>
                      </c:pt>
                      <c:pt idx="3138">
                        <c:v>1916.28</c:v>
                      </c:pt>
                      <c:pt idx="3139">
                        <c:v>1916.9</c:v>
                      </c:pt>
                      <c:pt idx="3140">
                        <c:v>1917.51</c:v>
                      </c:pt>
                      <c:pt idx="3141">
                        <c:v>1918.12</c:v>
                      </c:pt>
                      <c:pt idx="3142">
                        <c:v>1918.73</c:v>
                      </c:pt>
                      <c:pt idx="3143">
                        <c:v>1919.34</c:v>
                      </c:pt>
                      <c:pt idx="3144">
                        <c:v>1919.95</c:v>
                      </c:pt>
                      <c:pt idx="3145">
                        <c:v>1920.56</c:v>
                      </c:pt>
                      <c:pt idx="3146">
                        <c:v>1921.17</c:v>
                      </c:pt>
                      <c:pt idx="3147">
                        <c:v>1921.78</c:v>
                      </c:pt>
                      <c:pt idx="3148">
                        <c:v>1922.39</c:v>
                      </c:pt>
                      <c:pt idx="3149">
                        <c:v>1923</c:v>
                      </c:pt>
                      <c:pt idx="3150">
                        <c:v>1923.61</c:v>
                      </c:pt>
                      <c:pt idx="3151">
                        <c:v>1924.22</c:v>
                      </c:pt>
                      <c:pt idx="3152">
                        <c:v>1924.83</c:v>
                      </c:pt>
                      <c:pt idx="3153">
                        <c:v>1925.44</c:v>
                      </c:pt>
                      <c:pt idx="3154">
                        <c:v>1926.05</c:v>
                      </c:pt>
                      <c:pt idx="3155">
                        <c:v>1926.66</c:v>
                      </c:pt>
                      <c:pt idx="3156">
                        <c:v>1927.27</c:v>
                      </c:pt>
                      <c:pt idx="3157">
                        <c:v>1927.88</c:v>
                      </c:pt>
                      <c:pt idx="3158">
                        <c:v>1928.49</c:v>
                      </c:pt>
                      <c:pt idx="3159">
                        <c:v>1929.1</c:v>
                      </c:pt>
                      <c:pt idx="3160">
                        <c:v>1929.72</c:v>
                      </c:pt>
                      <c:pt idx="3161">
                        <c:v>1930.33</c:v>
                      </c:pt>
                      <c:pt idx="3162">
                        <c:v>1930.94</c:v>
                      </c:pt>
                      <c:pt idx="3163">
                        <c:v>1931.55</c:v>
                      </c:pt>
                      <c:pt idx="3164">
                        <c:v>1932.16</c:v>
                      </c:pt>
                      <c:pt idx="3165">
                        <c:v>1932.77</c:v>
                      </c:pt>
                      <c:pt idx="3166">
                        <c:v>1933.38</c:v>
                      </c:pt>
                      <c:pt idx="3167">
                        <c:v>1933.99</c:v>
                      </c:pt>
                      <c:pt idx="3168">
                        <c:v>1934.6</c:v>
                      </c:pt>
                      <c:pt idx="3169">
                        <c:v>1935.21</c:v>
                      </c:pt>
                      <c:pt idx="3170">
                        <c:v>1935.82</c:v>
                      </c:pt>
                      <c:pt idx="3171">
                        <c:v>1936.43</c:v>
                      </c:pt>
                      <c:pt idx="3172">
                        <c:v>1937.04</c:v>
                      </c:pt>
                      <c:pt idx="3173">
                        <c:v>1937.65</c:v>
                      </c:pt>
                      <c:pt idx="3174">
                        <c:v>1938.26</c:v>
                      </c:pt>
                      <c:pt idx="3175">
                        <c:v>1938.87</c:v>
                      </c:pt>
                      <c:pt idx="3176">
                        <c:v>1939.48</c:v>
                      </c:pt>
                      <c:pt idx="3177">
                        <c:v>1940.09</c:v>
                      </c:pt>
                      <c:pt idx="3178">
                        <c:v>1940.7</c:v>
                      </c:pt>
                      <c:pt idx="3179">
                        <c:v>1941.31</c:v>
                      </c:pt>
                      <c:pt idx="3180">
                        <c:v>1941.92</c:v>
                      </c:pt>
                      <c:pt idx="3181">
                        <c:v>1942.54</c:v>
                      </c:pt>
                      <c:pt idx="3182">
                        <c:v>1943.15</c:v>
                      </c:pt>
                      <c:pt idx="3183">
                        <c:v>1943.76</c:v>
                      </c:pt>
                      <c:pt idx="3184">
                        <c:v>1944.37</c:v>
                      </c:pt>
                      <c:pt idx="3185">
                        <c:v>1944.98</c:v>
                      </c:pt>
                      <c:pt idx="3186">
                        <c:v>1945.59</c:v>
                      </c:pt>
                      <c:pt idx="3187">
                        <c:v>1946.2</c:v>
                      </c:pt>
                      <c:pt idx="3188">
                        <c:v>1946.81</c:v>
                      </c:pt>
                      <c:pt idx="3189">
                        <c:v>1947.42</c:v>
                      </c:pt>
                      <c:pt idx="3190">
                        <c:v>1948.03</c:v>
                      </c:pt>
                      <c:pt idx="3191">
                        <c:v>1948.64</c:v>
                      </c:pt>
                      <c:pt idx="3192">
                        <c:v>1949.25</c:v>
                      </c:pt>
                      <c:pt idx="3193">
                        <c:v>1949.86</c:v>
                      </c:pt>
                      <c:pt idx="3194">
                        <c:v>1950.47</c:v>
                      </c:pt>
                      <c:pt idx="3195">
                        <c:v>1951.08</c:v>
                      </c:pt>
                      <c:pt idx="3196">
                        <c:v>1951.69</c:v>
                      </c:pt>
                      <c:pt idx="3197">
                        <c:v>1952.3</c:v>
                      </c:pt>
                      <c:pt idx="3198">
                        <c:v>1952.91</c:v>
                      </c:pt>
                      <c:pt idx="3199">
                        <c:v>1953.52</c:v>
                      </c:pt>
                      <c:pt idx="3200">
                        <c:v>1954.13</c:v>
                      </c:pt>
                      <c:pt idx="3201">
                        <c:v>1954.74</c:v>
                      </c:pt>
                      <c:pt idx="3202">
                        <c:v>1955.36</c:v>
                      </c:pt>
                      <c:pt idx="3203">
                        <c:v>1955.97</c:v>
                      </c:pt>
                      <c:pt idx="3204">
                        <c:v>1956.58</c:v>
                      </c:pt>
                      <c:pt idx="3205">
                        <c:v>1957.19</c:v>
                      </c:pt>
                      <c:pt idx="3206">
                        <c:v>1957.8</c:v>
                      </c:pt>
                      <c:pt idx="3207">
                        <c:v>1958.41</c:v>
                      </c:pt>
                      <c:pt idx="3208">
                        <c:v>1959.02</c:v>
                      </c:pt>
                      <c:pt idx="3209">
                        <c:v>1959.63</c:v>
                      </c:pt>
                      <c:pt idx="3210">
                        <c:v>1960.24</c:v>
                      </c:pt>
                      <c:pt idx="3211">
                        <c:v>1960.85</c:v>
                      </c:pt>
                      <c:pt idx="3212">
                        <c:v>1961.46</c:v>
                      </c:pt>
                      <c:pt idx="3213">
                        <c:v>1962.07</c:v>
                      </c:pt>
                      <c:pt idx="3214">
                        <c:v>1962.68</c:v>
                      </c:pt>
                      <c:pt idx="3215">
                        <c:v>1963.29</c:v>
                      </c:pt>
                      <c:pt idx="3216">
                        <c:v>1963.9</c:v>
                      </c:pt>
                      <c:pt idx="3217">
                        <c:v>1964.51</c:v>
                      </c:pt>
                      <c:pt idx="3218">
                        <c:v>1965.12</c:v>
                      </c:pt>
                      <c:pt idx="3219">
                        <c:v>1965.73</c:v>
                      </c:pt>
                      <c:pt idx="3220">
                        <c:v>1966.34</c:v>
                      </c:pt>
                      <c:pt idx="3221">
                        <c:v>1966.95</c:v>
                      </c:pt>
                      <c:pt idx="3222">
                        <c:v>1967.56</c:v>
                      </c:pt>
                      <c:pt idx="3223">
                        <c:v>1968.18</c:v>
                      </c:pt>
                      <c:pt idx="3224">
                        <c:v>1968.79</c:v>
                      </c:pt>
                      <c:pt idx="3225">
                        <c:v>1969.4</c:v>
                      </c:pt>
                      <c:pt idx="3226">
                        <c:v>1970.01</c:v>
                      </c:pt>
                      <c:pt idx="3227">
                        <c:v>1970.62</c:v>
                      </c:pt>
                      <c:pt idx="3228">
                        <c:v>1971.23</c:v>
                      </c:pt>
                      <c:pt idx="3229">
                        <c:v>1971.84</c:v>
                      </c:pt>
                      <c:pt idx="3230">
                        <c:v>1972.45</c:v>
                      </c:pt>
                      <c:pt idx="3231">
                        <c:v>1973.06</c:v>
                      </c:pt>
                      <c:pt idx="3232">
                        <c:v>1973.67</c:v>
                      </c:pt>
                      <c:pt idx="3233">
                        <c:v>1974.28</c:v>
                      </c:pt>
                      <c:pt idx="3234">
                        <c:v>1974.89</c:v>
                      </c:pt>
                      <c:pt idx="3235">
                        <c:v>1975.5</c:v>
                      </c:pt>
                      <c:pt idx="3236">
                        <c:v>1976.11</c:v>
                      </c:pt>
                      <c:pt idx="3237">
                        <c:v>1976.72</c:v>
                      </c:pt>
                      <c:pt idx="3238">
                        <c:v>1977.33</c:v>
                      </c:pt>
                      <c:pt idx="3239">
                        <c:v>1977.94</c:v>
                      </c:pt>
                      <c:pt idx="3240">
                        <c:v>1978.55</c:v>
                      </c:pt>
                      <c:pt idx="3241">
                        <c:v>1979.16</c:v>
                      </c:pt>
                      <c:pt idx="3242">
                        <c:v>1979.77</c:v>
                      </c:pt>
                      <c:pt idx="3243">
                        <c:v>1980.38</c:v>
                      </c:pt>
                      <c:pt idx="3244">
                        <c:v>1981</c:v>
                      </c:pt>
                      <c:pt idx="3245">
                        <c:v>1981.61</c:v>
                      </c:pt>
                      <c:pt idx="3246">
                        <c:v>1982.22</c:v>
                      </c:pt>
                      <c:pt idx="3247">
                        <c:v>1982.83</c:v>
                      </c:pt>
                      <c:pt idx="3248">
                        <c:v>1983.44</c:v>
                      </c:pt>
                      <c:pt idx="3249">
                        <c:v>1984.05</c:v>
                      </c:pt>
                      <c:pt idx="3250">
                        <c:v>1984.66</c:v>
                      </c:pt>
                      <c:pt idx="3251">
                        <c:v>1985.27</c:v>
                      </c:pt>
                      <c:pt idx="3252">
                        <c:v>1985.88</c:v>
                      </c:pt>
                      <c:pt idx="3253">
                        <c:v>1986.49</c:v>
                      </c:pt>
                      <c:pt idx="3254">
                        <c:v>1987.1</c:v>
                      </c:pt>
                      <c:pt idx="3255">
                        <c:v>1987.71</c:v>
                      </c:pt>
                      <c:pt idx="3256">
                        <c:v>1988.32</c:v>
                      </c:pt>
                      <c:pt idx="3257">
                        <c:v>1988.93</c:v>
                      </c:pt>
                      <c:pt idx="3258">
                        <c:v>1989.54</c:v>
                      </c:pt>
                      <c:pt idx="3259">
                        <c:v>1990.15</c:v>
                      </c:pt>
                      <c:pt idx="3260">
                        <c:v>1990.76</c:v>
                      </c:pt>
                      <c:pt idx="3261">
                        <c:v>1991.37</c:v>
                      </c:pt>
                      <c:pt idx="3262">
                        <c:v>1991.98</c:v>
                      </c:pt>
                      <c:pt idx="3263">
                        <c:v>1992.59</c:v>
                      </c:pt>
                      <c:pt idx="3264">
                        <c:v>1993.2</c:v>
                      </c:pt>
                      <c:pt idx="3265">
                        <c:v>1993.82</c:v>
                      </c:pt>
                      <c:pt idx="3266">
                        <c:v>1994.43</c:v>
                      </c:pt>
                      <c:pt idx="3267">
                        <c:v>1995.04</c:v>
                      </c:pt>
                      <c:pt idx="3268">
                        <c:v>1995.65</c:v>
                      </c:pt>
                      <c:pt idx="3269">
                        <c:v>1996.26</c:v>
                      </c:pt>
                      <c:pt idx="3270">
                        <c:v>1996.87</c:v>
                      </c:pt>
                      <c:pt idx="3271">
                        <c:v>1997.48</c:v>
                      </c:pt>
                      <c:pt idx="3272">
                        <c:v>1998.09</c:v>
                      </c:pt>
                      <c:pt idx="3273">
                        <c:v>1998.7</c:v>
                      </c:pt>
                      <c:pt idx="3274">
                        <c:v>1999.31</c:v>
                      </c:pt>
                      <c:pt idx="3275">
                        <c:v>1999.92</c:v>
                      </c:pt>
                      <c:pt idx="3276">
                        <c:v>2000.53</c:v>
                      </c:pt>
                      <c:pt idx="3277">
                        <c:v>2001.14</c:v>
                      </c:pt>
                      <c:pt idx="3278">
                        <c:v>2001.75</c:v>
                      </c:pt>
                      <c:pt idx="3279">
                        <c:v>2002.36</c:v>
                      </c:pt>
                      <c:pt idx="3280">
                        <c:v>2002.97</c:v>
                      </c:pt>
                      <c:pt idx="3281">
                        <c:v>2003.58</c:v>
                      </c:pt>
                      <c:pt idx="3282">
                        <c:v>2004.19</c:v>
                      </c:pt>
                      <c:pt idx="3283">
                        <c:v>2004.8</c:v>
                      </c:pt>
                      <c:pt idx="3284">
                        <c:v>2005.41</c:v>
                      </c:pt>
                      <c:pt idx="3285">
                        <c:v>2006.02</c:v>
                      </c:pt>
                      <c:pt idx="3286">
                        <c:v>2006.64</c:v>
                      </c:pt>
                      <c:pt idx="3287">
                        <c:v>2007.25</c:v>
                      </c:pt>
                      <c:pt idx="3288">
                        <c:v>2007.86</c:v>
                      </c:pt>
                      <c:pt idx="3289">
                        <c:v>2008.47</c:v>
                      </c:pt>
                      <c:pt idx="3290">
                        <c:v>2009.08</c:v>
                      </c:pt>
                      <c:pt idx="3291">
                        <c:v>2009.69</c:v>
                      </c:pt>
                      <c:pt idx="3292">
                        <c:v>2010.3</c:v>
                      </c:pt>
                      <c:pt idx="3293">
                        <c:v>2010.91</c:v>
                      </c:pt>
                      <c:pt idx="3294">
                        <c:v>2011.52</c:v>
                      </c:pt>
                      <c:pt idx="3295">
                        <c:v>2012.13</c:v>
                      </c:pt>
                      <c:pt idx="3296">
                        <c:v>2012.74</c:v>
                      </c:pt>
                      <c:pt idx="3297">
                        <c:v>2013.35</c:v>
                      </c:pt>
                      <c:pt idx="3298">
                        <c:v>2013.96</c:v>
                      </c:pt>
                      <c:pt idx="3299">
                        <c:v>2014.57</c:v>
                      </c:pt>
                      <c:pt idx="3300">
                        <c:v>2015.18</c:v>
                      </c:pt>
                      <c:pt idx="3301">
                        <c:v>2015.79</c:v>
                      </c:pt>
                      <c:pt idx="3302">
                        <c:v>2016.4</c:v>
                      </c:pt>
                      <c:pt idx="3303">
                        <c:v>2017.01</c:v>
                      </c:pt>
                      <c:pt idx="3304">
                        <c:v>2017.62</c:v>
                      </c:pt>
                      <c:pt idx="3305">
                        <c:v>2018.23</c:v>
                      </c:pt>
                      <c:pt idx="3306">
                        <c:v>2018.84</c:v>
                      </c:pt>
                      <c:pt idx="3307">
                        <c:v>2019.46</c:v>
                      </c:pt>
                      <c:pt idx="3308">
                        <c:v>2020.07</c:v>
                      </c:pt>
                      <c:pt idx="3309">
                        <c:v>2020.68</c:v>
                      </c:pt>
                      <c:pt idx="3310">
                        <c:v>2021.29</c:v>
                      </c:pt>
                      <c:pt idx="3311">
                        <c:v>2021.9</c:v>
                      </c:pt>
                      <c:pt idx="3312">
                        <c:v>2022.51</c:v>
                      </c:pt>
                      <c:pt idx="3313">
                        <c:v>2023.12</c:v>
                      </c:pt>
                      <c:pt idx="3314">
                        <c:v>2023.73</c:v>
                      </c:pt>
                      <c:pt idx="3315">
                        <c:v>2024.34</c:v>
                      </c:pt>
                      <c:pt idx="3316">
                        <c:v>2024.95</c:v>
                      </c:pt>
                      <c:pt idx="3317">
                        <c:v>2025.56</c:v>
                      </c:pt>
                      <c:pt idx="3318">
                        <c:v>2026.17</c:v>
                      </c:pt>
                      <c:pt idx="3319">
                        <c:v>2026.78</c:v>
                      </c:pt>
                      <c:pt idx="3320">
                        <c:v>2027.39</c:v>
                      </c:pt>
                      <c:pt idx="3321">
                        <c:v>2028</c:v>
                      </c:pt>
                      <c:pt idx="3322">
                        <c:v>2028.61</c:v>
                      </c:pt>
                      <c:pt idx="3323">
                        <c:v>2029.22</c:v>
                      </c:pt>
                      <c:pt idx="3324">
                        <c:v>2029.83</c:v>
                      </c:pt>
                      <c:pt idx="3325">
                        <c:v>2030.44</c:v>
                      </c:pt>
                      <c:pt idx="3326">
                        <c:v>2031.05</c:v>
                      </c:pt>
                      <c:pt idx="3327">
                        <c:v>2031.66</c:v>
                      </c:pt>
                      <c:pt idx="3328">
                        <c:v>2032.28</c:v>
                      </c:pt>
                      <c:pt idx="3329">
                        <c:v>2032.89</c:v>
                      </c:pt>
                      <c:pt idx="3330">
                        <c:v>2033.5</c:v>
                      </c:pt>
                      <c:pt idx="3331">
                        <c:v>2034.11</c:v>
                      </c:pt>
                      <c:pt idx="3332">
                        <c:v>2034.72</c:v>
                      </c:pt>
                      <c:pt idx="3333">
                        <c:v>2035.33</c:v>
                      </c:pt>
                      <c:pt idx="3334">
                        <c:v>2035.94</c:v>
                      </c:pt>
                      <c:pt idx="3335">
                        <c:v>2036.55</c:v>
                      </c:pt>
                      <c:pt idx="3336">
                        <c:v>2037.16</c:v>
                      </c:pt>
                      <c:pt idx="3337">
                        <c:v>2037.77</c:v>
                      </c:pt>
                      <c:pt idx="3338">
                        <c:v>2038.38</c:v>
                      </c:pt>
                      <c:pt idx="3339">
                        <c:v>2038.99</c:v>
                      </c:pt>
                      <c:pt idx="3340">
                        <c:v>2039.6</c:v>
                      </c:pt>
                      <c:pt idx="3341">
                        <c:v>2040.21</c:v>
                      </c:pt>
                      <c:pt idx="3342">
                        <c:v>2040.82</c:v>
                      </c:pt>
                      <c:pt idx="3343">
                        <c:v>2041.43</c:v>
                      </c:pt>
                      <c:pt idx="3344">
                        <c:v>2042.04</c:v>
                      </c:pt>
                      <c:pt idx="3345">
                        <c:v>2042.65</c:v>
                      </c:pt>
                      <c:pt idx="3346">
                        <c:v>2043.26</c:v>
                      </c:pt>
                      <c:pt idx="3347">
                        <c:v>2043.87</c:v>
                      </c:pt>
                      <c:pt idx="3348">
                        <c:v>2044.48</c:v>
                      </c:pt>
                      <c:pt idx="3349">
                        <c:v>2045.1</c:v>
                      </c:pt>
                      <c:pt idx="3350">
                        <c:v>2045.71</c:v>
                      </c:pt>
                      <c:pt idx="3351">
                        <c:v>2046.32</c:v>
                      </c:pt>
                      <c:pt idx="3352">
                        <c:v>2046.93</c:v>
                      </c:pt>
                      <c:pt idx="3353">
                        <c:v>2047.54</c:v>
                      </c:pt>
                      <c:pt idx="3354">
                        <c:v>2048.15</c:v>
                      </c:pt>
                      <c:pt idx="3355">
                        <c:v>2048.7600000000002</c:v>
                      </c:pt>
                      <c:pt idx="3356">
                        <c:v>2049.37</c:v>
                      </c:pt>
                      <c:pt idx="3357">
                        <c:v>2049.98</c:v>
                      </c:pt>
                      <c:pt idx="3358">
                        <c:v>2050.59</c:v>
                      </c:pt>
                      <c:pt idx="3359">
                        <c:v>2051.1999999999998</c:v>
                      </c:pt>
                      <c:pt idx="3360">
                        <c:v>2051.81</c:v>
                      </c:pt>
                      <c:pt idx="3361">
                        <c:v>2052.42</c:v>
                      </c:pt>
                      <c:pt idx="3362">
                        <c:v>2053.0300000000002</c:v>
                      </c:pt>
                      <c:pt idx="3363">
                        <c:v>2053.64</c:v>
                      </c:pt>
                      <c:pt idx="3364">
                        <c:v>2054.25</c:v>
                      </c:pt>
                      <c:pt idx="3365">
                        <c:v>2054.86</c:v>
                      </c:pt>
                      <c:pt idx="3366">
                        <c:v>2055.4699999999998</c:v>
                      </c:pt>
                      <c:pt idx="3367">
                        <c:v>2056.08</c:v>
                      </c:pt>
                      <c:pt idx="3368">
                        <c:v>2056.69</c:v>
                      </c:pt>
                      <c:pt idx="3369">
                        <c:v>2057.3000000000002</c:v>
                      </c:pt>
                      <c:pt idx="3370">
                        <c:v>2057.92</c:v>
                      </c:pt>
                      <c:pt idx="3371">
                        <c:v>2058.5300000000002</c:v>
                      </c:pt>
                      <c:pt idx="3372">
                        <c:v>2059.14</c:v>
                      </c:pt>
                      <c:pt idx="3373">
                        <c:v>2059.75</c:v>
                      </c:pt>
                      <c:pt idx="3374">
                        <c:v>2060.36</c:v>
                      </c:pt>
                      <c:pt idx="3375">
                        <c:v>2060.9699999999998</c:v>
                      </c:pt>
                      <c:pt idx="3376">
                        <c:v>2061.58</c:v>
                      </c:pt>
                      <c:pt idx="3377">
                        <c:v>2062.19</c:v>
                      </c:pt>
                      <c:pt idx="3378">
                        <c:v>2062.8000000000002</c:v>
                      </c:pt>
                      <c:pt idx="3379">
                        <c:v>2063.41</c:v>
                      </c:pt>
                      <c:pt idx="3380">
                        <c:v>2064.02</c:v>
                      </c:pt>
                      <c:pt idx="3381">
                        <c:v>2064.63</c:v>
                      </c:pt>
                      <c:pt idx="3382">
                        <c:v>2065.2399999999998</c:v>
                      </c:pt>
                      <c:pt idx="3383">
                        <c:v>2065.85</c:v>
                      </c:pt>
                      <c:pt idx="3384">
                        <c:v>2066.46</c:v>
                      </c:pt>
                      <c:pt idx="3385">
                        <c:v>2067.0700000000002</c:v>
                      </c:pt>
                      <c:pt idx="3386">
                        <c:v>2067.6799999999998</c:v>
                      </c:pt>
                      <c:pt idx="3387">
                        <c:v>2068.29</c:v>
                      </c:pt>
                      <c:pt idx="3388">
                        <c:v>2068.9</c:v>
                      </c:pt>
                      <c:pt idx="3389">
                        <c:v>2069.5100000000002</c:v>
                      </c:pt>
                      <c:pt idx="3390">
                        <c:v>2070.12</c:v>
                      </c:pt>
                      <c:pt idx="3391">
                        <c:v>2070.7399999999998</c:v>
                      </c:pt>
                      <c:pt idx="3392">
                        <c:v>2071.35</c:v>
                      </c:pt>
                      <c:pt idx="3393">
                        <c:v>2071.96</c:v>
                      </c:pt>
                      <c:pt idx="3394">
                        <c:v>2072.5700000000002</c:v>
                      </c:pt>
                      <c:pt idx="3395">
                        <c:v>2073.1799999999998</c:v>
                      </c:pt>
                      <c:pt idx="3396">
                        <c:v>2073.79</c:v>
                      </c:pt>
                      <c:pt idx="3397">
                        <c:v>2074.4</c:v>
                      </c:pt>
                      <c:pt idx="3398">
                        <c:v>2075.0100000000002</c:v>
                      </c:pt>
                      <c:pt idx="3399">
                        <c:v>2075.62</c:v>
                      </c:pt>
                      <c:pt idx="3400">
                        <c:v>2076.23</c:v>
                      </c:pt>
                      <c:pt idx="3401">
                        <c:v>2076.84</c:v>
                      </c:pt>
                      <c:pt idx="3402">
                        <c:v>2077.4499999999998</c:v>
                      </c:pt>
                      <c:pt idx="3403">
                        <c:v>2078.06</c:v>
                      </c:pt>
                      <c:pt idx="3404">
                        <c:v>2078.67</c:v>
                      </c:pt>
                      <c:pt idx="3405">
                        <c:v>2079.2800000000002</c:v>
                      </c:pt>
                      <c:pt idx="3406">
                        <c:v>2079.89</c:v>
                      </c:pt>
                      <c:pt idx="3407">
                        <c:v>2080.5</c:v>
                      </c:pt>
                      <c:pt idx="3408">
                        <c:v>2081.11</c:v>
                      </c:pt>
                      <c:pt idx="3409">
                        <c:v>2081.7199999999998</c:v>
                      </c:pt>
                      <c:pt idx="3410">
                        <c:v>2082.33</c:v>
                      </c:pt>
                      <c:pt idx="3411">
                        <c:v>2082.94</c:v>
                      </c:pt>
                      <c:pt idx="3412">
                        <c:v>2083.56</c:v>
                      </c:pt>
                      <c:pt idx="3413">
                        <c:v>2084.17</c:v>
                      </c:pt>
                      <c:pt idx="3414">
                        <c:v>2084.7800000000002</c:v>
                      </c:pt>
                      <c:pt idx="3415">
                        <c:v>2085.39</c:v>
                      </c:pt>
                      <c:pt idx="3416">
                        <c:v>2086</c:v>
                      </c:pt>
                      <c:pt idx="3417">
                        <c:v>2086.61</c:v>
                      </c:pt>
                      <c:pt idx="3418">
                        <c:v>2087.2199999999998</c:v>
                      </c:pt>
                      <c:pt idx="3419">
                        <c:v>2087.83</c:v>
                      </c:pt>
                      <c:pt idx="3420">
                        <c:v>2088.44</c:v>
                      </c:pt>
                      <c:pt idx="3421">
                        <c:v>2089.0500000000002</c:v>
                      </c:pt>
                      <c:pt idx="3422">
                        <c:v>2089.66</c:v>
                      </c:pt>
                      <c:pt idx="3423">
                        <c:v>2090.27</c:v>
                      </c:pt>
                      <c:pt idx="3424">
                        <c:v>2090.88</c:v>
                      </c:pt>
                      <c:pt idx="3425">
                        <c:v>2091.4899999999998</c:v>
                      </c:pt>
                      <c:pt idx="3426">
                        <c:v>2092.1</c:v>
                      </c:pt>
                      <c:pt idx="3427">
                        <c:v>2092.71</c:v>
                      </c:pt>
                      <c:pt idx="3428">
                        <c:v>2093.3200000000002</c:v>
                      </c:pt>
                      <c:pt idx="3429">
                        <c:v>2093.9299999999998</c:v>
                      </c:pt>
                      <c:pt idx="3430">
                        <c:v>2094.54</c:v>
                      </c:pt>
                      <c:pt idx="3431">
                        <c:v>2095.15</c:v>
                      </c:pt>
                      <c:pt idx="3432">
                        <c:v>2095.7600000000002</c:v>
                      </c:pt>
                      <c:pt idx="3433">
                        <c:v>2096.38</c:v>
                      </c:pt>
                      <c:pt idx="3434">
                        <c:v>2096.9899999999998</c:v>
                      </c:pt>
                      <c:pt idx="3435">
                        <c:v>2097.6</c:v>
                      </c:pt>
                      <c:pt idx="3436">
                        <c:v>2098.21</c:v>
                      </c:pt>
                      <c:pt idx="3437">
                        <c:v>2098.8200000000002</c:v>
                      </c:pt>
                      <c:pt idx="3438">
                        <c:v>2099.4299999999998</c:v>
                      </c:pt>
                      <c:pt idx="3439">
                        <c:v>2100.04</c:v>
                      </c:pt>
                      <c:pt idx="3440">
                        <c:v>2100.65</c:v>
                      </c:pt>
                      <c:pt idx="3441">
                        <c:v>2101.2600000000002</c:v>
                      </c:pt>
                      <c:pt idx="3442">
                        <c:v>2101.87</c:v>
                      </c:pt>
                      <c:pt idx="3443">
                        <c:v>2102.48</c:v>
                      </c:pt>
                      <c:pt idx="3444">
                        <c:v>2103.09</c:v>
                      </c:pt>
                      <c:pt idx="3445">
                        <c:v>2103.6999999999998</c:v>
                      </c:pt>
                      <c:pt idx="3446">
                        <c:v>2104.31</c:v>
                      </c:pt>
                      <c:pt idx="3447">
                        <c:v>2104.92</c:v>
                      </c:pt>
                      <c:pt idx="3448">
                        <c:v>2105.5300000000002</c:v>
                      </c:pt>
                      <c:pt idx="3449">
                        <c:v>2106.14</c:v>
                      </c:pt>
                      <c:pt idx="3450">
                        <c:v>2106.75</c:v>
                      </c:pt>
                      <c:pt idx="3451">
                        <c:v>2107.36</c:v>
                      </c:pt>
                      <c:pt idx="3452">
                        <c:v>2107.9699999999998</c:v>
                      </c:pt>
                      <c:pt idx="3453">
                        <c:v>2108.58</c:v>
                      </c:pt>
                      <c:pt idx="3454">
                        <c:v>2109.1999999999998</c:v>
                      </c:pt>
                      <c:pt idx="3455">
                        <c:v>2109.81</c:v>
                      </c:pt>
                      <c:pt idx="3456">
                        <c:v>2110.42</c:v>
                      </c:pt>
                      <c:pt idx="3457">
                        <c:v>2111.0300000000002</c:v>
                      </c:pt>
                      <c:pt idx="3458">
                        <c:v>2111.64</c:v>
                      </c:pt>
                      <c:pt idx="3459">
                        <c:v>2112.25</c:v>
                      </c:pt>
                      <c:pt idx="3460">
                        <c:v>2112.86</c:v>
                      </c:pt>
                      <c:pt idx="3461">
                        <c:v>2113.4699999999998</c:v>
                      </c:pt>
                      <c:pt idx="3462">
                        <c:v>2114.08</c:v>
                      </c:pt>
                      <c:pt idx="3463">
                        <c:v>2114.69</c:v>
                      </c:pt>
                      <c:pt idx="3464">
                        <c:v>2115.3000000000002</c:v>
                      </c:pt>
                      <c:pt idx="3465">
                        <c:v>2115.91</c:v>
                      </c:pt>
                      <c:pt idx="3466">
                        <c:v>2116.52</c:v>
                      </c:pt>
                      <c:pt idx="3467">
                        <c:v>2117.13</c:v>
                      </c:pt>
                      <c:pt idx="3468">
                        <c:v>2117.7399999999998</c:v>
                      </c:pt>
                      <c:pt idx="3469">
                        <c:v>2118.35</c:v>
                      </c:pt>
                      <c:pt idx="3470">
                        <c:v>2118.96</c:v>
                      </c:pt>
                      <c:pt idx="3471">
                        <c:v>2119.5700000000002</c:v>
                      </c:pt>
                      <c:pt idx="3472">
                        <c:v>2120.1799999999998</c:v>
                      </c:pt>
                      <c:pt idx="3473">
                        <c:v>2120.79</c:v>
                      </c:pt>
                      <c:pt idx="3474">
                        <c:v>2121.4</c:v>
                      </c:pt>
                      <c:pt idx="3475">
                        <c:v>2122.02</c:v>
                      </c:pt>
                      <c:pt idx="3476">
                        <c:v>2122.63</c:v>
                      </c:pt>
                      <c:pt idx="3477">
                        <c:v>2123.2399999999998</c:v>
                      </c:pt>
                      <c:pt idx="3478">
                        <c:v>2123.85</c:v>
                      </c:pt>
                      <c:pt idx="3479">
                        <c:v>2124.46</c:v>
                      </c:pt>
                      <c:pt idx="3480">
                        <c:v>2125.0700000000002</c:v>
                      </c:pt>
                      <c:pt idx="3481">
                        <c:v>2125.6799999999998</c:v>
                      </c:pt>
                      <c:pt idx="3482">
                        <c:v>2126.29</c:v>
                      </c:pt>
                      <c:pt idx="3483">
                        <c:v>2126.9</c:v>
                      </c:pt>
                      <c:pt idx="3484">
                        <c:v>2127.5100000000002</c:v>
                      </c:pt>
                      <c:pt idx="3485">
                        <c:v>2128.12</c:v>
                      </c:pt>
                      <c:pt idx="3486">
                        <c:v>2128.73</c:v>
                      </c:pt>
                      <c:pt idx="3487">
                        <c:v>2129.34</c:v>
                      </c:pt>
                      <c:pt idx="3488">
                        <c:v>2129.9499999999998</c:v>
                      </c:pt>
                      <c:pt idx="3489">
                        <c:v>2130.56</c:v>
                      </c:pt>
                      <c:pt idx="3490">
                        <c:v>2131.17</c:v>
                      </c:pt>
                      <c:pt idx="3491">
                        <c:v>2131.7800000000002</c:v>
                      </c:pt>
                      <c:pt idx="3492">
                        <c:v>2132.39</c:v>
                      </c:pt>
                      <c:pt idx="3493">
                        <c:v>2133</c:v>
                      </c:pt>
                      <c:pt idx="3494">
                        <c:v>2133.61</c:v>
                      </c:pt>
                      <c:pt idx="3495">
                        <c:v>2134.2199999999998</c:v>
                      </c:pt>
                      <c:pt idx="3496">
                        <c:v>2134.84</c:v>
                      </c:pt>
                      <c:pt idx="3497">
                        <c:v>2135.4499999999998</c:v>
                      </c:pt>
                      <c:pt idx="3498">
                        <c:v>2136.06</c:v>
                      </c:pt>
                      <c:pt idx="3499">
                        <c:v>2136.67</c:v>
                      </c:pt>
                      <c:pt idx="3500">
                        <c:v>2137.2800000000002</c:v>
                      </c:pt>
                      <c:pt idx="3501">
                        <c:v>2137.89</c:v>
                      </c:pt>
                      <c:pt idx="3502">
                        <c:v>2138.5</c:v>
                      </c:pt>
                      <c:pt idx="3503">
                        <c:v>2139.11</c:v>
                      </c:pt>
                      <c:pt idx="3504">
                        <c:v>2139.7199999999998</c:v>
                      </c:pt>
                      <c:pt idx="3505">
                        <c:v>2140.33</c:v>
                      </c:pt>
                      <c:pt idx="3506">
                        <c:v>2140.94</c:v>
                      </c:pt>
                      <c:pt idx="3507">
                        <c:v>2141.5500000000002</c:v>
                      </c:pt>
                      <c:pt idx="3508">
                        <c:v>2142.16</c:v>
                      </c:pt>
                      <c:pt idx="3509">
                        <c:v>2142.77</c:v>
                      </c:pt>
                      <c:pt idx="3510">
                        <c:v>2143.38</c:v>
                      </c:pt>
                      <c:pt idx="3511">
                        <c:v>2143.9899999999998</c:v>
                      </c:pt>
                      <c:pt idx="3512">
                        <c:v>2144.6</c:v>
                      </c:pt>
                      <c:pt idx="3513">
                        <c:v>2145.21</c:v>
                      </c:pt>
                      <c:pt idx="3514">
                        <c:v>2145.8200000000002</c:v>
                      </c:pt>
                      <c:pt idx="3515">
                        <c:v>2146.4299999999998</c:v>
                      </c:pt>
                      <c:pt idx="3516">
                        <c:v>2147.04</c:v>
                      </c:pt>
                      <c:pt idx="3517">
                        <c:v>2147.66</c:v>
                      </c:pt>
                      <c:pt idx="3518">
                        <c:v>2148.27</c:v>
                      </c:pt>
                      <c:pt idx="3519">
                        <c:v>2148.88</c:v>
                      </c:pt>
                      <c:pt idx="3520">
                        <c:v>2149.4899999999998</c:v>
                      </c:pt>
                      <c:pt idx="3521">
                        <c:v>2150.1</c:v>
                      </c:pt>
                      <c:pt idx="3522">
                        <c:v>2150.71</c:v>
                      </c:pt>
                      <c:pt idx="3523">
                        <c:v>2151.3200000000002</c:v>
                      </c:pt>
                      <c:pt idx="3524">
                        <c:v>2151.9299999999998</c:v>
                      </c:pt>
                      <c:pt idx="3525">
                        <c:v>2152.54</c:v>
                      </c:pt>
                      <c:pt idx="3526">
                        <c:v>2153.15</c:v>
                      </c:pt>
                      <c:pt idx="3527">
                        <c:v>2153.7600000000002</c:v>
                      </c:pt>
                      <c:pt idx="3528">
                        <c:v>2154.37</c:v>
                      </c:pt>
                      <c:pt idx="3529">
                        <c:v>2154.98</c:v>
                      </c:pt>
                      <c:pt idx="3530">
                        <c:v>2155.59</c:v>
                      </c:pt>
                      <c:pt idx="3531">
                        <c:v>2156.1999999999998</c:v>
                      </c:pt>
                      <c:pt idx="3532">
                        <c:v>2156.81</c:v>
                      </c:pt>
                      <c:pt idx="3533">
                        <c:v>2157.42</c:v>
                      </c:pt>
                      <c:pt idx="3534">
                        <c:v>2158.0300000000002</c:v>
                      </c:pt>
                      <c:pt idx="3535">
                        <c:v>2158.64</c:v>
                      </c:pt>
                      <c:pt idx="3536">
                        <c:v>2159.25</c:v>
                      </c:pt>
                      <c:pt idx="3537">
                        <c:v>2159.86</c:v>
                      </c:pt>
                      <c:pt idx="3538">
                        <c:v>2160.48</c:v>
                      </c:pt>
                      <c:pt idx="3539">
                        <c:v>2161.09</c:v>
                      </c:pt>
                      <c:pt idx="3540">
                        <c:v>2161.6999999999998</c:v>
                      </c:pt>
                      <c:pt idx="3541">
                        <c:v>2162.31</c:v>
                      </c:pt>
                      <c:pt idx="3542">
                        <c:v>2162.92</c:v>
                      </c:pt>
                      <c:pt idx="3543">
                        <c:v>2163.5300000000002</c:v>
                      </c:pt>
                      <c:pt idx="3544">
                        <c:v>2164.14</c:v>
                      </c:pt>
                      <c:pt idx="3545">
                        <c:v>2164.75</c:v>
                      </c:pt>
                      <c:pt idx="3546">
                        <c:v>2165.36</c:v>
                      </c:pt>
                      <c:pt idx="3547">
                        <c:v>2165.9699999999998</c:v>
                      </c:pt>
                      <c:pt idx="3548">
                        <c:v>2166.58</c:v>
                      </c:pt>
                      <c:pt idx="3549">
                        <c:v>2167.19</c:v>
                      </c:pt>
                      <c:pt idx="3550">
                        <c:v>2167.8000000000002</c:v>
                      </c:pt>
                      <c:pt idx="3551">
                        <c:v>2168.41</c:v>
                      </c:pt>
                      <c:pt idx="3552">
                        <c:v>2169.02</c:v>
                      </c:pt>
                      <c:pt idx="3553">
                        <c:v>2169.63</c:v>
                      </c:pt>
                      <c:pt idx="3554">
                        <c:v>2170.2399999999998</c:v>
                      </c:pt>
                      <c:pt idx="3555">
                        <c:v>2170.85</c:v>
                      </c:pt>
                      <c:pt idx="3556">
                        <c:v>2171.46</c:v>
                      </c:pt>
                      <c:pt idx="3557">
                        <c:v>2172.0700000000002</c:v>
                      </c:pt>
                      <c:pt idx="3558">
                        <c:v>2172.6799999999998</c:v>
                      </c:pt>
                      <c:pt idx="3559">
                        <c:v>2173.3000000000002</c:v>
                      </c:pt>
                      <c:pt idx="3560">
                        <c:v>2173.91</c:v>
                      </c:pt>
                      <c:pt idx="3561">
                        <c:v>2174.52</c:v>
                      </c:pt>
                      <c:pt idx="3562">
                        <c:v>2175.13</c:v>
                      </c:pt>
                      <c:pt idx="3563">
                        <c:v>2175.7399999999998</c:v>
                      </c:pt>
                      <c:pt idx="3564">
                        <c:v>2176.35</c:v>
                      </c:pt>
                      <c:pt idx="3565">
                        <c:v>2176.96</c:v>
                      </c:pt>
                      <c:pt idx="3566">
                        <c:v>2177.5700000000002</c:v>
                      </c:pt>
                      <c:pt idx="3567">
                        <c:v>2178.1799999999998</c:v>
                      </c:pt>
                      <c:pt idx="3568">
                        <c:v>2178.79</c:v>
                      </c:pt>
                      <c:pt idx="3569">
                        <c:v>2179.4</c:v>
                      </c:pt>
                      <c:pt idx="3570">
                        <c:v>2180.0100000000002</c:v>
                      </c:pt>
                      <c:pt idx="3571">
                        <c:v>2180.62</c:v>
                      </c:pt>
                      <c:pt idx="3572">
                        <c:v>2181.23</c:v>
                      </c:pt>
                      <c:pt idx="3573">
                        <c:v>2181.84</c:v>
                      </c:pt>
                      <c:pt idx="3574">
                        <c:v>2182.4499999999998</c:v>
                      </c:pt>
                      <c:pt idx="3575">
                        <c:v>2183.06</c:v>
                      </c:pt>
                      <c:pt idx="3576">
                        <c:v>2183.67</c:v>
                      </c:pt>
                      <c:pt idx="3577">
                        <c:v>2184.2800000000002</c:v>
                      </c:pt>
                      <c:pt idx="3578">
                        <c:v>2184.89</c:v>
                      </c:pt>
                      <c:pt idx="3579">
                        <c:v>2185.5</c:v>
                      </c:pt>
                      <c:pt idx="3580">
                        <c:v>2186.12</c:v>
                      </c:pt>
                      <c:pt idx="3581">
                        <c:v>2186.73</c:v>
                      </c:pt>
                      <c:pt idx="3582">
                        <c:v>2187.34</c:v>
                      </c:pt>
                      <c:pt idx="3583">
                        <c:v>2187.9499999999998</c:v>
                      </c:pt>
                      <c:pt idx="3584">
                        <c:v>2188.56</c:v>
                      </c:pt>
                      <c:pt idx="3585">
                        <c:v>2189.17</c:v>
                      </c:pt>
                      <c:pt idx="3586">
                        <c:v>2189.7800000000002</c:v>
                      </c:pt>
                      <c:pt idx="3587">
                        <c:v>2190.39</c:v>
                      </c:pt>
                      <c:pt idx="3588">
                        <c:v>2191</c:v>
                      </c:pt>
                      <c:pt idx="3589">
                        <c:v>2191.61</c:v>
                      </c:pt>
                      <c:pt idx="3590">
                        <c:v>2192.2199999999998</c:v>
                      </c:pt>
                      <c:pt idx="3591">
                        <c:v>2192.83</c:v>
                      </c:pt>
                      <c:pt idx="3592">
                        <c:v>2193.44</c:v>
                      </c:pt>
                      <c:pt idx="3593">
                        <c:v>2194.0500000000002</c:v>
                      </c:pt>
                      <c:pt idx="3594">
                        <c:v>2194.66</c:v>
                      </c:pt>
                      <c:pt idx="3595">
                        <c:v>2195.27</c:v>
                      </c:pt>
                      <c:pt idx="3596">
                        <c:v>2195.88</c:v>
                      </c:pt>
                      <c:pt idx="3597">
                        <c:v>2196.4899999999998</c:v>
                      </c:pt>
                      <c:pt idx="3598">
                        <c:v>2197.1</c:v>
                      </c:pt>
                      <c:pt idx="3599">
                        <c:v>2197.71</c:v>
                      </c:pt>
                      <c:pt idx="3600">
                        <c:v>2198.3200000000002</c:v>
                      </c:pt>
                      <c:pt idx="3601">
                        <c:v>2198.94</c:v>
                      </c:pt>
                      <c:pt idx="3602">
                        <c:v>2199.5500000000002</c:v>
                      </c:pt>
                      <c:pt idx="3603">
                        <c:v>2200.16</c:v>
                      </c:pt>
                      <c:pt idx="3604">
                        <c:v>2200.77</c:v>
                      </c:pt>
                      <c:pt idx="3605">
                        <c:v>2201.38</c:v>
                      </c:pt>
                      <c:pt idx="3606">
                        <c:v>2201.9899999999998</c:v>
                      </c:pt>
                      <c:pt idx="3607">
                        <c:v>2202.6</c:v>
                      </c:pt>
                      <c:pt idx="3608">
                        <c:v>2203.21</c:v>
                      </c:pt>
                      <c:pt idx="3609">
                        <c:v>2203.8200000000002</c:v>
                      </c:pt>
                      <c:pt idx="3610">
                        <c:v>2204.4299999999998</c:v>
                      </c:pt>
                      <c:pt idx="3611">
                        <c:v>2205.04</c:v>
                      </c:pt>
                      <c:pt idx="3612">
                        <c:v>2205.65</c:v>
                      </c:pt>
                      <c:pt idx="3613">
                        <c:v>2206.2600000000002</c:v>
                      </c:pt>
                      <c:pt idx="3614">
                        <c:v>2206.87</c:v>
                      </c:pt>
                      <c:pt idx="3615">
                        <c:v>2207.48</c:v>
                      </c:pt>
                      <c:pt idx="3616">
                        <c:v>2208.09</c:v>
                      </c:pt>
                      <c:pt idx="3617">
                        <c:v>2208.6999999999998</c:v>
                      </c:pt>
                      <c:pt idx="3618">
                        <c:v>2209.31</c:v>
                      </c:pt>
                      <c:pt idx="3619">
                        <c:v>2209.92</c:v>
                      </c:pt>
                      <c:pt idx="3620">
                        <c:v>2210.5300000000002</c:v>
                      </c:pt>
                      <c:pt idx="3621">
                        <c:v>2211.14</c:v>
                      </c:pt>
                      <c:pt idx="3622">
                        <c:v>2211.7600000000002</c:v>
                      </c:pt>
                      <c:pt idx="3623">
                        <c:v>2212.37</c:v>
                      </c:pt>
                      <c:pt idx="3624">
                        <c:v>2212.98</c:v>
                      </c:pt>
                      <c:pt idx="3625">
                        <c:v>2213.59</c:v>
                      </c:pt>
                      <c:pt idx="3626">
                        <c:v>2214.1999999999998</c:v>
                      </c:pt>
                      <c:pt idx="3627">
                        <c:v>2214.81</c:v>
                      </c:pt>
                      <c:pt idx="3628">
                        <c:v>2215.42</c:v>
                      </c:pt>
                      <c:pt idx="3629">
                        <c:v>2216.0300000000002</c:v>
                      </c:pt>
                      <c:pt idx="3630">
                        <c:v>2216.64</c:v>
                      </c:pt>
                      <c:pt idx="3631">
                        <c:v>2217.25</c:v>
                      </c:pt>
                      <c:pt idx="3632">
                        <c:v>2217.86</c:v>
                      </c:pt>
                      <c:pt idx="3633">
                        <c:v>2218.4699999999998</c:v>
                      </c:pt>
                      <c:pt idx="3634">
                        <c:v>2219.08</c:v>
                      </c:pt>
                      <c:pt idx="3635">
                        <c:v>2219.69</c:v>
                      </c:pt>
                      <c:pt idx="3636">
                        <c:v>2220.3000000000002</c:v>
                      </c:pt>
                      <c:pt idx="3637">
                        <c:v>2220.91</c:v>
                      </c:pt>
                      <c:pt idx="3638">
                        <c:v>2221.52</c:v>
                      </c:pt>
                      <c:pt idx="3639">
                        <c:v>2222.13</c:v>
                      </c:pt>
                      <c:pt idx="3640">
                        <c:v>2222.7399999999998</c:v>
                      </c:pt>
                      <c:pt idx="3641">
                        <c:v>2223.35</c:v>
                      </c:pt>
                      <c:pt idx="3642">
                        <c:v>2223.96</c:v>
                      </c:pt>
                      <c:pt idx="3643">
                        <c:v>2224.58</c:v>
                      </c:pt>
                      <c:pt idx="3644">
                        <c:v>2225.19</c:v>
                      </c:pt>
                      <c:pt idx="3645">
                        <c:v>2225.8000000000002</c:v>
                      </c:pt>
                      <c:pt idx="3646">
                        <c:v>2226.41</c:v>
                      </c:pt>
                      <c:pt idx="3647">
                        <c:v>2227.02</c:v>
                      </c:pt>
                      <c:pt idx="3648">
                        <c:v>2227.63</c:v>
                      </c:pt>
                      <c:pt idx="3649">
                        <c:v>2228.2399999999998</c:v>
                      </c:pt>
                      <c:pt idx="3650">
                        <c:v>2228.85</c:v>
                      </c:pt>
                      <c:pt idx="3651">
                        <c:v>2229.46</c:v>
                      </c:pt>
                      <c:pt idx="3652">
                        <c:v>2230.0700000000002</c:v>
                      </c:pt>
                      <c:pt idx="3653">
                        <c:v>2230.6799999999998</c:v>
                      </c:pt>
                      <c:pt idx="3654">
                        <c:v>2231.29</c:v>
                      </c:pt>
                      <c:pt idx="3655">
                        <c:v>2231.9</c:v>
                      </c:pt>
                      <c:pt idx="3656">
                        <c:v>2232.5100000000002</c:v>
                      </c:pt>
                      <c:pt idx="3657">
                        <c:v>2233.12</c:v>
                      </c:pt>
                      <c:pt idx="3658">
                        <c:v>2233.73</c:v>
                      </c:pt>
                      <c:pt idx="3659">
                        <c:v>2234.34</c:v>
                      </c:pt>
                      <c:pt idx="3660">
                        <c:v>2234.9499999999998</c:v>
                      </c:pt>
                      <c:pt idx="3661">
                        <c:v>2235.56</c:v>
                      </c:pt>
                      <c:pt idx="3662">
                        <c:v>2236.17</c:v>
                      </c:pt>
                      <c:pt idx="3663">
                        <c:v>2236.7800000000002</c:v>
                      </c:pt>
                      <c:pt idx="3664">
                        <c:v>2237.4</c:v>
                      </c:pt>
                      <c:pt idx="3665">
                        <c:v>2238.0100000000002</c:v>
                      </c:pt>
                      <c:pt idx="3666">
                        <c:v>2238.62</c:v>
                      </c:pt>
                      <c:pt idx="3667">
                        <c:v>2239.23</c:v>
                      </c:pt>
                      <c:pt idx="3668">
                        <c:v>2239.84</c:v>
                      </c:pt>
                      <c:pt idx="3669">
                        <c:v>2240.4499999999998</c:v>
                      </c:pt>
                      <c:pt idx="3670">
                        <c:v>2241.06</c:v>
                      </c:pt>
                      <c:pt idx="3671">
                        <c:v>2241.67</c:v>
                      </c:pt>
                      <c:pt idx="3672">
                        <c:v>2242.2800000000002</c:v>
                      </c:pt>
                      <c:pt idx="3673">
                        <c:v>2242.89</c:v>
                      </c:pt>
                      <c:pt idx="3674">
                        <c:v>2243.5</c:v>
                      </c:pt>
                      <c:pt idx="3675">
                        <c:v>2244.11</c:v>
                      </c:pt>
                      <c:pt idx="3676">
                        <c:v>2244.7199999999998</c:v>
                      </c:pt>
                      <c:pt idx="3677">
                        <c:v>2245.33</c:v>
                      </c:pt>
                      <c:pt idx="3678">
                        <c:v>2245.94</c:v>
                      </c:pt>
                      <c:pt idx="3679">
                        <c:v>2246.5500000000002</c:v>
                      </c:pt>
                      <c:pt idx="3680">
                        <c:v>2247.16</c:v>
                      </c:pt>
                      <c:pt idx="3681">
                        <c:v>2247.77</c:v>
                      </c:pt>
                      <c:pt idx="3682">
                        <c:v>2248.38</c:v>
                      </c:pt>
                      <c:pt idx="3683">
                        <c:v>2248.9899999999998</c:v>
                      </c:pt>
                      <c:pt idx="3684">
                        <c:v>2249.6</c:v>
                      </c:pt>
                      <c:pt idx="3685">
                        <c:v>2250.2199999999998</c:v>
                      </c:pt>
                      <c:pt idx="3686">
                        <c:v>2250.83</c:v>
                      </c:pt>
                      <c:pt idx="3687">
                        <c:v>2251.44</c:v>
                      </c:pt>
                      <c:pt idx="3688">
                        <c:v>2252.0500000000002</c:v>
                      </c:pt>
                      <c:pt idx="3689">
                        <c:v>2252.66</c:v>
                      </c:pt>
                      <c:pt idx="3690">
                        <c:v>2253.27</c:v>
                      </c:pt>
                      <c:pt idx="3691">
                        <c:v>2253.88</c:v>
                      </c:pt>
                      <c:pt idx="3692">
                        <c:v>2254.4899999999998</c:v>
                      </c:pt>
                      <c:pt idx="3693">
                        <c:v>2255.1</c:v>
                      </c:pt>
                      <c:pt idx="3694">
                        <c:v>2255.71</c:v>
                      </c:pt>
                      <c:pt idx="3695">
                        <c:v>2256.3200000000002</c:v>
                      </c:pt>
                      <c:pt idx="3696">
                        <c:v>2256.9299999999998</c:v>
                      </c:pt>
                      <c:pt idx="3697">
                        <c:v>2257.54</c:v>
                      </c:pt>
                      <c:pt idx="3698">
                        <c:v>2258.15</c:v>
                      </c:pt>
                      <c:pt idx="3699">
                        <c:v>2258.7600000000002</c:v>
                      </c:pt>
                      <c:pt idx="3700">
                        <c:v>2259.37</c:v>
                      </c:pt>
                      <c:pt idx="3701">
                        <c:v>2259.98</c:v>
                      </c:pt>
                      <c:pt idx="3702">
                        <c:v>2260.59</c:v>
                      </c:pt>
                      <c:pt idx="3703">
                        <c:v>2261.1999999999998</c:v>
                      </c:pt>
                      <c:pt idx="3704">
                        <c:v>2261.81</c:v>
                      </c:pt>
                      <c:pt idx="3705">
                        <c:v>2262.42</c:v>
                      </c:pt>
                      <c:pt idx="3706">
                        <c:v>2263.04</c:v>
                      </c:pt>
                      <c:pt idx="3707">
                        <c:v>2263.65</c:v>
                      </c:pt>
                      <c:pt idx="3708">
                        <c:v>2264.2600000000002</c:v>
                      </c:pt>
                      <c:pt idx="3709">
                        <c:v>2264.87</c:v>
                      </c:pt>
                      <c:pt idx="3710">
                        <c:v>2265.48</c:v>
                      </c:pt>
                      <c:pt idx="3711">
                        <c:v>2266.09</c:v>
                      </c:pt>
                      <c:pt idx="3712">
                        <c:v>2266.6999999999998</c:v>
                      </c:pt>
                      <c:pt idx="3713">
                        <c:v>2267.31</c:v>
                      </c:pt>
                      <c:pt idx="3714">
                        <c:v>2267.92</c:v>
                      </c:pt>
                      <c:pt idx="3715">
                        <c:v>2268.5300000000002</c:v>
                      </c:pt>
                      <c:pt idx="3716">
                        <c:v>2269.14</c:v>
                      </c:pt>
                      <c:pt idx="3717">
                        <c:v>2269.75</c:v>
                      </c:pt>
                      <c:pt idx="3718">
                        <c:v>2270.36</c:v>
                      </c:pt>
                      <c:pt idx="3719">
                        <c:v>2270.9699999999998</c:v>
                      </c:pt>
                      <c:pt idx="3720">
                        <c:v>2271.58</c:v>
                      </c:pt>
                      <c:pt idx="3721">
                        <c:v>2272.19</c:v>
                      </c:pt>
                      <c:pt idx="3722">
                        <c:v>2272.8000000000002</c:v>
                      </c:pt>
                      <c:pt idx="3723">
                        <c:v>2273.41</c:v>
                      </c:pt>
                      <c:pt idx="3724">
                        <c:v>2274.02</c:v>
                      </c:pt>
                      <c:pt idx="3725">
                        <c:v>2274.63</c:v>
                      </c:pt>
                      <c:pt idx="3726">
                        <c:v>2275.2399999999998</c:v>
                      </c:pt>
                      <c:pt idx="3727">
                        <c:v>2275.86</c:v>
                      </c:pt>
                      <c:pt idx="3728">
                        <c:v>2276.4699999999998</c:v>
                      </c:pt>
                      <c:pt idx="3729">
                        <c:v>2277.08</c:v>
                      </c:pt>
                      <c:pt idx="3730">
                        <c:v>2277.69</c:v>
                      </c:pt>
                      <c:pt idx="3731">
                        <c:v>2278.3000000000002</c:v>
                      </c:pt>
                      <c:pt idx="3732">
                        <c:v>2278.91</c:v>
                      </c:pt>
                      <c:pt idx="3733">
                        <c:v>2279.52</c:v>
                      </c:pt>
                      <c:pt idx="3734">
                        <c:v>2280.13</c:v>
                      </c:pt>
                      <c:pt idx="3735">
                        <c:v>2280.7399999999998</c:v>
                      </c:pt>
                      <c:pt idx="3736">
                        <c:v>2281.35</c:v>
                      </c:pt>
                      <c:pt idx="3737">
                        <c:v>2281.96</c:v>
                      </c:pt>
                      <c:pt idx="3738">
                        <c:v>2282.5700000000002</c:v>
                      </c:pt>
                      <c:pt idx="3739">
                        <c:v>2283.1799999999998</c:v>
                      </c:pt>
                      <c:pt idx="3740">
                        <c:v>2283.79</c:v>
                      </c:pt>
                      <c:pt idx="3741">
                        <c:v>2284.4</c:v>
                      </c:pt>
                      <c:pt idx="3742">
                        <c:v>2285.0100000000002</c:v>
                      </c:pt>
                      <c:pt idx="3743">
                        <c:v>2285.62</c:v>
                      </c:pt>
                      <c:pt idx="3744">
                        <c:v>2286.23</c:v>
                      </c:pt>
                      <c:pt idx="3745">
                        <c:v>2286.84</c:v>
                      </c:pt>
                      <c:pt idx="3746">
                        <c:v>2287.4499999999998</c:v>
                      </c:pt>
                      <c:pt idx="3747">
                        <c:v>2288.06</c:v>
                      </c:pt>
                      <c:pt idx="3748">
                        <c:v>2288.6799999999998</c:v>
                      </c:pt>
                      <c:pt idx="3749">
                        <c:v>2289.29</c:v>
                      </c:pt>
                      <c:pt idx="3750">
                        <c:v>2289.9</c:v>
                      </c:pt>
                      <c:pt idx="3751">
                        <c:v>2290.5100000000002</c:v>
                      </c:pt>
                      <c:pt idx="3752">
                        <c:v>2291.12</c:v>
                      </c:pt>
                      <c:pt idx="3753">
                        <c:v>2291.73</c:v>
                      </c:pt>
                      <c:pt idx="3754">
                        <c:v>2292.34</c:v>
                      </c:pt>
                      <c:pt idx="3755">
                        <c:v>2292.9499999999998</c:v>
                      </c:pt>
                      <c:pt idx="3756">
                        <c:v>2293.56</c:v>
                      </c:pt>
                      <c:pt idx="3757">
                        <c:v>2294.17</c:v>
                      </c:pt>
                      <c:pt idx="3758">
                        <c:v>2294.7800000000002</c:v>
                      </c:pt>
                      <c:pt idx="3759">
                        <c:v>2295.39</c:v>
                      </c:pt>
                      <c:pt idx="3760">
                        <c:v>2296</c:v>
                      </c:pt>
                      <c:pt idx="3761">
                        <c:v>2296.61</c:v>
                      </c:pt>
                      <c:pt idx="3762">
                        <c:v>2297.2199999999998</c:v>
                      </c:pt>
                      <c:pt idx="3763">
                        <c:v>2297.83</c:v>
                      </c:pt>
                      <c:pt idx="3764">
                        <c:v>2298.44</c:v>
                      </c:pt>
                      <c:pt idx="3765">
                        <c:v>2299.0500000000002</c:v>
                      </c:pt>
                      <c:pt idx="3766">
                        <c:v>2299.66</c:v>
                      </c:pt>
                      <c:pt idx="3767">
                        <c:v>2300.27</c:v>
                      </c:pt>
                      <c:pt idx="3768">
                        <c:v>2300.88</c:v>
                      </c:pt>
                      <c:pt idx="3769">
                        <c:v>2301.5</c:v>
                      </c:pt>
                      <c:pt idx="3770">
                        <c:v>2302.11</c:v>
                      </c:pt>
                      <c:pt idx="3771">
                        <c:v>2302.7199999999998</c:v>
                      </c:pt>
                      <c:pt idx="3772">
                        <c:v>2303.33</c:v>
                      </c:pt>
                      <c:pt idx="3773">
                        <c:v>2303.94</c:v>
                      </c:pt>
                      <c:pt idx="3774">
                        <c:v>2304.5500000000002</c:v>
                      </c:pt>
                      <c:pt idx="3775">
                        <c:v>2305.16</c:v>
                      </c:pt>
                      <c:pt idx="3776">
                        <c:v>2305.77</c:v>
                      </c:pt>
                      <c:pt idx="3777">
                        <c:v>2306.38</c:v>
                      </c:pt>
                      <c:pt idx="3778">
                        <c:v>2306.9899999999998</c:v>
                      </c:pt>
                      <c:pt idx="3779">
                        <c:v>2307.6</c:v>
                      </c:pt>
                      <c:pt idx="3780">
                        <c:v>2308.21</c:v>
                      </c:pt>
                      <c:pt idx="3781">
                        <c:v>2308.8200000000002</c:v>
                      </c:pt>
                      <c:pt idx="3782">
                        <c:v>2309.4299999999998</c:v>
                      </c:pt>
                      <c:pt idx="3783">
                        <c:v>2310.04</c:v>
                      </c:pt>
                      <c:pt idx="3784">
                        <c:v>2310.65</c:v>
                      </c:pt>
                      <c:pt idx="3785">
                        <c:v>2311.2600000000002</c:v>
                      </c:pt>
                      <c:pt idx="3786">
                        <c:v>2311.87</c:v>
                      </c:pt>
                      <c:pt idx="3787">
                        <c:v>2312.48</c:v>
                      </c:pt>
                      <c:pt idx="3788">
                        <c:v>2313.09</c:v>
                      </c:pt>
                      <c:pt idx="3789">
                        <c:v>2313.6999999999998</c:v>
                      </c:pt>
                      <c:pt idx="3790">
                        <c:v>2314.3200000000002</c:v>
                      </c:pt>
                      <c:pt idx="3791">
                        <c:v>2314.9299999999998</c:v>
                      </c:pt>
                      <c:pt idx="3792">
                        <c:v>2315.54</c:v>
                      </c:pt>
                      <c:pt idx="3793">
                        <c:v>2316.15</c:v>
                      </c:pt>
                      <c:pt idx="3794">
                        <c:v>2316.7600000000002</c:v>
                      </c:pt>
                      <c:pt idx="3795">
                        <c:v>2317.37</c:v>
                      </c:pt>
                      <c:pt idx="3796">
                        <c:v>2317.98</c:v>
                      </c:pt>
                      <c:pt idx="3797">
                        <c:v>2318.59</c:v>
                      </c:pt>
                      <c:pt idx="3798">
                        <c:v>2319.1999999999998</c:v>
                      </c:pt>
                      <c:pt idx="3799">
                        <c:v>2319.81</c:v>
                      </c:pt>
                      <c:pt idx="3800">
                        <c:v>2320.42</c:v>
                      </c:pt>
                      <c:pt idx="3801">
                        <c:v>2321.0300000000002</c:v>
                      </c:pt>
                      <c:pt idx="3802">
                        <c:v>2321.64</c:v>
                      </c:pt>
                      <c:pt idx="3803">
                        <c:v>2322.25</c:v>
                      </c:pt>
                      <c:pt idx="3804">
                        <c:v>2322.86</c:v>
                      </c:pt>
                      <c:pt idx="3805">
                        <c:v>2323.4699999999998</c:v>
                      </c:pt>
                      <c:pt idx="3806">
                        <c:v>2324.08</c:v>
                      </c:pt>
                      <c:pt idx="3807">
                        <c:v>2324.69</c:v>
                      </c:pt>
                      <c:pt idx="3808">
                        <c:v>2325.3000000000002</c:v>
                      </c:pt>
                      <c:pt idx="3809">
                        <c:v>2325.91</c:v>
                      </c:pt>
                      <c:pt idx="3810">
                        <c:v>2326.52</c:v>
                      </c:pt>
                      <c:pt idx="3811">
                        <c:v>2327.14</c:v>
                      </c:pt>
                      <c:pt idx="3812">
                        <c:v>2327.75</c:v>
                      </c:pt>
                      <c:pt idx="3813">
                        <c:v>2328.36</c:v>
                      </c:pt>
                      <c:pt idx="3814">
                        <c:v>2328.9699999999998</c:v>
                      </c:pt>
                      <c:pt idx="3815">
                        <c:v>2329.58</c:v>
                      </c:pt>
                      <c:pt idx="3816">
                        <c:v>2330.19</c:v>
                      </c:pt>
                      <c:pt idx="3817">
                        <c:v>2330.8000000000002</c:v>
                      </c:pt>
                      <c:pt idx="3818">
                        <c:v>2331.41</c:v>
                      </c:pt>
                      <c:pt idx="3819">
                        <c:v>2332.02</c:v>
                      </c:pt>
                      <c:pt idx="3820">
                        <c:v>2332.63</c:v>
                      </c:pt>
                      <c:pt idx="3821">
                        <c:v>2333.2399999999998</c:v>
                      </c:pt>
                      <c:pt idx="3822">
                        <c:v>2333.85</c:v>
                      </c:pt>
                      <c:pt idx="3823">
                        <c:v>2334.46</c:v>
                      </c:pt>
                      <c:pt idx="3824">
                        <c:v>2335.0700000000002</c:v>
                      </c:pt>
                      <c:pt idx="3825">
                        <c:v>2335.6799999999998</c:v>
                      </c:pt>
                      <c:pt idx="3826">
                        <c:v>2336.29</c:v>
                      </c:pt>
                      <c:pt idx="3827">
                        <c:v>2336.9</c:v>
                      </c:pt>
                      <c:pt idx="3828">
                        <c:v>2337.5100000000002</c:v>
                      </c:pt>
                      <c:pt idx="3829">
                        <c:v>2338.12</c:v>
                      </c:pt>
                      <c:pt idx="3830">
                        <c:v>2338.73</c:v>
                      </c:pt>
                      <c:pt idx="3831">
                        <c:v>2339.34</c:v>
                      </c:pt>
                      <c:pt idx="3832">
                        <c:v>2339.96</c:v>
                      </c:pt>
                      <c:pt idx="3833">
                        <c:v>2340.5700000000002</c:v>
                      </c:pt>
                      <c:pt idx="3834">
                        <c:v>2341.1799999999998</c:v>
                      </c:pt>
                      <c:pt idx="3835">
                        <c:v>2341.79</c:v>
                      </c:pt>
                      <c:pt idx="3836">
                        <c:v>2342.4</c:v>
                      </c:pt>
                      <c:pt idx="3837">
                        <c:v>2343.0100000000002</c:v>
                      </c:pt>
                      <c:pt idx="3838">
                        <c:v>2343.62</c:v>
                      </c:pt>
                      <c:pt idx="3839">
                        <c:v>2344.23</c:v>
                      </c:pt>
                      <c:pt idx="3840">
                        <c:v>2344.84</c:v>
                      </c:pt>
                      <c:pt idx="3841">
                        <c:v>2345.4499999999998</c:v>
                      </c:pt>
                      <c:pt idx="3842">
                        <c:v>2346.06</c:v>
                      </c:pt>
                      <c:pt idx="3843">
                        <c:v>2346.67</c:v>
                      </c:pt>
                      <c:pt idx="3844">
                        <c:v>2347.2800000000002</c:v>
                      </c:pt>
                      <c:pt idx="3845">
                        <c:v>2347.89</c:v>
                      </c:pt>
                      <c:pt idx="3846">
                        <c:v>2348.5</c:v>
                      </c:pt>
                      <c:pt idx="3847">
                        <c:v>2349.11</c:v>
                      </c:pt>
                      <c:pt idx="3848">
                        <c:v>2349.7199999999998</c:v>
                      </c:pt>
                      <c:pt idx="3849">
                        <c:v>2350.33</c:v>
                      </c:pt>
                      <c:pt idx="3850">
                        <c:v>2350.94</c:v>
                      </c:pt>
                      <c:pt idx="3851">
                        <c:v>2351.5500000000002</c:v>
                      </c:pt>
                      <c:pt idx="3852">
                        <c:v>2352.16</c:v>
                      </c:pt>
                      <c:pt idx="3853">
                        <c:v>2352.7800000000002</c:v>
                      </c:pt>
                      <c:pt idx="3854">
                        <c:v>2353.39</c:v>
                      </c:pt>
                      <c:pt idx="3855">
                        <c:v>2354</c:v>
                      </c:pt>
                      <c:pt idx="3856">
                        <c:v>2354.61</c:v>
                      </c:pt>
                      <c:pt idx="3857">
                        <c:v>2355.2199999999998</c:v>
                      </c:pt>
                      <c:pt idx="3858">
                        <c:v>2355.83</c:v>
                      </c:pt>
                      <c:pt idx="3859">
                        <c:v>2356.44</c:v>
                      </c:pt>
                      <c:pt idx="3860">
                        <c:v>2357.0500000000002</c:v>
                      </c:pt>
                      <c:pt idx="3861">
                        <c:v>2357.66</c:v>
                      </c:pt>
                      <c:pt idx="3862">
                        <c:v>2358.27</c:v>
                      </c:pt>
                      <c:pt idx="3863">
                        <c:v>2358.88</c:v>
                      </c:pt>
                      <c:pt idx="3864">
                        <c:v>2359.4899999999998</c:v>
                      </c:pt>
                      <c:pt idx="3865">
                        <c:v>2360.1</c:v>
                      </c:pt>
                      <c:pt idx="3866">
                        <c:v>2360.71</c:v>
                      </c:pt>
                      <c:pt idx="3867">
                        <c:v>2361.3200000000002</c:v>
                      </c:pt>
                      <c:pt idx="3868">
                        <c:v>2361.9299999999998</c:v>
                      </c:pt>
                      <c:pt idx="3869">
                        <c:v>2362.54</c:v>
                      </c:pt>
                      <c:pt idx="3870">
                        <c:v>2363.15</c:v>
                      </c:pt>
                      <c:pt idx="3871">
                        <c:v>2363.7600000000002</c:v>
                      </c:pt>
                      <c:pt idx="3872">
                        <c:v>2364.37</c:v>
                      </c:pt>
                      <c:pt idx="3873">
                        <c:v>2364.98</c:v>
                      </c:pt>
                      <c:pt idx="3874">
                        <c:v>2365.6</c:v>
                      </c:pt>
                      <c:pt idx="3875">
                        <c:v>2366.21</c:v>
                      </c:pt>
                      <c:pt idx="3876">
                        <c:v>2366.8200000000002</c:v>
                      </c:pt>
                      <c:pt idx="3877">
                        <c:v>2367.4299999999998</c:v>
                      </c:pt>
                      <c:pt idx="3878">
                        <c:v>2368.04</c:v>
                      </c:pt>
                      <c:pt idx="3879">
                        <c:v>2368.65</c:v>
                      </c:pt>
                      <c:pt idx="3880">
                        <c:v>2369.2600000000002</c:v>
                      </c:pt>
                      <c:pt idx="3881">
                        <c:v>2369.87</c:v>
                      </c:pt>
                      <c:pt idx="3882">
                        <c:v>2370.48</c:v>
                      </c:pt>
                      <c:pt idx="3883">
                        <c:v>2371.09</c:v>
                      </c:pt>
                      <c:pt idx="3884">
                        <c:v>2371.6999999999998</c:v>
                      </c:pt>
                      <c:pt idx="3885">
                        <c:v>2372.31</c:v>
                      </c:pt>
                      <c:pt idx="3886">
                        <c:v>2372.92</c:v>
                      </c:pt>
                      <c:pt idx="3887">
                        <c:v>2373.5300000000002</c:v>
                      </c:pt>
                      <c:pt idx="3888">
                        <c:v>2374.14</c:v>
                      </c:pt>
                      <c:pt idx="3889">
                        <c:v>2374.75</c:v>
                      </c:pt>
                      <c:pt idx="3890">
                        <c:v>2375.36</c:v>
                      </c:pt>
                      <c:pt idx="3891">
                        <c:v>2375.9699999999998</c:v>
                      </c:pt>
                      <c:pt idx="3892">
                        <c:v>2376.58</c:v>
                      </c:pt>
                      <c:pt idx="3893">
                        <c:v>2377.19</c:v>
                      </c:pt>
                      <c:pt idx="3894">
                        <c:v>2377.8000000000002</c:v>
                      </c:pt>
                      <c:pt idx="3895">
                        <c:v>2378.42</c:v>
                      </c:pt>
                      <c:pt idx="3896">
                        <c:v>2379.0300000000002</c:v>
                      </c:pt>
                      <c:pt idx="3897">
                        <c:v>2379.64</c:v>
                      </c:pt>
                      <c:pt idx="3898">
                        <c:v>2380.25</c:v>
                      </c:pt>
                      <c:pt idx="3899">
                        <c:v>2380.86</c:v>
                      </c:pt>
                      <c:pt idx="3900">
                        <c:v>2381.4699999999998</c:v>
                      </c:pt>
                      <c:pt idx="3901">
                        <c:v>2382.08</c:v>
                      </c:pt>
                      <c:pt idx="3902">
                        <c:v>2382.69</c:v>
                      </c:pt>
                      <c:pt idx="3903">
                        <c:v>2383.3000000000002</c:v>
                      </c:pt>
                      <c:pt idx="3904">
                        <c:v>2383.91</c:v>
                      </c:pt>
                      <c:pt idx="3905">
                        <c:v>2384.52</c:v>
                      </c:pt>
                      <c:pt idx="3906">
                        <c:v>2385.13</c:v>
                      </c:pt>
                      <c:pt idx="3907">
                        <c:v>2385.7399999999998</c:v>
                      </c:pt>
                      <c:pt idx="3908">
                        <c:v>2386.35</c:v>
                      </c:pt>
                      <c:pt idx="3909">
                        <c:v>2386.96</c:v>
                      </c:pt>
                      <c:pt idx="3910">
                        <c:v>2387.5700000000002</c:v>
                      </c:pt>
                      <c:pt idx="3911">
                        <c:v>2388.1799999999998</c:v>
                      </c:pt>
                      <c:pt idx="3912">
                        <c:v>2388.79</c:v>
                      </c:pt>
                      <c:pt idx="3913">
                        <c:v>2389.4</c:v>
                      </c:pt>
                      <c:pt idx="3914">
                        <c:v>2390.0100000000002</c:v>
                      </c:pt>
                      <c:pt idx="3915">
                        <c:v>2390.62</c:v>
                      </c:pt>
                      <c:pt idx="3916">
                        <c:v>2391.2399999999998</c:v>
                      </c:pt>
                      <c:pt idx="3917">
                        <c:v>2391.85</c:v>
                      </c:pt>
                      <c:pt idx="3918">
                        <c:v>2392.46</c:v>
                      </c:pt>
                      <c:pt idx="3919">
                        <c:v>2393.0700000000002</c:v>
                      </c:pt>
                      <c:pt idx="3920">
                        <c:v>2393.6799999999998</c:v>
                      </c:pt>
                      <c:pt idx="3921">
                        <c:v>2394.29</c:v>
                      </c:pt>
                      <c:pt idx="3922">
                        <c:v>2394.9</c:v>
                      </c:pt>
                      <c:pt idx="3923">
                        <c:v>2395.5100000000002</c:v>
                      </c:pt>
                      <c:pt idx="3924">
                        <c:v>2396.12</c:v>
                      </c:pt>
                      <c:pt idx="3925">
                        <c:v>2396.73</c:v>
                      </c:pt>
                      <c:pt idx="3926">
                        <c:v>2397.34</c:v>
                      </c:pt>
                      <c:pt idx="3927">
                        <c:v>2397.9499999999998</c:v>
                      </c:pt>
                      <c:pt idx="3928">
                        <c:v>2398.56</c:v>
                      </c:pt>
                      <c:pt idx="3929">
                        <c:v>2399.17</c:v>
                      </c:pt>
                      <c:pt idx="3930">
                        <c:v>2399.7800000000002</c:v>
                      </c:pt>
                      <c:pt idx="3931">
                        <c:v>2400.39</c:v>
                      </c:pt>
                      <c:pt idx="3932">
                        <c:v>2401</c:v>
                      </c:pt>
                      <c:pt idx="3933">
                        <c:v>2401.61</c:v>
                      </c:pt>
                      <c:pt idx="3934">
                        <c:v>2402.2199999999998</c:v>
                      </c:pt>
                      <c:pt idx="3935">
                        <c:v>2402.83</c:v>
                      </c:pt>
                      <c:pt idx="3936">
                        <c:v>2403.44</c:v>
                      </c:pt>
                      <c:pt idx="3937">
                        <c:v>2404.06</c:v>
                      </c:pt>
                      <c:pt idx="3938">
                        <c:v>2404.67</c:v>
                      </c:pt>
                      <c:pt idx="3939">
                        <c:v>2405.2800000000002</c:v>
                      </c:pt>
                      <c:pt idx="3940">
                        <c:v>2405.89</c:v>
                      </c:pt>
                      <c:pt idx="3941">
                        <c:v>2406.5</c:v>
                      </c:pt>
                      <c:pt idx="3942">
                        <c:v>2407.11</c:v>
                      </c:pt>
                      <c:pt idx="3943">
                        <c:v>2407.7199999999998</c:v>
                      </c:pt>
                      <c:pt idx="3944">
                        <c:v>2408.33</c:v>
                      </c:pt>
                      <c:pt idx="3945">
                        <c:v>2408.94</c:v>
                      </c:pt>
                      <c:pt idx="3946">
                        <c:v>2409.5500000000002</c:v>
                      </c:pt>
                      <c:pt idx="3947">
                        <c:v>2410.16</c:v>
                      </c:pt>
                      <c:pt idx="3948">
                        <c:v>2410.77</c:v>
                      </c:pt>
                      <c:pt idx="3949">
                        <c:v>2411.38</c:v>
                      </c:pt>
                      <c:pt idx="3950">
                        <c:v>2411.9899999999998</c:v>
                      </c:pt>
                      <c:pt idx="3951">
                        <c:v>2412.6</c:v>
                      </c:pt>
                      <c:pt idx="3952">
                        <c:v>2413.21</c:v>
                      </c:pt>
                      <c:pt idx="3953">
                        <c:v>2413.8200000000002</c:v>
                      </c:pt>
                      <c:pt idx="3954">
                        <c:v>2414.4299999999998</c:v>
                      </c:pt>
                      <c:pt idx="3955">
                        <c:v>2415.04</c:v>
                      </c:pt>
                      <c:pt idx="3956">
                        <c:v>2415.65</c:v>
                      </c:pt>
                      <c:pt idx="3957">
                        <c:v>2416.2600000000002</c:v>
                      </c:pt>
                      <c:pt idx="3958">
                        <c:v>2416.88</c:v>
                      </c:pt>
                      <c:pt idx="3959">
                        <c:v>2417.4899999999998</c:v>
                      </c:pt>
                      <c:pt idx="3960">
                        <c:v>2418.1</c:v>
                      </c:pt>
                      <c:pt idx="3961">
                        <c:v>2418.71</c:v>
                      </c:pt>
                      <c:pt idx="3962">
                        <c:v>2419.3200000000002</c:v>
                      </c:pt>
                      <c:pt idx="3963">
                        <c:v>2419.9299999999998</c:v>
                      </c:pt>
                      <c:pt idx="3964">
                        <c:v>2420.54</c:v>
                      </c:pt>
                      <c:pt idx="3965">
                        <c:v>2421.15</c:v>
                      </c:pt>
                      <c:pt idx="3966">
                        <c:v>2421.7600000000002</c:v>
                      </c:pt>
                      <c:pt idx="3967">
                        <c:v>2422.37</c:v>
                      </c:pt>
                      <c:pt idx="3968">
                        <c:v>2422.98</c:v>
                      </c:pt>
                      <c:pt idx="3969">
                        <c:v>2423.59</c:v>
                      </c:pt>
                      <c:pt idx="3970">
                        <c:v>2424.1999999999998</c:v>
                      </c:pt>
                      <c:pt idx="3971">
                        <c:v>2424.81</c:v>
                      </c:pt>
                      <c:pt idx="3972">
                        <c:v>2425.42</c:v>
                      </c:pt>
                      <c:pt idx="3973">
                        <c:v>2426.0300000000002</c:v>
                      </c:pt>
                      <c:pt idx="3974">
                        <c:v>2426.64</c:v>
                      </c:pt>
                      <c:pt idx="3975">
                        <c:v>2427.25</c:v>
                      </c:pt>
                      <c:pt idx="3976">
                        <c:v>2427.86</c:v>
                      </c:pt>
                      <c:pt idx="3977">
                        <c:v>2428.4699999999998</c:v>
                      </c:pt>
                      <c:pt idx="3978">
                        <c:v>2429.08</c:v>
                      </c:pt>
                      <c:pt idx="3979">
                        <c:v>2429.6999999999998</c:v>
                      </c:pt>
                      <c:pt idx="3980">
                        <c:v>2430.31</c:v>
                      </c:pt>
                      <c:pt idx="3981">
                        <c:v>2430.92</c:v>
                      </c:pt>
                      <c:pt idx="3982">
                        <c:v>2431.5300000000002</c:v>
                      </c:pt>
                      <c:pt idx="3983">
                        <c:v>2432.14</c:v>
                      </c:pt>
                      <c:pt idx="3984">
                        <c:v>2432.75</c:v>
                      </c:pt>
                      <c:pt idx="3985">
                        <c:v>2433.36</c:v>
                      </c:pt>
                      <c:pt idx="3986">
                        <c:v>2433.9699999999998</c:v>
                      </c:pt>
                      <c:pt idx="3987">
                        <c:v>2434.58</c:v>
                      </c:pt>
                      <c:pt idx="3988">
                        <c:v>2435.19</c:v>
                      </c:pt>
                      <c:pt idx="3989">
                        <c:v>2435.8000000000002</c:v>
                      </c:pt>
                      <c:pt idx="3990">
                        <c:v>2436.41</c:v>
                      </c:pt>
                      <c:pt idx="3991">
                        <c:v>2437.02</c:v>
                      </c:pt>
                      <c:pt idx="3992">
                        <c:v>2437.63</c:v>
                      </c:pt>
                      <c:pt idx="3993">
                        <c:v>2438.2399999999998</c:v>
                      </c:pt>
                      <c:pt idx="3994">
                        <c:v>2438.85</c:v>
                      </c:pt>
                      <c:pt idx="3995">
                        <c:v>2439.46</c:v>
                      </c:pt>
                      <c:pt idx="3996">
                        <c:v>2440.0700000000002</c:v>
                      </c:pt>
                      <c:pt idx="3997">
                        <c:v>2440.6799999999998</c:v>
                      </c:pt>
                      <c:pt idx="3998">
                        <c:v>2441.29</c:v>
                      </c:pt>
                      <c:pt idx="3999">
                        <c:v>2441.9</c:v>
                      </c:pt>
                      <c:pt idx="4000">
                        <c:v>2442.52</c:v>
                      </c:pt>
                      <c:pt idx="4001">
                        <c:v>2443.13</c:v>
                      </c:pt>
                      <c:pt idx="4002">
                        <c:v>2443.7399999999998</c:v>
                      </c:pt>
                      <c:pt idx="4003">
                        <c:v>2444.35</c:v>
                      </c:pt>
                      <c:pt idx="4004">
                        <c:v>2444.96</c:v>
                      </c:pt>
                      <c:pt idx="4005">
                        <c:v>2445.5700000000002</c:v>
                      </c:pt>
                      <c:pt idx="4006">
                        <c:v>2446.1799999999998</c:v>
                      </c:pt>
                      <c:pt idx="4007">
                        <c:v>2446.79</c:v>
                      </c:pt>
                      <c:pt idx="4008">
                        <c:v>2447.4</c:v>
                      </c:pt>
                      <c:pt idx="4009">
                        <c:v>2448.0100000000002</c:v>
                      </c:pt>
                      <c:pt idx="4010">
                        <c:v>2448.62</c:v>
                      </c:pt>
                      <c:pt idx="4011">
                        <c:v>2449.23</c:v>
                      </c:pt>
                      <c:pt idx="4012">
                        <c:v>2449.84</c:v>
                      </c:pt>
                      <c:pt idx="4013">
                        <c:v>2450.4499999999998</c:v>
                      </c:pt>
                      <c:pt idx="4014">
                        <c:v>2451.06</c:v>
                      </c:pt>
                      <c:pt idx="4015">
                        <c:v>2451.67</c:v>
                      </c:pt>
                      <c:pt idx="4016">
                        <c:v>2452.2800000000002</c:v>
                      </c:pt>
                      <c:pt idx="4017">
                        <c:v>2452.89</c:v>
                      </c:pt>
                      <c:pt idx="4018">
                        <c:v>2453.5</c:v>
                      </c:pt>
                      <c:pt idx="4019">
                        <c:v>2454.11</c:v>
                      </c:pt>
                      <c:pt idx="4020">
                        <c:v>2454.7199999999998</c:v>
                      </c:pt>
                      <c:pt idx="4021">
                        <c:v>2455.34</c:v>
                      </c:pt>
                      <c:pt idx="4022">
                        <c:v>2455.9499999999998</c:v>
                      </c:pt>
                      <c:pt idx="4023">
                        <c:v>2456.56</c:v>
                      </c:pt>
                      <c:pt idx="4024">
                        <c:v>2457.17</c:v>
                      </c:pt>
                      <c:pt idx="4025">
                        <c:v>2457.7800000000002</c:v>
                      </c:pt>
                      <c:pt idx="4026">
                        <c:v>2458.39</c:v>
                      </c:pt>
                      <c:pt idx="4027">
                        <c:v>2459</c:v>
                      </c:pt>
                      <c:pt idx="4028">
                        <c:v>2459.61</c:v>
                      </c:pt>
                      <c:pt idx="4029">
                        <c:v>2460.2199999999998</c:v>
                      </c:pt>
                      <c:pt idx="4030">
                        <c:v>2460.83</c:v>
                      </c:pt>
                      <c:pt idx="4031">
                        <c:v>2461.44</c:v>
                      </c:pt>
                      <c:pt idx="4032">
                        <c:v>2462.0500000000002</c:v>
                      </c:pt>
                      <c:pt idx="4033">
                        <c:v>2462.66</c:v>
                      </c:pt>
                      <c:pt idx="4034">
                        <c:v>2463.27</c:v>
                      </c:pt>
                      <c:pt idx="4035">
                        <c:v>2463.88</c:v>
                      </c:pt>
                      <c:pt idx="4036">
                        <c:v>2464.4899999999998</c:v>
                      </c:pt>
                      <c:pt idx="4037">
                        <c:v>2465.1</c:v>
                      </c:pt>
                      <c:pt idx="4038">
                        <c:v>2465.71</c:v>
                      </c:pt>
                      <c:pt idx="4039">
                        <c:v>2466.3200000000002</c:v>
                      </c:pt>
                      <c:pt idx="4040">
                        <c:v>2466.9299999999998</c:v>
                      </c:pt>
                      <c:pt idx="4041">
                        <c:v>2467.54</c:v>
                      </c:pt>
                      <c:pt idx="4042">
                        <c:v>2468.16</c:v>
                      </c:pt>
                      <c:pt idx="4043">
                        <c:v>2468.77</c:v>
                      </c:pt>
                      <c:pt idx="4044">
                        <c:v>2469.38</c:v>
                      </c:pt>
                      <c:pt idx="4045">
                        <c:v>2469.9899999999998</c:v>
                      </c:pt>
                      <c:pt idx="4046">
                        <c:v>2470.6</c:v>
                      </c:pt>
                      <c:pt idx="4047">
                        <c:v>2471.21</c:v>
                      </c:pt>
                      <c:pt idx="4048">
                        <c:v>2471.8200000000002</c:v>
                      </c:pt>
                      <c:pt idx="4049">
                        <c:v>2472.4299999999998</c:v>
                      </c:pt>
                      <c:pt idx="4050">
                        <c:v>2473.04</c:v>
                      </c:pt>
                      <c:pt idx="4051">
                        <c:v>2473.65</c:v>
                      </c:pt>
                      <c:pt idx="4052">
                        <c:v>2474.2600000000002</c:v>
                      </c:pt>
                      <c:pt idx="4053">
                        <c:v>2474.87</c:v>
                      </c:pt>
                      <c:pt idx="4054">
                        <c:v>2475.48</c:v>
                      </c:pt>
                      <c:pt idx="4055">
                        <c:v>2476.09</c:v>
                      </c:pt>
                      <c:pt idx="4056">
                        <c:v>2476.6999999999998</c:v>
                      </c:pt>
                      <c:pt idx="4057">
                        <c:v>2477.31</c:v>
                      </c:pt>
                      <c:pt idx="4058">
                        <c:v>2477.92</c:v>
                      </c:pt>
                      <c:pt idx="4059">
                        <c:v>2478.5300000000002</c:v>
                      </c:pt>
                      <c:pt idx="4060">
                        <c:v>2479.14</c:v>
                      </c:pt>
                      <c:pt idx="4061">
                        <c:v>2479.75</c:v>
                      </c:pt>
                      <c:pt idx="4062">
                        <c:v>2480.36</c:v>
                      </c:pt>
                      <c:pt idx="4063">
                        <c:v>2480.98</c:v>
                      </c:pt>
                      <c:pt idx="4064">
                        <c:v>2481.59</c:v>
                      </c:pt>
                      <c:pt idx="4065">
                        <c:v>2482.1999999999998</c:v>
                      </c:pt>
                      <c:pt idx="4066">
                        <c:v>2482.81</c:v>
                      </c:pt>
                      <c:pt idx="4067">
                        <c:v>2483.42</c:v>
                      </c:pt>
                      <c:pt idx="4068">
                        <c:v>2484.0300000000002</c:v>
                      </c:pt>
                      <c:pt idx="4069">
                        <c:v>2484.64</c:v>
                      </c:pt>
                      <c:pt idx="4070">
                        <c:v>2485.25</c:v>
                      </c:pt>
                      <c:pt idx="4071">
                        <c:v>2485.86</c:v>
                      </c:pt>
                      <c:pt idx="4072">
                        <c:v>2486.4699999999998</c:v>
                      </c:pt>
                      <c:pt idx="4073">
                        <c:v>2487.08</c:v>
                      </c:pt>
                      <c:pt idx="4074">
                        <c:v>2487.69</c:v>
                      </c:pt>
                      <c:pt idx="4075">
                        <c:v>2488.3000000000002</c:v>
                      </c:pt>
                      <c:pt idx="4076">
                        <c:v>2488.91</c:v>
                      </c:pt>
                      <c:pt idx="4077">
                        <c:v>2489.52</c:v>
                      </c:pt>
                      <c:pt idx="4078">
                        <c:v>2490.13</c:v>
                      </c:pt>
                      <c:pt idx="4079">
                        <c:v>2490.7399999999998</c:v>
                      </c:pt>
                      <c:pt idx="4080">
                        <c:v>2491.35</c:v>
                      </c:pt>
                      <c:pt idx="4081">
                        <c:v>2491.96</c:v>
                      </c:pt>
                      <c:pt idx="4082">
                        <c:v>2492.5700000000002</c:v>
                      </c:pt>
                      <c:pt idx="4083">
                        <c:v>2493.1799999999998</c:v>
                      </c:pt>
                      <c:pt idx="4084">
                        <c:v>2493.8000000000002</c:v>
                      </c:pt>
                      <c:pt idx="4085">
                        <c:v>2494.41</c:v>
                      </c:pt>
                      <c:pt idx="4086">
                        <c:v>2495.02</c:v>
                      </c:pt>
                      <c:pt idx="4087">
                        <c:v>2495.63</c:v>
                      </c:pt>
                      <c:pt idx="4088">
                        <c:v>2496.2399999999998</c:v>
                      </c:pt>
                      <c:pt idx="4089">
                        <c:v>2496.85</c:v>
                      </c:pt>
                      <c:pt idx="4090">
                        <c:v>2497.46</c:v>
                      </c:pt>
                      <c:pt idx="4091">
                        <c:v>2498.0700000000002</c:v>
                      </c:pt>
                      <c:pt idx="4092">
                        <c:v>2498.6799999999998</c:v>
                      </c:pt>
                      <c:pt idx="4093">
                        <c:v>2499.29</c:v>
                      </c:pt>
                      <c:pt idx="4094">
                        <c:v>2499.9</c:v>
                      </c:pt>
                      <c:pt idx="4095">
                        <c:v>2500.5100000000002</c:v>
                      </c:pt>
                    </c:numCache>
                  </c:numRef>
                </c:xVal>
                <c:yVal>
                  <c:numRef>
                    <c:extLst>
                      <c:ext uri="{02D57815-91ED-43cb-92C2-25804820EDAC}">
                        <c15:formulaRef>
                          <c15:sqref>'TOAFluxvsFreq (2)'!$H$3:$H$4098</c15:sqref>
                        </c15:formulaRef>
                      </c:ext>
                    </c:extLst>
                    <c:numCache>
                      <c:formatCode>General</c:formatCode>
                      <c:ptCount val="4096"/>
                      <c:pt idx="0">
                        <c:v>4.4590400000000002E-2</c:v>
                      </c:pt>
                      <c:pt idx="1">
                        <c:v>5.95621E-2</c:v>
                      </c:pt>
                      <c:pt idx="2">
                        <c:v>7.7988699999999994E-2</c:v>
                      </c:pt>
                      <c:pt idx="3">
                        <c:v>0.10023</c:v>
                      </c:pt>
                      <c:pt idx="4">
                        <c:v>0.12659599999999999</c:v>
                      </c:pt>
                      <c:pt idx="5">
                        <c:v>0.157333</c:v>
                      </c:pt>
                      <c:pt idx="6">
                        <c:v>0.19261500000000001</c:v>
                      </c:pt>
                      <c:pt idx="7">
                        <c:v>0.23253099999999999</c:v>
                      </c:pt>
                      <c:pt idx="8">
                        <c:v>0.27708100000000002</c:v>
                      </c:pt>
                      <c:pt idx="9">
                        <c:v>0.32617499999999999</c:v>
                      </c:pt>
                      <c:pt idx="10">
                        <c:v>0.37964399999999998</c:v>
                      </c:pt>
                      <c:pt idx="11">
                        <c:v>0.43725199999999997</c:v>
                      </c:pt>
                      <c:pt idx="12">
                        <c:v>0.49872300000000003</c:v>
                      </c:pt>
                      <c:pt idx="13">
                        <c:v>0.56376700000000002</c:v>
                      </c:pt>
                      <c:pt idx="14">
                        <c:v>0.63210999999999995</c:v>
                      </c:pt>
                      <c:pt idx="15">
                        <c:v>0.703515</c:v>
                      </c:pt>
                      <c:pt idx="16">
                        <c:v>0.77779900000000002</c:v>
                      </c:pt>
                      <c:pt idx="17">
                        <c:v>0.85484000000000004</c:v>
                      </c:pt>
                      <c:pt idx="18">
                        <c:v>0.93457500000000004</c:v>
                      </c:pt>
                      <c:pt idx="19">
                        <c:v>1.0169999999999999</c:v>
                      </c:pt>
                      <c:pt idx="20">
                        <c:v>1.1021799999999999</c:v>
                      </c:pt>
                      <c:pt idx="21">
                        <c:v>1.1902600000000001</c:v>
                      </c:pt>
                      <c:pt idx="22">
                        <c:v>1.2814700000000001</c:v>
                      </c:pt>
                      <c:pt idx="23">
                        <c:v>1.3761699999999999</c:v>
                      </c:pt>
                      <c:pt idx="24">
                        <c:v>1.4748300000000001</c:v>
                      </c:pt>
                      <c:pt idx="25">
                        <c:v>1.5780400000000001</c:v>
                      </c:pt>
                      <c:pt idx="26">
                        <c:v>1.6864399999999999</c:v>
                      </c:pt>
                      <c:pt idx="27">
                        <c:v>1.8006500000000001</c:v>
                      </c:pt>
                      <c:pt idx="28">
                        <c:v>1.9211499999999999</c:v>
                      </c:pt>
                      <c:pt idx="29">
                        <c:v>2.0481699999999998</c:v>
                      </c:pt>
                      <c:pt idx="30">
                        <c:v>2.1816399999999998</c:v>
                      </c:pt>
                      <c:pt idx="31">
                        <c:v>2.3211499999999998</c:v>
                      </c:pt>
                      <c:pt idx="32">
                        <c:v>2.4660600000000001</c:v>
                      </c:pt>
                      <c:pt idx="33">
                        <c:v>2.6156100000000002</c:v>
                      </c:pt>
                      <c:pt idx="34">
                        <c:v>2.7691499999999998</c:v>
                      </c:pt>
                      <c:pt idx="35">
                        <c:v>2.9262600000000001</c:v>
                      </c:pt>
                      <c:pt idx="36">
                        <c:v>3.0868899999999999</c:v>
                      </c:pt>
                      <c:pt idx="37">
                        <c:v>3.2513200000000002</c:v>
                      </c:pt>
                      <c:pt idx="38">
                        <c:v>3.4200200000000001</c:v>
                      </c:pt>
                      <c:pt idx="39">
                        <c:v>3.59341</c:v>
                      </c:pt>
                      <c:pt idx="40">
                        <c:v>3.7715399999999999</c:v>
                      </c:pt>
                      <c:pt idx="41">
                        <c:v>3.95391</c:v>
                      </c:pt>
                      <c:pt idx="42">
                        <c:v>4.1393800000000001</c:v>
                      </c:pt>
                      <c:pt idx="43">
                        <c:v>4.3262200000000002</c:v>
                      </c:pt>
                      <c:pt idx="44">
                        <c:v>4.5123499999999996</c:v>
                      </c:pt>
                      <c:pt idx="45">
                        <c:v>4.6957800000000001</c:v>
                      </c:pt>
                      <c:pt idx="46">
                        <c:v>4.8748800000000001</c:v>
                      </c:pt>
                      <c:pt idx="47">
                        <c:v>5.0487799999999998</c:v>
                      </c:pt>
                      <c:pt idx="48">
                        <c:v>5.2174300000000002</c:v>
                      </c:pt>
                      <c:pt idx="49">
                        <c:v>5.3816199999999998</c:v>
                      </c:pt>
                      <c:pt idx="50">
                        <c:v>5.5427499999999998</c:v>
                      </c:pt>
                      <c:pt idx="51">
                        <c:v>5.7025199999999998</c:v>
                      </c:pt>
                      <c:pt idx="52">
                        <c:v>5.8627000000000002</c:v>
                      </c:pt>
                      <c:pt idx="53">
                        <c:v>6.0248499999999998</c:v>
                      </c:pt>
                      <c:pt idx="54">
                        <c:v>6.1902299999999997</c:v>
                      </c:pt>
                      <c:pt idx="55">
                        <c:v>6.3598699999999999</c:v>
                      </c:pt>
                      <c:pt idx="56">
                        <c:v>6.5346900000000003</c:v>
                      </c:pt>
                      <c:pt idx="57">
                        <c:v>6.7156099999999999</c:v>
                      </c:pt>
                      <c:pt idx="58">
                        <c:v>6.9036999999999997</c:v>
                      </c:pt>
                      <c:pt idx="59">
                        <c:v>7.1002400000000003</c:v>
                      </c:pt>
                      <c:pt idx="60">
                        <c:v>7.3065899999999999</c:v>
                      </c:pt>
                      <c:pt idx="61">
                        <c:v>7.52407</c:v>
                      </c:pt>
                      <c:pt idx="62">
                        <c:v>7.75373</c:v>
                      </c:pt>
                      <c:pt idx="63">
                        <c:v>7.9961500000000001</c:v>
                      </c:pt>
                      <c:pt idx="64">
                        <c:v>8.2512299999999996</c:v>
                      </c:pt>
                      <c:pt idx="65">
                        <c:v>8.5181699999999996</c:v>
                      </c:pt>
                      <c:pt idx="66">
                        <c:v>8.7954500000000007</c:v>
                      </c:pt>
                      <c:pt idx="67">
                        <c:v>9.0810499999999994</c:v>
                      </c:pt>
                      <c:pt idx="68">
                        <c:v>9.3727599999999995</c:v>
                      </c:pt>
                      <c:pt idx="69">
                        <c:v>9.6685599999999994</c:v>
                      </c:pt>
                      <c:pt idx="70">
                        <c:v>9.9669799999999995</c:v>
                      </c:pt>
                      <c:pt idx="71">
                        <c:v>10.267300000000001</c:v>
                      </c:pt>
                      <c:pt idx="72">
                        <c:v>10.569599999999999</c:v>
                      </c:pt>
                      <c:pt idx="73">
                        <c:v>10.874599999999999</c:v>
                      </c:pt>
                      <c:pt idx="74">
                        <c:v>11.1828</c:v>
                      </c:pt>
                      <c:pt idx="75">
                        <c:v>11.494199999999999</c:v>
                      </c:pt>
                      <c:pt idx="76">
                        <c:v>11.807499999999999</c:v>
                      </c:pt>
                      <c:pt idx="77">
                        <c:v>12.1198</c:v>
                      </c:pt>
                      <c:pt idx="78">
                        <c:v>12.426600000000001</c:v>
                      </c:pt>
                      <c:pt idx="79">
                        <c:v>12.722300000000001</c:v>
                      </c:pt>
                      <c:pt idx="80">
                        <c:v>13.001200000000001</c:v>
                      </c:pt>
                      <c:pt idx="81">
                        <c:v>13.258599999999999</c:v>
                      </c:pt>
                      <c:pt idx="82">
                        <c:v>13.491899999999999</c:v>
                      </c:pt>
                      <c:pt idx="83">
                        <c:v>13.7014</c:v>
                      </c:pt>
                      <c:pt idx="84">
                        <c:v>13.8903</c:v>
                      </c:pt>
                      <c:pt idx="85">
                        <c:v>14.0647</c:v>
                      </c:pt>
                      <c:pt idx="86">
                        <c:v>14.2324</c:v>
                      </c:pt>
                      <c:pt idx="87">
                        <c:v>14.401999999999999</c:v>
                      </c:pt>
                      <c:pt idx="88">
                        <c:v>14.581899999999999</c:v>
                      </c:pt>
                      <c:pt idx="89">
                        <c:v>14.779</c:v>
                      </c:pt>
                      <c:pt idx="90">
                        <c:v>14.9983</c:v>
                      </c:pt>
                      <c:pt idx="91">
                        <c:v>15.2425</c:v>
                      </c:pt>
                      <c:pt idx="92">
                        <c:v>15.511699999999999</c:v>
                      </c:pt>
                      <c:pt idx="93">
                        <c:v>15.804500000000001</c:v>
                      </c:pt>
                      <c:pt idx="94">
                        <c:v>16.117699999999999</c:v>
                      </c:pt>
                      <c:pt idx="95">
                        <c:v>16.447700000000001</c:v>
                      </c:pt>
                      <c:pt idx="96">
                        <c:v>16.790500000000002</c:v>
                      </c:pt>
                      <c:pt idx="97">
                        <c:v>17.142700000000001</c:v>
                      </c:pt>
                      <c:pt idx="98">
                        <c:v>17.501899999999999</c:v>
                      </c:pt>
                      <c:pt idx="99">
                        <c:v>17.866199999999999</c:v>
                      </c:pt>
                      <c:pt idx="100">
                        <c:v>18.2348</c:v>
                      </c:pt>
                      <c:pt idx="101">
                        <c:v>18.6067</c:v>
                      </c:pt>
                      <c:pt idx="102">
                        <c:v>18.981100000000001</c:v>
                      </c:pt>
                      <c:pt idx="103">
                        <c:v>19.356200000000001</c:v>
                      </c:pt>
                      <c:pt idx="104">
                        <c:v>19.729600000000001</c:v>
                      </c:pt>
                      <c:pt idx="105">
                        <c:v>20.098400000000002</c:v>
                      </c:pt>
                      <c:pt idx="106">
                        <c:v>20.459299999999999</c:v>
                      </c:pt>
                      <c:pt idx="107">
                        <c:v>20.809799999999999</c:v>
                      </c:pt>
                      <c:pt idx="108">
                        <c:v>21.148299999999999</c:v>
                      </c:pt>
                      <c:pt idx="109">
                        <c:v>21.474399999999999</c:v>
                      </c:pt>
                      <c:pt idx="110">
                        <c:v>21.789200000000001</c:v>
                      </c:pt>
                      <c:pt idx="111">
                        <c:v>22.094799999999999</c:v>
                      </c:pt>
                      <c:pt idx="112">
                        <c:v>22.393999999999998</c:v>
                      </c:pt>
                      <c:pt idx="113">
                        <c:v>22.689699999999998</c:v>
                      </c:pt>
                      <c:pt idx="114">
                        <c:v>22.984300000000001</c:v>
                      </c:pt>
                      <c:pt idx="115">
                        <c:v>23.280100000000001</c:v>
                      </c:pt>
                      <c:pt idx="116">
                        <c:v>23.578700000000001</c:v>
                      </c:pt>
                      <c:pt idx="117">
                        <c:v>23.8811</c:v>
                      </c:pt>
                      <c:pt idx="118">
                        <c:v>24.188199999999998</c:v>
                      </c:pt>
                      <c:pt idx="119">
                        <c:v>24.500399999999999</c:v>
                      </c:pt>
                      <c:pt idx="120">
                        <c:v>24.818200000000001</c:v>
                      </c:pt>
                      <c:pt idx="121">
                        <c:v>25.141500000000001</c:v>
                      </c:pt>
                      <c:pt idx="122">
                        <c:v>25.470500000000001</c:v>
                      </c:pt>
                      <c:pt idx="123">
                        <c:v>25.805499999999999</c:v>
                      </c:pt>
                      <c:pt idx="124">
                        <c:v>26.147400000000001</c:v>
                      </c:pt>
                      <c:pt idx="125">
                        <c:v>26.497699999999998</c:v>
                      </c:pt>
                      <c:pt idx="126">
                        <c:v>26.859100000000002</c:v>
                      </c:pt>
                      <c:pt idx="127">
                        <c:v>27.2347</c:v>
                      </c:pt>
                      <c:pt idx="128">
                        <c:v>27.628299999999999</c:v>
                      </c:pt>
                      <c:pt idx="129">
                        <c:v>28.042899999999999</c:v>
                      </c:pt>
                      <c:pt idx="130">
                        <c:v>28.479800000000001</c:v>
                      </c:pt>
                      <c:pt idx="131">
                        <c:v>28.937899999999999</c:v>
                      </c:pt>
                      <c:pt idx="132">
                        <c:v>29.412700000000001</c:v>
                      </c:pt>
                      <c:pt idx="133">
                        <c:v>29.8964</c:v>
                      </c:pt>
                      <c:pt idx="134">
                        <c:v>30.378599999999999</c:v>
                      </c:pt>
                      <c:pt idx="135">
                        <c:v>30.8475</c:v>
                      </c:pt>
                      <c:pt idx="136">
                        <c:v>31.291599999999999</c:v>
                      </c:pt>
                      <c:pt idx="137">
                        <c:v>31.702100000000002</c:v>
                      </c:pt>
                      <c:pt idx="138">
                        <c:v>32.073799999999999</c:v>
                      </c:pt>
                      <c:pt idx="139">
                        <c:v>32.406799999999997</c:v>
                      </c:pt>
                      <c:pt idx="140">
                        <c:v>32.7059</c:v>
                      </c:pt>
                      <c:pt idx="141">
                        <c:v>32.980200000000004</c:v>
                      </c:pt>
                      <c:pt idx="142">
                        <c:v>33.241100000000003</c:v>
                      </c:pt>
                      <c:pt idx="143">
                        <c:v>33.500700000000002</c:v>
                      </c:pt>
                      <c:pt idx="144">
                        <c:v>33.770200000000003</c:v>
                      </c:pt>
                      <c:pt idx="145">
                        <c:v>34.058300000000003</c:v>
                      </c:pt>
                      <c:pt idx="146">
                        <c:v>34.370699999999999</c:v>
                      </c:pt>
                      <c:pt idx="147">
                        <c:v>34.709800000000001</c:v>
                      </c:pt>
                      <c:pt idx="148">
                        <c:v>35.075099999999999</c:v>
                      </c:pt>
                      <c:pt idx="149">
                        <c:v>35.463700000000003</c:v>
                      </c:pt>
                      <c:pt idx="150">
                        <c:v>35.870800000000003</c:v>
                      </c:pt>
                      <c:pt idx="151">
                        <c:v>36.290300000000002</c:v>
                      </c:pt>
                      <c:pt idx="152">
                        <c:v>36.715499999999999</c:v>
                      </c:pt>
                      <c:pt idx="153">
                        <c:v>37.139699999999998</c:v>
                      </c:pt>
                      <c:pt idx="154">
                        <c:v>37.557000000000002</c:v>
                      </c:pt>
                      <c:pt idx="155">
                        <c:v>37.962800000000001</c:v>
                      </c:pt>
                      <c:pt idx="156">
                        <c:v>38.354700000000001</c:v>
                      </c:pt>
                      <c:pt idx="157">
                        <c:v>38.732799999999997</c:v>
                      </c:pt>
                      <c:pt idx="158">
                        <c:v>39.099800000000002</c:v>
                      </c:pt>
                      <c:pt idx="159">
                        <c:v>39.4602</c:v>
                      </c:pt>
                      <c:pt idx="160">
                        <c:v>39.82</c:v>
                      </c:pt>
                      <c:pt idx="161">
                        <c:v>40.185400000000001</c:v>
                      </c:pt>
                      <c:pt idx="162">
                        <c:v>40.561999999999998</c:v>
                      </c:pt>
                      <c:pt idx="163">
                        <c:v>40.953600000000002</c:v>
                      </c:pt>
                      <c:pt idx="164">
                        <c:v>41.362400000000001</c:v>
                      </c:pt>
                      <c:pt idx="165">
                        <c:v>41.788800000000002</c:v>
                      </c:pt>
                      <c:pt idx="166">
                        <c:v>42.231999999999999</c:v>
                      </c:pt>
                      <c:pt idx="167">
                        <c:v>42.691099999999999</c:v>
                      </c:pt>
                      <c:pt idx="168">
                        <c:v>43.165700000000001</c:v>
                      </c:pt>
                      <c:pt idx="169">
                        <c:v>43.656599999999997</c:v>
                      </c:pt>
                      <c:pt idx="170">
                        <c:v>44.165199999999999</c:v>
                      </c:pt>
                      <c:pt idx="171">
                        <c:v>44.694000000000003</c:v>
                      </c:pt>
                      <c:pt idx="172">
                        <c:v>45.245600000000003</c:v>
                      </c:pt>
                      <c:pt idx="173">
                        <c:v>45.822099999999999</c:v>
                      </c:pt>
                      <c:pt idx="174">
                        <c:v>46.4255</c:v>
                      </c:pt>
                      <c:pt idx="175">
                        <c:v>47.057200000000002</c:v>
                      </c:pt>
                      <c:pt idx="176">
                        <c:v>47.718600000000002</c:v>
                      </c:pt>
                      <c:pt idx="177">
                        <c:v>48.411000000000001</c:v>
                      </c:pt>
                      <c:pt idx="178">
                        <c:v>49.134900000000002</c:v>
                      </c:pt>
                      <c:pt idx="179">
                        <c:v>49.889099999999999</c:v>
                      </c:pt>
                      <c:pt idx="180">
                        <c:v>50.668399999999998</c:v>
                      </c:pt>
                      <c:pt idx="181">
                        <c:v>51.462299999999999</c:v>
                      </c:pt>
                      <c:pt idx="182">
                        <c:v>52.253799999999998</c:v>
                      </c:pt>
                      <c:pt idx="183">
                        <c:v>53.019500000000001</c:v>
                      </c:pt>
                      <c:pt idx="184">
                        <c:v>53.7316</c:v>
                      </c:pt>
                      <c:pt idx="185">
                        <c:v>54.361699999999999</c:v>
                      </c:pt>
                      <c:pt idx="186">
                        <c:v>54.885300000000001</c:v>
                      </c:pt>
                      <c:pt idx="187">
                        <c:v>55.286299999999997</c:v>
                      </c:pt>
                      <c:pt idx="188">
                        <c:v>55.560299999999998</c:v>
                      </c:pt>
                      <c:pt idx="189">
                        <c:v>55.716099999999997</c:v>
                      </c:pt>
                      <c:pt idx="190">
                        <c:v>55.774900000000002</c:v>
                      </c:pt>
                      <c:pt idx="191">
                        <c:v>55.767200000000003</c:v>
                      </c:pt>
                      <c:pt idx="192">
                        <c:v>55.728700000000003</c:v>
                      </c:pt>
                      <c:pt idx="193">
                        <c:v>55.695700000000002</c:v>
                      </c:pt>
                      <c:pt idx="194">
                        <c:v>55.700400000000002</c:v>
                      </c:pt>
                      <c:pt idx="195">
                        <c:v>55.768300000000004</c:v>
                      </c:pt>
                      <c:pt idx="196">
                        <c:v>55.915900000000001</c:v>
                      </c:pt>
                      <c:pt idx="197">
                        <c:v>56.150399999999998</c:v>
                      </c:pt>
                      <c:pt idx="198">
                        <c:v>56.470599999999997</c:v>
                      </c:pt>
                      <c:pt idx="199">
                        <c:v>56.867800000000003</c:v>
                      </c:pt>
                      <c:pt idx="200">
                        <c:v>57.328800000000001</c:v>
                      </c:pt>
                      <c:pt idx="201">
                        <c:v>57.837600000000002</c:v>
                      </c:pt>
                      <c:pt idx="202">
                        <c:v>58.378</c:v>
                      </c:pt>
                      <c:pt idx="203">
                        <c:v>58.935200000000002</c:v>
                      </c:pt>
                      <c:pt idx="204">
                        <c:v>59.497199999999999</c:v>
                      </c:pt>
                      <c:pt idx="205">
                        <c:v>60.055</c:v>
                      </c:pt>
                      <c:pt idx="206">
                        <c:v>60.6021</c:v>
                      </c:pt>
                      <c:pt idx="207">
                        <c:v>61.134700000000002</c:v>
                      </c:pt>
                      <c:pt idx="208">
                        <c:v>61.6509</c:v>
                      </c:pt>
                      <c:pt idx="209">
                        <c:v>62.150500000000001</c:v>
                      </c:pt>
                      <c:pt idx="210">
                        <c:v>62.635899999999999</c:v>
                      </c:pt>
                      <c:pt idx="211">
                        <c:v>63.111800000000002</c:v>
                      </c:pt>
                      <c:pt idx="212">
                        <c:v>63.586100000000002</c:v>
                      </c:pt>
                      <c:pt idx="213">
                        <c:v>64.068200000000004</c:v>
                      </c:pt>
                      <c:pt idx="214">
                        <c:v>64.568200000000004</c:v>
                      </c:pt>
                      <c:pt idx="215">
                        <c:v>65.093699999999998</c:v>
                      </c:pt>
                      <c:pt idx="216">
                        <c:v>65.647999999999996</c:v>
                      </c:pt>
                      <c:pt idx="217">
                        <c:v>66.227099999999993</c:v>
                      </c:pt>
                      <c:pt idx="218">
                        <c:v>66.820599999999999</c:v>
                      </c:pt>
                      <c:pt idx="219">
                        <c:v>67.412599999999998</c:v>
                      </c:pt>
                      <c:pt idx="220">
                        <c:v>67.986000000000004</c:v>
                      </c:pt>
                      <c:pt idx="221">
                        <c:v>68.5274</c:v>
                      </c:pt>
                      <c:pt idx="222">
                        <c:v>69.0321</c:v>
                      </c:pt>
                      <c:pt idx="223">
                        <c:v>69.507599999999996</c:v>
                      </c:pt>
                      <c:pt idx="224">
                        <c:v>69.974800000000002</c:v>
                      </c:pt>
                      <c:pt idx="225">
                        <c:v>70.465100000000007</c:v>
                      </c:pt>
                      <c:pt idx="226">
                        <c:v>71.015500000000003</c:v>
                      </c:pt>
                      <c:pt idx="227">
                        <c:v>71.660799999999995</c:v>
                      </c:pt>
                      <c:pt idx="228">
                        <c:v>72.425399999999996</c:v>
                      </c:pt>
                      <c:pt idx="229">
                        <c:v>73.316199999999995</c:v>
                      </c:pt>
                      <c:pt idx="230">
                        <c:v>74.317899999999995</c:v>
                      </c:pt>
                      <c:pt idx="231">
                        <c:v>75.393000000000001</c:v>
                      </c:pt>
                      <c:pt idx="232">
                        <c:v>76.484499999999997</c:v>
                      </c:pt>
                      <c:pt idx="233">
                        <c:v>77.523899999999998</c:v>
                      </c:pt>
                      <c:pt idx="234">
                        <c:v>78.4405</c:v>
                      </c:pt>
                      <c:pt idx="235">
                        <c:v>79.172499999999999</c:v>
                      </c:pt>
                      <c:pt idx="236">
                        <c:v>79.676299999999998</c:v>
                      </c:pt>
                      <c:pt idx="237">
                        <c:v>79.933000000000007</c:v>
                      </c:pt>
                      <c:pt idx="238">
                        <c:v>79.950999999999993</c:v>
                      </c:pt>
                      <c:pt idx="239">
                        <c:v>79.764399999999995</c:v>
                      </c:pt>
                      <c:pt idx="240">
                        <c:v>79.426900000000003</c:v>
                      </c:pt>
                      <c:pt idx="241">
                        <c:v>79.004300000000001</c:v>
                      </c:pt>
                      <c:pt idx="242">
                        <c:v>78.565299999999993</c:v>
                      </c:pt>
                      <c:pt idx="243">
                        <c:v>78.172799999999995</c:v>
                      </c:pt>
                      <c:pt idx="244">
                        <c:v>77.878100000000003</c:v>
                      </c:pt>
                      <c:pt idx="245">
                        <c:v>77.7166</c:v>
                      </c:pt>
                      <c:pt idx="246">
                        <c:v>77.706800000000001</c:v>
                      </c:pt>
                      <c:pt idx="247">
                        <c:v>77.851900000000001</c:v>
                      </c:pt>
                      <c:pt idx="248">
                        <c:v>78.142899999999997</c:v>
                      </c:pt>
                      <c:pt idx="249">
                        <c:v>78.562799999999996</c:v>
                      </c:pt>
                      <c:pt idx="250">
                        <c:v>79.091200000000001</c:v>
                      </c:pt>
                      <c:pt idx="251">
                        <c:v>79.709000000000003</c:v>
                      </c:pt>
                      <c:pt idx="252">
                        <c:v>80.401600000000002</c:v>
                      </c:pt>
                      <c:pt idx="253">
                        <c:v>81.161199999999994</c:v>
                      </c:pt>
                      <c:pt idx="254">
                        <c:v>81.986900000000006</c:v>
                      </c:pt>
                      <c:pt idx="255">
                        <c:v>82.883700000000005</c:v>
                      </c:pt>
                      <c:pt idx="256">
                        <c:v>83.859300000000005</c:v>
                      </c:pt>
                      <c:pt idx="257">
                        <c:v>84.919899999999998</c:v>
                      </c:pt>
                      <c:pt idx="258">
                        <c:v>86.066100000000006</c:v>
                      </c:pt>
                      <c:pt idx="259">
                        <c:v>87.288799999999995</c:v>
                      </c:pt>
                      <c:pt idx="260">
                        <c:v>88.566900000000004</c:v>
                      </c:pt>
                      <c:pt idx="261">
                        <c:v>89.866799999999998</c:v>
                      </c:pt>
                      <c:pt idx="262">
                        <c:v>91.143900000000002</c:v>
                      </c:pt>
                      <c:pt idx="263">
                        <c:v>92.346599999999995</c:v>
                      </c:pt>
                      <c:pt idx="264">
                        <c:v>93.421599999999998</c:v>
                      </c:pt>
                      <c:pt idx="265">
                        <c:v>94.321100000000001</c:v>
                      </c:pt>
                      <c:pt idx="266">
                        <c:v>95.008899999999997</c:v>
                      </c:pt>
                      <c:pt idx="267">
                        <c:v>95.465900000000005</c:v>
                      </c:pt>
                      <c:pt idx="268">
                        <c:v>95.6935</c:v>
                      </c:pt>
                      <c:pt idx="269">
                        <c:v>95.712800000000001</c:v>
                      </c:pt>
                      <c:pt idx="270">
                        <c:v>95.561700000000002</c:v>
                      </c:pt>
                      <c:pt idx="271">
                        <c:v>95.289000000000001</c:v>
                      </c:pt>
                      <c:pt idx="272">
                        <c:v>94.946799999999996</c:v>
                      </c:pt>
                      <c:pt idx="273">
                        <c:v>94.584400000000002</c:v>
                      </c:pt>
                      <c:pt idx="274">
                        <c:v>94.242900000000006</c:v>
                      </c:pt>
                      <c:pt idx="275">
                        <c:v>93.952600000000004</c:v>
                      </c:pt>
                      <c:pt idx="276">
                        <c:v>93.733000000000004</c:v>
                      </c:pt>
                      <c:pt idx="277">
                        <c:v>93.593999999999994</c:v>
                      </c:pt>
                      <c:pt idx="278">
                        <c:v>93.538600000000002</c:v>
                      </c:pt>
                      <c:pt idx="279">
                        <c:v>93.565200000000004</c:v>
                      </c:pt>
                      <c:pt idx="280">
                        <c:v>93.669799999999995</c:v>
                      </c:pt>
                      <c:pt idx="281">
                        <c:v>93.8476</c:v>
                      </c:pt>
                      <c:pt idx="282">
                        <c:v>94.094399999999993</c:v>
                      </c:pt>
                      <c:pt idx="283">
                        <c:v>94.4071</c:v>
                      </c:pt>
                      <c:pt idx="284">
                        <c:v>94.784700000000001</c:v>
                      </c:pt>
                      <c:pt idx="285">
                        <c:v>95.228300000000004</c:v>
                      </c:pt>
                      <c:pt idx="286">
                        <c:v>95.740399999999994</c:v>
                      </c:pt>
                      <c:pt idx="287">
                        <c:v>96.324299999999994</c:v>
                      </c:pt>
                      <c:pt idx="288">
                        <c:v>96.982399999999998</c:v>
                      </c:pt>
                      <c:pt idx="289">
                        <c:v>97.715100000000007</c:v>
                      </c:pt>
                      <c:pt idx="290">
                        <c:v>98.519499999999994</c:v>
                      </c:pt>
                      <c:pt idx="291">
                        <c:v>99.389099999999999</c:v>
                      </c:pt>
                      <c:pt idx="292">
                        <c:v>100.31399999999999</c:v>
                      </c:pt>
                      <c:pt idx="293">
                        <c:v>101.283</c:v>
                      </c:pt>
                      <c:pt idx="294">
                        <c:v>102.28</c:v>
                      </c:pt>
                      <c:pt idx="295">
                        <c:v>103.29</c:v>
                      </c:pt>
                      <c:pt idx="296">
                        <c:v>104.294</c:v>
                      </c:pt>
                      <c:pt idx="297">
                        <c:v>105.273</c:v>
                      </c:pt>
                      <c:pt idx="298">
                        <c:v>106.20699999999999</c:v>
                      </c:pt>
                      <c:pt idx="299">
                        <c:v>107.078</c:v>
                      </c:pt>
                      <c:pt idx="300">
                        <c:v>107.875</c:v>
                      </c:pt>
                      <c:pt idx="301">
                        <c:v>108.593</c:v>
                      </c:pt>
                      <c:pt idx="302">
                        <c:v>109.24299999999999</c:v>
                      </c:pt>
                      <c:pt idx="303">
                        <c:v>109.846</c:v>
                      </c:pt>
                      <c:pt idx="304">
                        <c:v>110.43300000000001</c:v>
                      </c:pt>
                      <c:pt idx="305">
                        <c:v>111.03700000000001</c:v>
                      </c:pt>
                      <c:pt idx="306">
                        <c:v>111.684</c:v>
                      </c:pt>
                      <c:pt idx="307">
                        <c:v>112.386</c:v>
                      </c:pt>
                      <c:pt idx="308">
                        <c:v>113.13500000000001</c:v>
                      </c:pt>
                      <c:pt idx="309">
                        <c:v>113.902</c:v>
                      </c:pt>
                      <c:pt idx="310">
                        <c:v>114.643</c:v>
                      </c:pt>
                      <c:pt idx="311">
                        <c:v>115.312</c:v>
                      </c:pt>
                      <c:pt idx="312">
                        <c:v>115.86799999999999</c:v>
                      </c:pt>
                      <c:pt idx="313">
                        <c:v>116.288</c:v>
                      </c:pt>
                      <c:pt idx="314">
                        <c:v>116.574</c:v>
                      </c:pt>
                      <c:pt idx="315">
                        <c:v>116.749</c:v>
                      </c:pt>
                      <c:pt idx="316">
                        <c:v>116.854</c:v>
                      </c:pt>
                      <c:pt idx="317">
                        <c:v>116.935</c:v>
                      </c:pt>
                      <c:pt idx="318">
                        <c:v>117.03100000000001</c:v>
                      </c:pt>
                      <c:pt idx="319">
                        <c:v>117.169</c:v>
                      </c:pt>
                      <c:pt idx="320">
                        <c:v>117.35899999999999</c:v>
                      </c:pt>
                      <c:pt idx="321">
                        <c:v>117.589</c:v>
                      </c:pt>
                      <c:pt idx="322">
                        <c:v>117.83799999999999</c:v>
                      </c:pt>
                      <c:pt idx="323">
                        <c:v>118.081</c:v>
                      </c:pt>
                      <c:pt idx="324">
                        <c:v>118.294</c:v>
                      </c:pt>
                      <c:pt idx="325">
                        <c:v>118.46599999999999</c:v>
                      </c:pt>
                      <c:pt idx="326">
                        <c:v>118.596</c:v>
                      </c:pt>
                      <c:pt idx="327">
                        <c:v>118.696</c:v>
                      </c:pt>
                      <c:pt idx="328">
                        <c:v>118.785</c:v>
                      </c:pt>
                      <c:pt idx="329">
                        <c:v>118.884</c:v>
                      </c:pt>
                      <c:pt idx="330">
                        <c:v>119.008</c:v>
                      </c:pt>
                      <c:pt idx="331">
                        <c:v>119.167</c:v>
                      </c:pt>
                      <c:pt idx="332">
                        <c:v>119.361</c:v>
                      </c:pt>
                      <c:pt idx="333">
                        <c:v>119.581</c:v>
                      </c:pt>
                      <c:pt idx="334">
                        <c:v>119.819</c:v>
                      </c:pt>
                      <c:pt idx="335">
                        <c:v>120.065</c:v>
                      </c:pt>
                      <c:pt idx="336">
                        <c:v>120.31699999999999</c:v>
                      </c:pt>
                      <c:pt idx="337">
                        <c:v>120.58</c:v>
                      </c:pt>
                      <c:pt idx="338">
                        <c:v>120.869</c:v>
                      </c:pt>
                      <c:pt idx="339">
                        <c:v>121.20099999999999</c:v>
                      </c:pt>
                      <c:pt idx="340">
                        <c:v>121.59699999999999</c:v>
                      </c:pt>
                      <c:pt idx="341">
                        <c:v>122.07599999999999</c:v>
                      </c:pt>
                      <c:pt idx="342">
                        <c:v>122.65300000000001</c:v>
                      </c:pt>
                      <c:pt idx="343">
                        <c:v>123.34099999999999</c:v>
                      </c:pt>
                      <c:pt idx="344">
                        <c:v>124.152</c:v>
                      </c:pt>
                      <c:pt idx="345">
                        <c:v>125.1</c:v>
                      </c:pt>
                      <c:pt idx="346">
                        <c:v>126.199</c:v>
                      </c:pt>
                      <c:pt idx="347">
                        <c:v>127.465</c:v>
                      </c:pt>
                      <c:pt idx="348">
                        <c:v>128.904</c:v>
                      </c:pt>
                      <c:pt idx="349">
                        <c:v>130.50700000000001</c:v>
                      </c:pt>
                      <c:pt idx="350">
                        <c:v>132.239</c:v>
                      </c:pt>
                      <c:pt idx="351">
                        <c:v>134.035</c:v>
                      </c:pt>
                      <c:pt idx="352">
                        <c:v>135.798</c:v>
                      </c:pt>
                      <c:pt idx="353">
                        <c:v>137.411</c:v>
                      </c:pt>
                      <c:pt idx="354">
                        <c:v>138.75299999999999</c:v>
                      </c:pt>
                      <c:pt idx="355">
                        <c:v>139.71299999999999</c:v>
                      </c:pt>
                      <c:pt idx="356">
                        <c:v>140.21600000000001</c:v>
                      </c:pt>
                      <c:pt idx="357">
                        <c:v>140.22999999999999</c:v>
                      </c:pt>
                      <c:pt idx="358">
                        <c:v>139.77799999999999</c:v>
                      </c:pt>
                      <c:pt idx="359">
                        <c:v>138.93199999999999</c:v>
                      </c:pt>
                      <c:pt idx="360">
                        <c:v>137.79900000000001</c:v>
                      </c:pt>
                      <c:pt idx="361">
                        <c:v>136.506</c:v>
                      </c:pt>
                      <c:pt idx="362">
                        <c:v>135.179</c:v>
                      </c:pt>
                      <c:pt idx="363">
                        <c:v>133.929</c:v>
                      </c:pt>
                      <c:pt idx="364">
                        <c:v>132.84100000000001</c:v>
                      </c:pt>
                      <c:pt idx="365">
                        <c:v>131.971</c:v>
                      </c:pt>
                      <c:pt idx="366">
                        <c:v>131.35300000000001</c:v>
                      </c:pt>
                      <c:pt idx="367">
                        <c:v>131</c:v>
                      </c:pt>
                      <c:pt idx="368">
                        <c:v>130.91900000000001</c:v>
                      </c:pt>
                      <c:pt idx="369">
                        <c:v>131.11000000000001</c:v>
                      </c:pt>
                      <c:pt idx="370">
                        <c:v>131.57900000000001</c:v>
                      </c:pt>
                      <c:pt idx="371">
                        <c:v>132.33199999999999</c:v>
                      </c:pt>
                      <c:pt idx="372">
                        <c:v>133.381</c:v>
                      </c:pt>
                      <c:pt idx="373">
                        <c:v>134.739</c:v>
                      </c:pt>
                      <c:pt idx="374">
                        <c:v>136.42099999999999</c:v>
                      </c:pt>
                      <c:pt idx="375">
                        <c:v>138.44399999999999</c:v>
                      </c:pt>
                      <c:pt idx="376">
                        <c:v>140.83000000000001</c:v>
                      </c:pt>
                      <c:pt idx="377">
                        <c:v>143.59800000000001</c:v>
                      </c:pt>
                      <c:pt idx="378">
                        <c:v>146.77000000000001</c:v>
                      </c:pt>
                      <c:pt idx="379">
                        <c:v>150.358</c:v>
                      </c:pt>
                      <c:pt idx="380">
                        <c:v>154.363</c:v>
                      </c:pt>
                      <c:pt idx="381">
                        <c:v>158.76</c:v>
                      </c:pt>
                      <c:pt idx="382">
                        <c:v>163.49</c:v>
                      </c:pt>
                      <c:pt idx="383">
                        <c:v>168.453</c:v>
                      </c:pt>
                      <c:pt idx="384">
                        <c:v>173.50299999999999</c:v>
                      </c:pt>
                      <c:pt idx="385">
                        <c:v>178.45099999999999</c:v>
                      </c:pt>
                      <c:pt idx="386">
                        <c:v>183.07</c:v>
                      </c:pt>
                      <c:pt idx="387">
                        <c:v>187.11500000000001</c:v>
                      </c:pt>
                      <c:pt idx="388">
                        <c:v>190.34200000000001</c:v>
                      </c:pt>
                      <c:pt idx="389">
                        <c:v>192.53700000000001</c:v>
                      </c:pt>
                      <c:pt idx="390">
                        <c:v>193.535</c:v>
                      </c:pt>
                      <c:pt idx="391">
                        <c:v>193.24799999999999</c:v>
                      </c:pt>
                      <c:pt idx="392">
                        <c:v>191.67699999999999</c:v>
                      </c:pt>
                      <c:pt idx="393">
                        <c:v>188.917</c:v>
                      </c:pt>
                      <c:pt idx="394">
                        <c:v>185.15100000000001</c:v>
                      </c:pt>
                      <c:pt idx="395">
                        <c:v>180.63300000000001</c:v>
                      </c:pt>
                      <c:pt idx="396">
                        <c:v>175.66399999999999</c:v>
                      </c:pt>
                      <c:pt idx="397">
                        <c:v>170.56100000000001</c:v>
                      </c:pt>
                      <c:pt idx="398">
                        <c:v>165.624</c:v>
                      </c:pt>
                      <c:pt idx="399">
                        <c:v>161.114</c:v>
                      </c:pt>
                      <c:pt idx="400">
                        <c:v>157.23099999999999</c:v>
                      </c:pt>
                      <c:pt idx="401">
                        <c:v>154.10300000000001</c:v>
                      </c:pt>
                      <c:pt idx="402">
                        <c:v>151.78</c:v>
                      </c:pt>
                      <c:pt idx="403">
                        <c:v>150.24600000000001</c:v>
                      </c:pt>
                      <c:pt idx="404">
                        <c:v>149.429</c:v>
                      </c:pt>
                      <c:pt idx="405">
                        <c:v>149.21600000000001</c:v>
                      </c:pt>
                      <c:pt idx="406">
                        <c:v>149.47399999999999</c:v>
                      </c:pt>
                      <c:pt idx="407">
                        <c:v>150.071</c:v>
                      </c:pt>
                      <c:pt idx="408">
                        <c:v>150.89099999999999</c:v>
                      </c:pt>
                      <c:pt idx="409">
                        <c:v>151.852</c:v>
                      </c:pt>
                      <c:pt idx="410">
                        <c:v>152.91499999999999</c:v>
                      </c:pt>
                      <c:pt idx="411">
                        <c:v>154.09</c:v>
                      </c:pt>
                      <c:pt idx="412">
                        <c:v>155.43199999999999</c:v>
                      </c:pt>
                      <c:pt idx="413">
                        <c:v>157.03200000000001</c:v>
                      </c:pt>
                      <c:pt idx="414">
                        <c:v>159.005</c:v>
                      </c:pt>
                      <c:pt idx="415">
                        <c:v>161.46299999999999</c:v>
                      </c:pt>
                      <c:pt idx="416">
                        <c:v>164.49600000000001</c:v>
                      </c:pt>
                      <c:pt idx="417">
                        <c:v>168.148</c:v>
                      </c:pt>
                      <c:pt idx="418">
                        <c:v>172.393</c:v>
                      </c:pt>
                      <c:pt idx="419">
                        <c:v>177.12700000000001</c:v>
                      </c:pt>
                      <c:pt idx="420">
                        <c:v>182.16499999999999</c:v>
                      </c:pt>
                      <c:pt idx="421">
                        <c:v>187.249</c:v>
                      </c:pt>
                      <c:pt idx="422">
                        <c:v>192.07499999999999</c:v>
                      </c:pt>
                      <c:pt idx="423">
                        <c:v>196.327</c:v>
                      </c:pt>
                      <c:pt idx="424">
                        <c:v>199.71700000000001</c:v>
                      </c:pt>
                      <c:pt idx="425">
                        <c:v>202.02600000000001</c:v>
                      </c:pt>
                      <c:pt idx="426">
                        <c:v>203.13900000000001</c:v>
                      </c:pt>
                      <c:pt idx="427">
                        <c:v>203.06399999999999</c:v>
                      </c:pt>
                      <c:pt idx="428">
                        <c:v>201.93199999999999</c:v>
                      </c:pt>
                      <c:pt idx="429">
                        <c:v>199.989</c:v>
                      </c:pt>
                      <c:pt idx="430">
                        <c:v>197.55799999999999</c:v>
                      </c:pt>
                      <c:pt idx="431">
                        <c:v>194.999</c:v>
                      </c:pt>
                      <c:pt idx="432">
                        <c:v>192.667</c:v>
                      </c:pt>
                      <c:pt idx="433">
                        <c:v>190.864</c:v>
                      </c:pt>
                      <c:pt idx="434">
                        <c:v>189.80099999999999</c:v>
                      </c:pt>
                      <c:pt idx="435">
                        <c:v>189.57599999999999</c:v>
                      </c:pt>
                      <c:pt idx="436">
                        <c:v>190.16800000000001</c:v>
                      </c:pt>
                      <c:pt idx="437">
                        <c:v>191.43899999999999</c:v>
                      </c:pt>
                      <c:pt idx="438">
                        <c:v>193.15899999999999</c:v>
                      </c:pt>
                      <c:pt idx="439">
                        <c:v>195.042</c:v>
                      </c:pt>
                      <c:pt idx="440">
                        <c:v>196.78299999999999</c:v>
                      </c:pt>
                      <c:pt idx="441">
                        <c:v>198.09899999999999</c:v>
                      </c:pt>
                      <c:pt idx="442">
                        <c:v>198.761</c:v>
                      </c:pt>
                      <c:pt idx="443">
                        <c:v>198.61799999999999</c:v>
                      </c:pt>
                      <c:pt idx="444">
                        <c:v>197.60499999999999</c:v>
                      </c:pt>
                      <c:pt idx="445">
                        <c:v>195.74199999999999</c:v>
                      </c:pt>
                      <c:pt idx="446">
                        <c:v>193.126</c:v>
                      </c:pt>
                      <c:pt idx="447">
                        <c:v>189.91</c:v>
                      </c:pt>
                      <c:pt idx="448">
                        <c:v>186.285</c:v>
                      </c:pt>
                      <c:pt idx="449">
                        <c:v>182.46199999999999</c:v>
                      </c:pt>
                      <c:pt idx="450">
                        <c:v>178.65299999999999</c:v>
                      </c:pt>
                      <c:pt idx="451">
                        <c:v>175.05600000000001</c:v>
                      </c:pt>
                      <c:pt idx="452">
                        <c:v>171.84</c:v>
                      </c:pt>
                      <c:pt idx="453">
                        <c:v>169.143</c:v>
                      </c:pt>
                      <c:pt idx="454">
                        <c:v>167.06399999999999</c:v>
                      </c:pt>
                      <c:pt idx="455">
                        <c:v>165.66800000000001</c:v>
                      </c:pt>
                      <c:pt idx="456">
                        <c:v>164.98599999999999</c:v>
                      </c:pt>
                      <c:pt idx="457">
                        <c:v>165.018</c:v>
                      </c:pt>
                      <c:pt idx="458">
                        <c:v>165.74</c:v>
                      </c:pt>
                      <c:pt idx="459">
                        <c:v>167.09700000000001</c:v>
                      </c:pt>
                      <c:pt idx="460">
                        <c:v>169.00800000000001</c:v>
                      </c:pt>
                      <c:pt idx="461">
                        <c:v>171.35900000000001</c:v>
                      </c:pt>
                      <c:pt idx="462">
                        <c:v>174.006</c:v>
                      </c:pt>
                      <c:pt idx="463">
                        <c:v>176.78</c:v>
                      </c:pt>
                      <c:pt idx="464">
                        <c:v>179.506</c:v>
                      </c:pt>
                      <c:pt idx="465">
                        <c:v>182.018</c:v>
                      </c:pt>
                      <c:pt idx="466">
                        <c:v>184.18700000000001</c:v>
                      </c:pt>
                      <c:pt idx="467">
                        <c:v>185.947</c:v>
                      </c:pt>
                      <c:pt idx="468">
                        <c:v>187.30799999999999</c:v>
                      </c:pt>
                      <c:pt idx="469">
                        <c:v>188.363</c:v>
                      </c:pt>
                      <c:pt idx="470">
                        <c:v>189.27600000000001</c:v>
                      </c:pt>
                      <c:pt idx="471">
                        <c:v>190.255</c:v>
                      </c:pt>
                      <c:pt idx="472">
                        <c:v>191.511</c:v>
                      </c:pt>
                      <c:pt idx="473">
                        <c:v>193.21899999999999</c:v>
                      </c:pt>
                      <c:pt idx="474">
                        <c:v>195.47900000000001</c:v>
                      </c:pt>
                      <c:pt idx="475">
                        <c:v>198.29</c:v>
                      </c:pt>
                      <c:pt idx="476">
                        <c:v>201.54300000000001</c:v>
                      </c:pt>
                      <c:pt idx="477">
                        <c:v>205.03800000000001</c:v>
                      </c:pt>
                      <c:pt idx="478">
                        <c:v>208.50800000000001</c:v>
                      </c:pt>
                      <c:pt idx="479">
                        <c:v>211.667</c:v>
                      </c:pt>
                      <c:pt idx="480">
                        <c:v>214.24299999999999</c:v>
                      </c:pt>
                      <c:pt idx="481">
                        <c:v>216.023</c:v>
                      </c:pt>
                      <c:pt idx="482">
                        <c:v>216.87</c:v>
                      </c:pt>
                      <c:pt idx="483">
                        <c:v>216.73400000000001</c:v>
                      </c:pt>
                      <c:pt idx="484">
                        <c:v>215.65100000000001</c:v>
                      </c:pt>
                      <c:pt idx="485">
                        <c:v>213.72800000000001</c:v>
                      </c:pt>
                      <c:pt idx="486">
                        <c:v>211.12700000000001</c:v>
                      </c:pt>
                      <c:pt idx="487">
                        <c:v>208.04599999999999</c:v>
                      </c:pt>
                      <c:pt idx="488">
                        <c:v>204.70599999999999</c:v>
                      </c:pt>
                      <c:pt idx="489">
                        <c:v>201.339</c:v>
                      </c:pt>
                      <c:pt idx="490">
                        <c:v>198.17699999999999</c:v>
                      </c:pt>
                      <c:pt idx="491">
                        <c:v>195.446</c:v>
                      </c:pt>
                      <c:pt idx="492">
                        <c:v>193.35300000000001</c:v>
                      </c:pt>
                      <c:pt idx="493">
                        <c:v>192.071</c:v>
                      </c:pt>
                      <c:pt idx="494">
                        <c:v>191.72499999999999</c:v>
                      </c:pt>
                      <c:pt idx="495">
                        <c:v>192.37</c:v>
                      </c:pt>
                      <c:pt idx="496">
                        <c:v>193.98599999999999</c:v>
                      </c:pt>
                      <c:pt idx="497">
                        <c:v>196.47</c:v>
                      </c:pt>
                      <c:pt idx="498">
                        <c:v>199.64599999999999</c:v>
                      </c:pt>
                      <c:pt idx="499">
                        <c:v>203.286</c:v>
                      </c:pt>
                      <c:pt idx="500">
                        <c:v>207.13399999999999</c:v>
                      </c:pt>
                      <c:pt idx="501">
                        <c:v>210.941</c:v>
                      </c:pt>
                      <c:pt idx="502">
                        <c:v>214.48699999999999</c:v>
                      </c:pt>
                      <c:pt idx="503">
                        <c:v>217.601</c:v>
                      </c:pt>
                      <c:pt idx="504">
                        <c:v>220.16900000000001</c:v>
                      </c:pt>
                      <c:pt idx="505">
                        <c:v>222.13499999999999</c:v>
                      </c:pt>
                      <c:pt idx="506">
                        <c:v>223.49299999999999</c:v>
                      </c:pt>
                      <c:pt idx="507">
                        <c:v>224.28399999999999</c:v>
                      </c:pt>
                      <c:pt idx="508">
                        <c:v>224.58799999999999</c:v>
                      </c:pt>
                      <c:pt idx="509">
                        <c:v>224.52699999999999</c:v>
                      </c:pt>
                      <c:pt idx="510">
                        <c:v>224.25800000000001</c:v>
                      </c:pt>
                      <c:pt idx="511">
                        <c:v>223.96700000000001</c:v>
                      </c:pt>
                      <c:pt idx="512">
                        <c:v>223.85</c:v>
                      </c:pt>
                      <c:pt idx="513">
                        <c:v>224.08699999999999</c:v>
                      </c:pt>
                      <c:pt idx="514">
                        <c:v>224.80199999999999</c:v>
                      </c:pt>
                      <c:pt idx="515">
                        <c:v>226.036</c:v>
                      </c:pt>
                      <c:pt idx="516">
                        <c:v>227.71899999999999</c:v>
                      </c:pt>
                      <c:pt idx="517">
                        <c:v>229.66800000000001</c:v>
                      </c:pt>
                      <c:pt idx="518">
                        <c:v>231.607</c:v>
                      </c:pt>
                      <c:pt idx="519">
                        <c:v>233.20699999999999</c:v>
                      </c:pt>
                      <c:pt idx="520">
                        <c:v>234.14400000000001</c:v>
                      </c:pt>
                      <c:pt idx="521">
                        <c:v>234.154</c:v>
                      </c:pt>
                      <c:pt idx="522">
                        <c:v>233.083</c:v>
                      </c:pt>
                      <c:pt idx="523">
                        <c:v>230.91300000000001</c:v>
                      </c:pt>
                      <c:pt idx="524">
                        <c:v>227.76599999999999</c:v>
                      </c:pt>
                      <c:pt idx="525">
                        <c:v>223.88200000000001</c:v>
                      </c:pt>
                      <c:pt idx="526">
                        <c:v>219.58</c:v>
                      </c:pt>
                      <c:pt idx="527">
                        <c:v>215.21100000000001</c:v>
                      </c:pt>
                      <c:pt idx="528">
                        <c:v>211.11500000000001</c:v>
                      </c:pt>
                      <c:pt idx="529">
                        <c:v>207.57900000000001</c:v>
                      </c:pt>
                      <c:pt idx="530">
                        <c:v>204.82599999999999</c:v>
                      </c:pt>
                      <c:pt idx="531">
                        <c:v>202.999</c:v>
                      </c:pt>
                      <c:pt idx="532">
                        <c:v>202.16800000000001</c:v>
                      </c:pt>
                      <c:pt idx="533">
                        <c:v>202.33600000000001</c:v>
                      </c:pt>
                      <c:pt idx="534">
                        <c:v>203.446</c:v>
                      </c:pt>
                      <c:pt idx="535">
                        <c:v>205.38800000000001</c:v>
                      </c:pt>
                      <c:pt idx="536">
                        <c:v>207.99799999999999</c:v>
                      </c:pt>
                      <c:pt idx="537">
                        <c:v>211.06299999999999</c:v>
                      </c:pt>
                      <c:pt idx="538">
                        <c:v>214.33500000000001</c:v>
                      </c:pt>
                      <c:pt idx="539">
                        <c:v>217.547</c:v>
                      </c:pt>
                      <c:pt idx="540">
                        <c:v>220.446</c:v>
                      </c:pt>
                      <c:pt idx="541">
                        <c:v>222.82499999999999</c:v>
                      </c:pt>
                      <c:pt idx="542">
                        <c:v>224.55799999999999</c:v>
                      </c:pt>
                      <c:pt idx="543">
                        <c:v>225.613</c:v>
                      </c:pt>
                      <c:pt idx="544">
                        <c:v>226.06100000000001</c:v>
                      </c:pt>
                      <c:pt idx="545">
                        <c:v>226.05</c:v>
                      </c:pt>
                      <c:pt idx="546">
                        <c:v>225.77099999999999</c:v>
                      </c:pt>
                      <c:pt idx="547">
                        <c:v>225.41200000000001</c:v>
                      </c:pt>
                      <c:pt idx="548">
                        <c:v>225.11699999999999</c:v>
                      </c:pt>
                      <c:pt idx="549">
                        <c:v>224.96199999999999</c:v>
                      </c:pt>
                      <c:pt idx="550">
                        <c:v>224.947</c:v>
                      </c:pt>
                      <c:pt idx="551">
                        <c:v>225.01599999999999</c:v>
                      </c:pt>
                      <c:pt idx="552">
                        <c:v>225.09100000000001</c:v>
                      </c:pt>
                      <c:pt idx="553">
                        <c:v>225.10499999999999</c:v>
                      </c:pt>
                      <c:pt idx="554">
                        <c:v>225.04</c:v>
                      </c:pt>
                      <c:pt idx="555">
                        <c:v>224.93299999999999</c:v>
                      </c:pt>
                      <c:pt idx="556">
                        <c:v>224.87299999999999</c:v>
                      </c:pt>
                      <c:pt idx="557">
                        <c:v>224.97800000000001</c:v>
                      </c:pt>
                      <c:pt idx="558">
                        <c:v>225.35300000000001</c:v>
                      </c:pt>
                      <c:pt idx="559">
                        <c:v>226.06200000000001</c:v>
                      </c:pt>
                      <c:pt idx="560">
                        <c:v>227.09700000000001</c:v>
                      </c:pt>
                      <c:pt idx="561">
                        <c:v>228.37299999999999</c:v>
                      </c:pt>
                      <c:pt idx="562">
                        <c:v>229.72900000000001</c:v>
                      </c:pt>
                      <c:pt idx="563">
                        <c:v>230.95599999999999</c:v>
                      </c:pt>
                      <c:pt idx="564">
                        <c:v>231.82900000000001</c:v>
                      </c:pt>
                      <c:pt idx="565">
                        <c:v>232.148</c:v>
                      </c:pt>
                      <c:pt idx="566">
                        <c:v>231.76300000000001</c:v>
                      </c:pt>
                      <c:pt idx="567">
                        <c:v>230.608</c:v>
                      </c:pt>
                      <c:pt idx="568">
                        <c:v>228.70599999999999</c:v>
                      </c:pt>
                      <c:pt idx="569">
                        <c:v>226.16399999999999</c:v>
                      </c:pt>
                      <c:pt idx="570">
                        <c:v>223.16200000000001</c:v>
                      </c:pt>
                      <c:pt idx="571">
                        <c:v>219.92099999999999</c:v>
                      </c:pt>
                      <c:pt idx="572">
                        <c:v>216.679</c:v>
                      </c:pt>
                      <c:pt idx="573">
                        <c:v>213.655</c:v>
                      </c:pt>
                      <c:pt idx="574">
                        <c:v>211.036</c:v>
                      </c:pt>
                      <c:pt idx="575">
                        <c:v>208.96100000000001</c:v>
                      </c:pt>
                      <c:pt idx="576">
                        <c:v>207.523</c:v>
                      </c:pt>
                      <c:pt idx="577">
                        <c:v>206.77500000000001</c:v>
                      </c:pt>
                      <c:pt idx="578">
                        <c:v>206.74799999999999</c:v>
                      </c:pt>
                      <c:pt idx="579">
                        <c:v>207.46100000000001</c:v>
                      </c:pt>
                      <c:pt idx="580">
                        <c:v>208.93600000000001</c:v>
                      </c:pt>
                      <c:pt idx="581">
                        <c:v>211.2</c:v>
                      </c:pt>
                      <c:pt idx="582">
                        <c:v>214.28299999999999</c:v>
                      </c:pt>
                      <c:pt idx="583">
                        <c:v>218.209</c:v>
                      </c:pt>
                      <c:pt idx="584">
                        <c:v>222.982</c:v>
                      </c:pt>
                      <c:pt idx="585">
                        <c:v>228.56899999999999</c:v>
                      </c:pt>
                      <c:pt idx="586">
                        <c:v>234.898</c:v>
                      </c:pt>
                      <c:pt idx="587">
                        <c:v>241.845</c:v>
                      </c:pt>
                      <c:pt idx="588">
                        <c:v>249.244</c:v>
                      </c:pt>
                      <c:pt idx="589">
                        <c:v>256.887</c:v>
                      </c:pt>
                      <c:pt idx="590">
                        <c:v>264.541</c:v>
                      </c:pt>
                      <c:pt idx="591">
                        <c:v>271.94600000000003</c:v>
                      </c:pt>
                      <c:pt idx="592">
                        <c:v>278.82799999999997</c:v>
                      </c:pt>
                      <c:pt idx="593">
                        <c:v>284.90199999999999</c:v>
                      </c:pt>
                      <c:pt idx="594">
                        <c:v>289.88400000000001</c:v>
                      </c:pt>
                      <c:pt idx="595">
                        <c:v>293.50700000000001</c:v>
                      </c:pt>
                      <c:pt idx="596">
                        <c:v>295.55099999999999</c:v>
                      </c:pt>
                      <c:pt idx="597">
                        <c:v>295.87299999999999</c:v>
                      </c:pt>
                      <c:pt idx="598">
                        <c:v>294.44200000000001</c:v>
                      </c:pt>
                      <c:pt idx="599">
                        <c:v>291.358</c:v>
                      </c:pt>
                      <c:pt idx="600">
                        <c:v>286.86099999999999</c:v>
                      </c:pt>
                      <c:pt idx="601">
                        <c:v>281.30500000000001</c:v>
                      </c:pt>
                      <c:pt idx="602">
                        <c:v>275.11900000000003</c:v>
                      </c:pt>
                      <c:pt idx="603">
                        <c:v>268.745</c:v>
                      </c:pt>
                      <c:pt idx="604">
                        <c:v>262.58199999999999</c:v>
                      </c:pt>
                      <c:pt idx="605">
                        <c:v>256.94</c:v>
                      </c:pt>
                      <c:pt idx="606">
                        <c:v>252.012</c:v>
                      </c:pt>
                      <c:pt idx="607">
                        <c:v>247.88800000000001</c:v>
                      </c:pt>
                      <c:pt idx="608">
                        <c:v>244.578</c:v>
                      </c:pt>
                      <c:pt idx="609">
                        <c:v>242.059</c:v>
                      </c:pt>
                      <c:pt idx="610">
                        <c:v>240.31399999999999</c:v>
                      </c:pt>
                      <c:pt idx="611">
                        <c:v>239.358</c:v>
                      </c:pt>
                      <c:pt idx="612">
                        <c:v>239.24299999999999</c:v>
                      </c:pt>
                      <c:pt idx="613">
                        <c:v>240.03399999999999</c:v>
                      </c:pt>
                      <c:pt idx="614">
                        <c:v>241.77699999999999</c:v>
                      </c:pt>
                      <c:pt idx="615">
                        <c:v>244.45400000000001</c:v>
                      </c:pt>
                      <c:pt idx="616">
                        <c:v>247.958</c:v>
                      </c:pt>
                      <c:pt idx="617">
                        <c:v>252.07300000000001</c:v>
                      </c:pt>
                      <c:pt idx="618">
                        <c:v>256.48899999999998</c:v>
                      </c:pt>
                      <c:pt idx="619">
                        <c:v>260.83600000000001</c:v>
                      </c:pt>
                      <c:pt idx="620">
                        <c:v>264.73500000000001</c:v>
                      </c:pt>
                      <c:pt idx="621">
                        <c:v>267.85700000000003</c:v>
                      </c:pt>
                      <c:pt idx="622">
                        <c:v>269.983</c:v>
                      </c:pt>
                      <c:pt idx="623">
                        <c:v>271.04700000000003</c:v>
                      </c:pt>
                      <c:pt idx="624">
                        <c:v>271.15699999999998</c:v>
                      </c:pt>
                      <c:pt idx="625">
                        <c:v>270.59100000000001</c:v>
                      </c:pt>
                      <c:pt idx="626">
                        <c:v>269.75799999999998</c:v>
                      </c:pt>
                      <c:pt idx="627">
                        <c:v>269.13600000000002</c:v>
                      </c:pt>
                      <c:pt idx="628">
                        <c:v>269.19400000000002</c:v>
                      </c:pt>
                      <c:pt idx="629">
                        <c:v>270.30799999999999</c:v>
                      </c:pt>
                      <c:pt idx="630">
                        <c:v>272.68900000000002</c:v>
                      </c:pt>
                      <c:pt idx="631">
                        <c:v>276.34199999999998</c:v>
                      </c:pt>
                      <c:pt idx="632">
                        <c:v>281.05200000000002</c:v>
                      </c:pt>
                      <c:pt idx="633">
                        <c:v>286.40600000000001</c:v>
                      </c:pt>
                      <c:pt idx="634">
                        <c:v>291.85399999999998</c:v>
                      </c:pt>
                      <c:pt idx="635">
                        <c:v>296.78300000000002</c:v>
                      </c:pt>
                      <c:pt idx="636">
                        <c:v>300.601</c:v>
                      </c:pt>
                      <c:pt idx="637">
                        <c:v>302.81799999999998</c:v>
                      </c:pt>
                      <c:pt idx="638">
                        <c:v>303.10399999999998</c:v>
                      </c:pt>
                      <c:pt idx="639">
                        <c:v>301.32499999999999</c:v>
                      </c:pt>
                      <c:pt idx="640">
                        <c:v>297.55399999999997</c:v>
                      </c:pt>
                      <c:pt idx="641">
                        <c:v>292.04899999999998</c:v>
                      </c:pt>
                      <c:pt idx="642">
                        <c:v>285.21899999999999</c:v>
                      </c:pt>
                      <c:pt idx="643">
                        <c:v>277.57499999999999</c:v>
                      </c:pt>
                      <c:pt idx="644">
                        <c:v>269.67500000000001</c:v>
                      </c:pt>
                      <c:pt idx="645">
                        <c:v>262.07299999999998</c:v>
                      </c:pt>
                      <c:pt idx="646">
                        <c:v>255.28299999999999</c:v>
                      </c:pt>
                      <c:pt idx="647">
                        <c:v>249.74700000000001</c:v>
                      </c:pt>
                      <c:pt idx="648">
                        <c:v>245.81800000000001</c:v>
                      </c:pt>
                      <c:pt idx="649">
                        <c:v>243.755</c:v>
                      </c:pt>
                      <c:pt idx="650">
                        <c:v>243.714</c:v>
                      </c:pt>
                      <c:pt idx="651">
                        <c:v>245.75200000000001</c:v>
                      </c:pt>
                      <c:pt idx="652">
                        <c:v>249.81800000000001</c:v>
                      </c:pt>
                      <c:pt idx="653">
                        <c:v>255.75700000000001</c:v>
                      </c:pt>
                      <c:pt idx="654">
                        <c:v>263.31299999999999</c:v>
                      </c:pt>
                      <c:pt idx="655">
                        <c:v>272.14</c:v>
                      </c:pt>
                      <c:pt idx="656">
                        <c:v>281.83199999999999</c:v>
                      </c:pt>
                      <c:pt idx="657">
                        <c:v>291.95299999999997</c:v>
                      </c:pt>
                      <c:pt idx="658">
                        <c:v>302.08699999999999</c:v>
                      </c:pt>
                      <c:pt idx="659">
                        <c:v>311.87099999999998</c:v>
                      </c:pt>
                      <c:pt idx="660">
                        <c:v>321.03100000000001</c:v>
                      </c:pt>
                      <c:pt idx="661">
                        <c:v>329.39600000000002</c:v>
                      </c:pt>
                      <c:pt idx="662">
                        <c:v>336.892</c:v>
                      </c:pt>
                      <c:pt idx="663">
                        <c:v>343.52</c:v>
                      </c:pt>
                      <c:pt idx="664">
                        <c:v>349.322</c:v>
                      </c:pt>
                      <c:pt idx="665">
                        <c:v>354.35</c:v>
                      </c:pt>
                      <c:pt idx="666">
                        <c:v>358.63400000000001</c:v>
                      </c:pt>
                      <c:pt idx="667">
                        <c:v>362.16399999999999</c:v>
                      </c:pt>
                      <c:pt idx="668">
                        <c:v>364.88600000000002</c:v>
                      </c:pt>
                      <c:pt idx="669">
                        <c:v>366.69900000000001</c:v>
                      </c:pt>
                      <c:pt idx="670">
                        <c:v>367.47300000000001</c:v>
                      </c:pt>
                      <c:pt idx="671">
                        <c:v>367.05799999999999</c:v>
                      </c:pt>
                      <c:pt idx="672">
                        <c:v>365.30700000000002</c:v>
                      </c:pt>
                      <c:pt idx="673">
                        <c:v>362.09199999999998</c:v>
                      </c:pt>
                      <c:pt idx="674">
                        <c:v>357.33100000000002</c:v>
                      </c:pt>
                      <c:pt idx="675">
                        <c:v>351.00599999999997</c:v>
                      </c:pt>
                      <c:pt idx="676">
                        <c:v>343.18799999999999</c:v>
                      </c:pt>
                      <c:pt idx="677">
                        <c:v>334.04500000000002</c:v>
                      </c:pt>
                      <c:pt idx="678">
                        <c:v>323.85399999999998</c:v>
                      </c:pt>
                      <c:pt idx="679">
                        <c:v>312.99200000000002</c:v>
                      </c:pt>
                      <c:pt idx="680">
                        <c:v>301.91199999999998</c:v>
                      </c:pt>
                      <c:pt idx="681">
                        <c:v>291.11599999999999</c:v>
                      </c:pt>
                      <c:pt idx="682">
                        <c:v>281.10700000000003</c:v>
                      </c:pt>
                      <c:pt idx="683">
                        <c:v>272.34199999999998</c:v>
                      </c:pt>
                      <c:pt idx="684">
                        <c:v>265.18900000000002</c:v>
                      </c:pt>
                      <c:pt idx="685">
                        <c:v>259.88900000000001</c:v>
                      </c:pt>
                      <c:pt idx="686">
                        <c:v>256.541</c:v>
                      </c:pt>
                      <c:pt idx="687">
                        <c:v>255.10300000000001</c:v>
                      </c:pt>
                      <c:pt idx="688">
                        <c:v>255.41200000000001</c:v>
                      </c:pt>
                      <c:pt idx="689">
                        <c:v>257.22300000000001</c:v>
                      </c:pt>
                      <c:pt idx="690">
                        <c:v>260.25200000000001</c:v>
                      </c:pt>
                      <c:pt idx="691">
                        <c:v>264.21100000000001</c:v>
                      </c:pt>
                      <c:pt idx="692">
                        <c:v>268.83999999999997</c:v>
                      </c:pt>
                      <c:pt idx="693">
                        <c:v>273.91399999999999</c:v>
                      </c:pt>
                      <c:pt idx="694">
                        <c:v>279.24</c:v>
                      </c:pt>
                      <c:pt idx="695">
                        <c:v>284.64400000000001</c:v>
                      </c:pt>
                      <c:pt idx="696">
                        <c:v>289.95600000000002</c:v>
                      </c:pt>
                      <c:pt idx="697">
                        <c:v>295</c:v>
                      </c:pt>
                      <c:pt idx="698">
                        <c:v>299.60500000000002</c:v>
                      </c:pt>
                      <c:pt idx="699">
                        <c:v>303.61700000000002</c:v>
                      </c:pt>
                      <c:pt idx="700">
                        <c:v>306.92700000000002</c:v>
                      </c:pt>
                      <c:pt idx="701">
                        <c:v>309.49400000000003</c:v>
                      </c:pt>
                      <c:pt idx="702">
                        <c:v>311.351</c:v>
                      </c:pt>
                      <c:pt idx="703">
                        <c:v>312.60199999999998</c:v>
                      </c:pt>
                      <c:pt idx="704">
                        <c:v>313.399</c:v>
                      </c:pt>
                      <c:pt idx="705">
                        <c:v>313.911</c:v>
                      </c:pt>
                      <c:pt idx="706">
                        <c:v>314.29599999999999</c:v>
                      </c:pt>
                      <c:pt idx="707">
                        <c:v>314.67599999999999</c:v>
                      </c:pt>
                      <c:pt idx="708">
                        <c:v>315.12900000000002</c:v>
                      </c:pt>
                      <c:pt idx="709">
                        <c:v>315.68900000000002</c:v>
                      </c:pt>
                      <c:pt idx="710">
                        <c:v>316.35399999999998</c:v>
                      </c:pt>
                      <c:pt idx="711">
                        <c:v>317.084</c:v>
                      </c:pt>
                      <c:pt idx="712">
                        <c:v>317.80700000000002</c:v>
                      </c:pt>
                      <c:pt idx="713">
                        <c:v>318.41000000000003</c:v>
                      </c:pt>
                      <c:pt idx="714">
                        <c:v>318.745</c:v>
                      </c:pt>
                      <c:pt idx="715">
                        <c:v>318.63799999999998</c:v>
                      </c:pt>
                      <c:pt idx="716">
                        <c:v>317.91899999999998</c:v>
                      </c:pt>
                      <c:pt idx="717">
                        <c:v>316.46600000000001</c:v>
                      </c:pt>
                      <c:pt idx="718">
                        <c:v>314.24299999999999</c:v>
                      </c:pt>
                      <c:pt idx="719">
                        <c:v>311.33300000000003</c:v>
                      </c:pt>
                      <c:pt idx="720">
                        <c:v>307.95100000000002</c:v>
                      </c:pt>
                      <c:pt idx="721">
                        <c:v>304.41899999999998</c:v>
                      </c:pt>
                      <c:pt idx="722">
                        <c:v>301.12299999999999</c:v>
                      </c:pt>
                      <c:pt idx="723">
                        <c:v>298.45</c:v>
                      </c:pt>
                      <c:pt idx="724">
                        <c:v>296.72500000000002</c:v>
                      </c:pt>
                      <c:pt idx="725">
                        <c:v>296.161</c:v>
                      </c:pt>
                      <c:pt idx="726">
                        <c:v>296.83699999999999</c:v>
                      </c:pt>
                      <c:pt idx="727">
                        <c:v>298.69099999999997</c:v>
                      </c:pt>
                      <c:pt idx="728">
                        <c:v>301.53500000000003</c:v>
                      </c:pt>
                      <c:pt idx="729">
                        <c:v>305.08999999999997</c:v>
                      </c:pt>
                      <c:pt idx="730">
                        <c:v>309.00900000000001</c:v>
                      </c:pt>
                      <c:pt idx="731">
                        <c:v>312.91899999999998</c:v>
                      </c:pt>
                      <c:pt idx="732">
                        <c:v>316.44900000000001</c:v>
                      </c:pt>
                      <c:pt idx="733">
                        <c:v>319.26799999999997</c:v>
                      </c:pt>
                      <c:pt idx="734">
                        <c:v>321.11200000000002</c:v>
                      </c:pt>
                      <c:pt idx="735">
                        <c:v>321.81700000000001</c:v>
                      </c:pt>
                      <c:pt idx="736">
                        <c:v>321.32900000000001</c:v>
                      </c:pt>
                      <c:pt idx="737">
                        <c:v>319.70600000000002</c:v>
                      </c:pt>
                      <c:pt idx="738">
                        <c:v>317.10300000000001</c:v>
                      </c:pt>
                      <c:pt idx="739">
                        <c:v>313.73500000000001</c:v>
                      </c:pt>
                      <c:pt idx="740">
                        <c:v>309.84500000000003</c:v>
                      </c:pt>
                      <c:pt idx="741">
                        <c:v>305.678</c:v>
                      </c:pt>
                      <c:pt idx="742">
                        <c:v>301.45999999999998</c:v>
                      </c:pt>
                      <c:pt idx="743">
                        <c:v>297.40899999999999</c:v>
                      </c:pt>
                      <c:pt idx="744">
                        <c:v>293.738</c:v>
                      </c:pt>
                      <c:pt idx="745">
                        <c:v>290.67599999999999</c:v>
                      </c:pt>
                      <c:pt idx="746">
                        <c:v>288.46600000000001</c:v>
                      </c:pt>
                      <c:pt idx="747">
                        <c:v>287.35399999999998</c:v>
                      </c:pt>
                      <c:pt idx="748">
                        <c:v>287.55799999999999</c:v>
                      </c:pt>
                      <c:pt idx="749">
                        <c:v>289.23</c:v>
                      </c:pt>
                      <c:pt idx="750">
                        <c:v>292.41899999999998</c:v>
                      </c:pt>
                      <c:pt idx="751">
                        <c:v>297.04500000000002</c:v>
                      </c:pt>
                      <c:pt idx="752">
                        <c:v>302.892</c:v>
                      </c:pt>
                      <c:pt idx="753">
                        <c:v>309.62099999999998</c:v>
                      </c:pt>
                      <c:pt idx="754">
                        <c:v>316.80099999999999</c:v>
                      </c:pt>
                      <c:pt idx="755">
                        <c:v>323.95100000000002</c:v>
                      </c:pt>
                      <c:pt idx="756">
                        <c:v>330.584</c:v>
                      </c:pt>
                      <c:pt idx="757">
                        <c:v>336.25299999999999</c:v>
                      </c:pt>
                      <c:pt idx="758">
                        <c:v>340.59300000000002</c:v>
                      </c:pt>
                      <c:pt idx="759">
                        <c:v>343.351</c:v>
                      </c:pt>
                      <c:pt idx="760">
                        <c:v>344.40699999999998</c:v>
                      </c:pt>
                      <c:pt idx="761">
                        <c:v>343.77600000000001</c:v>
                      </c:pt>
                      <c:pt idx="762">
                        <c:v>341.6</c:v>
                      </c:pt>
                      <c:pt idx="763">
                        <c:v>338.12400000000002</c:v>
                      </c:pt>
                      <c:pt idx="764">
                        <c:v>333.66399999999999</c:v>
                      </c:pt>
                      <c:pt idx="765">
                        <c:v>328.57799999999997</c:v>
                      </c:pt>
                      <c:pt idx="766">
                        <c:v>323.24</c:v>
                      </c:pt>
                      <c:pt idx="767">
                        <c:v>318.02699999999999</c:v>
                      </c:pt>
                      <c:pt idx="768">
                        <c:v>313.30799999999999</c:v>
                      </c:pt>
                      <c:pt idx="769">
                        <c:v>309.44200000000001</c:v>
                      </c:pt>
                      <c:pt idx="770">
                        <c:v>306.762</c:v>
                      </c:pt>
                      <c:pt idx="771">
                        <c:v>305.56</c:v>
                      </c:pt>
                      <c:pt idx="772">
                        <c:v>306.048</c:v>
                      </c:pt>
                      <c:pt idx="773">
                        <c:v>308.327</c:v>
                      </c:pt>
                      <c:pt idx="774">
                        <c:v>312.346</c:v>
                      </c:pt>
                      <c:pt idx="775">
                        <c:v>317.89</c:v>
                      </c:pt>
                      <c:pt idx="776">
                        <c:v>324.57799999999997</c:v>
                      </c:pt>
                      <c:pt idx="777">
                        <c:v>331.89499999999998</c:v>
                      </c:pt>
                      <c:pt idx="778">
                        <c:v>339.24099999999999</c:v>
                      </c:pt>
                      <c:pt idx="779">
                        <c:v>345.99900000000002</c:v>
                      </c:pt>
                      <c:pt idx="780">
                        <c:v>351.60199999999998</c:v>
                      </c:pt>
                      <c:pt idx="781">
                        <c:v>355.59399999999999</c:v>
                      </c:pt>
                      <c:pt idx="782">
                        <c:v>357.68299999999999</c:v>
                      </c:pt>
                      <c:pt idx="783">
                        <c:v>357.76900000000001</c:v>
                      </c:pt>
                      <c:pt idx="784">
                        <c:v>355.95299999999997</c:v>
                      </c:pt>
                      <c:pt idx="785">
                        <c:v>352.52600000000001</c:v>
                      </c:pt>
                      <c:pt idx="786">
                        <c:v>347.93700000000001</c:v>
                      </c:pt>
                      <c:pt idx="787">
                        <c:v>342.74299999999999</c:v>
                      </c:pt>
                      <c:pt idx="788">
                        <c:v>337.55200000000002</c:v>
                      </c:pt>
                      <c:pt idx="789">
                        <c:v>332.94799999999998</c:v>
                      </c:pt>
                      <c:pt idx="790">
                        <c:v>329.42700000000002</c:v>
                      </c:pt>
                      <c:pt idx="791">
                        <c:v>327.33</c:v>
                      </c:pt>
                      <c:pt idx="792">
                        <c:v>326.80599999999998</c:v>
                      </c:pt>
                      <c:pt idx="793">
                        <c:v>327.78800000000001</c:v>
                      </c:pt>
                      <c:pt idx="794">
                        <c:v>330.00799999999998</c:v>
                      </c:pt>
                      <c:pt idx="795">
                        <c:v>333.04399999999998</c:v>
                      </c:pt>
                      <c:pt idx="796">
                        <c:v>336.39299999999997</c:v>
                      </c:pt>
                      <c:pt idx="797">
                        <c:v>339.56200000000001</c:v>
                      </c:pt>
                      <c:pt idx="798">
                        <c:v>342.161</c:v>
                      </c:pt>
                      <c:pt idx="799">
                        <c:v>343.96899999999999</c:v>
                      </c:pt>
                      <c:pt idx="800">
                        <c:v>344.98099999999999</c:v>
                      </c:pt>
                      <c:pt idx="801">
                        <c:v>345.39699999999999</c:v>
                      </c:pt>
                      <c:pt idx="802">
                        <c:v>345.58300000000003</c:v>
                      </c:pt>
                      <c:pt idx="803">
                        <c:v>345.983</c:v>
                      </c:pt>
                      <c:pt idx="804">
                        <c:v>347.02800000000002</c:v>
                      </c:pt>
                      <c:pt idx="805">
                        <c:v>349.03899999999999</c:v>
                      </c:pt>
                      <c:pt idx="806">
                        <c:v>352.154</c:v>
                      </c:pt>
                      <c:pt idx="807">
                        <c:v>356.28800000000001</c:v>
                      </c:pt>
                      <c:pt idx="808">
                        <c:v>361.14400000000001</c:v>
                      </c:pt>
                      <c:pt idx="809">
                        <c:v>366.25</c:v>
                      </c:pt>
                      <c:pt idx="810">
                        <c:v>371.03199999999998</c:v>
                      </c:pt>
                      <c:pt idx="811">
                        <c:v>374.90199999999999</c:v>
                      </c:pt>
                      <c:pt idx="812">
                        <c:v>377.339</c:v>
                      </c:pt>
                      <c:pt idx="813">
                        <c:v>377.96</c:v>
                      </c:pt>
                      <c:pt idx="814">
                        <c:v>376.57</c:v>
                      </c:pt>
                      <c:pt idx="815">
                        <c:v>373.18400000000003</c:v>
                      </c:pt>
                      <c:pt idx="816">
                        <c:v>368.01799999999997</c:v>
                      </c:pt>
                      <c:pt idx="817">
                        <c:v>361.45800000000003</c:v>
                      </c:pt>
                      <c:pt idx="818">
                        <c:v>354.00599999999997</c:v>
                      </c:pt>
                      <c:pt idx="819">
                        <c:v>346.21300000000002</c:v>
                      </c:pt>
                      <c:pt idx="820">
                        <c:v>338.61399999999998</c:v>
                      </c:pt>
                      <c:pt idx="821">
                        <c:v>331.666</c:v>
                      </c:pt>
                      <c:pt idx="822">
                        <c:v>325.71100000000001</c:v>
                      </c:pt>
                      <c:pt idx="823">
                        <c:v>320.96199999999999</c:v>
                      </c:pt>
                      <c:pt idx="824">
                        <c:v>317.512</c:v>
                      </c:pt>
                      <c:pt idx="825">
                        <c:v>315.36700000000002</c:v>
                      </c:pt>
                      <c:pt idx="826">
                        <c:v>314.47300000000001</c:v>
                      </c:pt>
                      <c:pt idx="827">
                        <c:v>314.75299999999999</c:v>
                      </c:pt>
                      <c:pt idx="828">
                        <c:v>316.11700000000002</c:v>
                      </c:pt>
                      <c:pt idx="829">
                        <c:v>318.46499999999997</c:v>
                      </c:pt>
                      <c:pt idx="830">
                        <c:v>321.67399999999998</c:v>
                      </c:pt>
                      <c:pt idx="831">
                        <c:v>325.577</c:v>
                      </c:pt>
                      <c:pt idx="832">
                        <c:v>329.95299999999997</c:v>
                      </c:pt>
                      <c:pt idx="833">
                        <c:v>334.52100000000002</c:v>
                      </c:pt>
                      <c:pt idx="834">
                        <c:v>338.94600000000003</c:v>
                      </c:pt>
                      <c:pt idx="835">
                        <c:v>342.86399999999998</c:v>
                      </c:pt>
                      <c:pt idx="836">
                        <c:v>345.911</c:v>
                      </c:pt>
                      <c:pt idx="837">
                        <c:v>347.75799999999998</c:v>
                      </c:pt>
                      <c:pt idx="838">
                        <c:v>348.15800000000002</c:v>
                      </c:pt>
                      <c:pt idx="839">
                        <c:v>346.983</c:v>
                      </c:pt>
                      <c:pt idx="840">
                        <c:v>344.255</c:v>
                      </c:pt>
                      <c:pt idx="841">
                        <c:v>340.16500000000002</c:v>
                      </c:pt>
                      <c:pt idx="842">
                        <c:v>335.07499999999999</c:v>
                      </c:pt>
                      <c:pt idx="843">
                        <c:v>329.48700000000002</c:v>
                      </c:pt>
                      <c:pt idx="844">
                        <c:v>323.99200000000002</c:v>
                      </c:pt>
                      <c:pt idx="845">
                        <c:v>319.2</c:v>
                      </c:pt>
                      <c:pt idx="846">
                        <c:v>315.65899999999999</c:v>
                      </c:pt>
                      <c:pt idx="847">
                        <c:v>313.77300000000002</c:v>
                      </c:pt>
                      <c:pt idx="848">
                        <c:v>313.73899999999998</c:v>
                      </c:pt>
                      <c:pt idx="849">
                        <c:v>315.51799999999997</c:v>
                      </c:pt>
                      <c:pt idx="850">
                        <c:v>318.83699999999999</c:v>
                      </c:pt>
                      <c:pt idx="851">
                        <c:v>323.233</c:v>
                      </c:pt>
                      <c:pt idx="852">
                        <c:v>328.13</c:v>
                      </c:pt>
                      <c:pt idx="853">
                        <c:v>332.94</c:v>
                      </c:pt>
                      <c:pt idx="854">
                        <c:v>337.17</c:v>
                      </c:pt>
                      <c:pt idx="855">
                        <c:v>340.50400000000002</c:v>
                      </c:pt>
                      <c:pt idx="856">
                        <c:v>342.86099999999999</c:v>
                      </c:pt>
                      <c:pt idx="857">
                        <c:v>344.399</c:v>
                      </c:pt>
                      <c:pt idx="858">
                        <c:v>345.47199999999998</c:v>
                      </c:pt>
                      <c:pt idx="859">
                        <c:v>346.54899999999998</c:v>
                      </c:pt>
                      <c:pt idx="860">
                        <c:v>348.10700000000003</c:v>
                      </c:pt>
                      <c:pt idx="861">
                        <c:v>350.52800000000002</c:v>
                      </c:pt>
                      <c:pt idx="862">
                        <c:v>354.01600000000002</c:v>
                      </c:pt>
                      <c:pt idx="863">
                        <c:v>358.55500000000001</c:v>
                      </c:pt>
                      <c:pt idx="864">
                        <c:v>363.911</c:v>
                      </c:pt>
                      <c:pt idx="865">
                        <c:v>369.67700000000002</c:v>
                      </c:pt>
                      <c:pt idx="866">
                        <c:v>375.34199999999998</c:v>
                      </c:pt>
                      <c:pt idx="867">
                        <c:v>380.38200000000001</c:v>
                      </c:pt>
                      <c:pt idx="868">
                        <c:v>384.34199999999998</c:v>
                      </c:pt>
                      <c:pt idx="869">
                        <c:v>386.904</c:v>
                      </c:pt>
                      <c:pt idx="870">
                        <c:v>387.928</c:v>
                      </c:pt>
                      <c:pt idx="871">
                        <c:v>387.46600000000001</c:v>
                      </c:pt>
                      <c:pt idx="872">
                        <c:v>385.745</c:v>
                      </c:pt>
                      <c:pt idx="873">
                        <c:v>383.12099999999998</c:v>
                      </c:pt>
                      <c:pt idx="874">
                        <c:v>380.02199999999999</c:v>
                      </c:pt>
                      <c:pt idx="875">
                        <c:v>376.87700000000001</c:v>
                      </c:pt>
                      <c:pt idx="876">
                        <c:v>374.05200000000002</c:v>
                      </c:pt>
                      <c:pt idx="877">
                        <c:v>371.79199999999997</c:v>
                      </c:pt>
                      <c:pt idx="878">
                        <c:v>370.19900000000001</c:v>
                      </c:pt>
                      <c:pt idx="879">
                        <c:v>369.22500000000002</c:v>
                      </c:pt>
                      <c:pt idx="880">
                        <c:v>368.697</c:v>
                      </c:pt>
                      <c:pt idx="881">
                        <c:v>368.35</c:v>
                      </c:pt>
                      <c:pt idx="882">
                        <c:v>367.88299999999998</c:v>
                      </c:pt>
                      <c:pt idx="883">
                        <c:v>366.99700000000001</c:v>
                      </c:pt>
                      <c:pt idx="884">
                        <c:v>365.43700000000001</c:v>
                      </c:pt>
                      <c:pt idx="885">
                        <c:v>363.02199999999999</c:v>
                      </c:pt>
                      <c:pt idx="886">
                        <c:v>359.66199999999998</c:v>
                      </c:pt>
                      <c:pt idx="887">
                        <c:v>355.38</c:v>
                      </c:pt>
                      <c:pt idx="888">
                        <c:v>350.31299999999999</c:v>
                      </c:pt>
                      <c:pt idx="889">
                        <c:v>344.71300000000002</c:v>
                      </c:pt>
                      <c:pt idx="890">
                        <c:v>338.92399999999998</c:v>
                      </c:pt>
                      <c:pt idx="891">
                        <c:v>333.358</c:v>
                      </c:pt>
                      <c:pt idx="892">
                        <c:v>328.44</c:v>
                      </c:pt>
                      <c:pt idx="893">
                        <c:v>324.55900000000003</c:v>
                      </c:pt>
                      <c:pt idx="894">
                        <c:v>322.017</c:v>
                      </c:pt>
                      <c:pt idx="895">
                        <c:v>320.99099999999999</c:v>
                      </c:pt>
                      <c:pt idx="896">
                        <c:v>321.517</c:v>
                      </c:pt>
                      <c:pt idx="897">
                        <c:v>323.49200000000002</c:v>
                      </c:pt>
                      <c:pt idx="898">
                        <c:v>326.697</c:v>
                      </c:pt>
                      <c:pt idx="899">
                        <c:v>330.83199999999999</c:v>
                      </c:pt>
                      <c:pt idx="900">
                        <c:v>335.56099999999998</c:v>
                      </c:pt>
                      <c:pt idx="901">
                        <c:v>340.55099999999999</c:v>
                      </c:pt>
                      <c:pt idx="902">
                        <c:v>345.512</c:v>
                      </c:pt>
                      <c:pt idx="903">
                        <c:v>350.22899999999998</c:v>
                      </c:pt>
                      <c:pt idx="904">
                        <c:v>354.577</c:v>
                      </c:pt>
                      <c:pt idx="905">
                        <c:v>358.52100000000002</c:v>
                      </c:pt>
                      <c:pt idx="906">
                        <c:v>362.10399999999998</c:v>
                      </c:pt>
                      <c:pt idx="907">
                        <c:v>365.411</c:v>
                      </c:pt>
                      <c:pt idx="908">
                        <c:v>368.53399999999999</c:v>
                      </c:pt>
                      <c:pt idx="909">
                        <c:v>371.53100000000001</c:v>
                      </c:pt>
                      <c:pt idx="910">
                        <c:v>374.40100000000001</c:v>
                      </c:pt>
                      <c:pt idx="911">
                        <c:v>377.06799999999998</c:v>
                      </c:pt>
                      <c:pt idx="912">
                        <c:v>379.39400000000001</c:v>
                      </c:pt>
                      <c:pt idx="913">
                        <c:v>381.19600000000003</c:v>
                      </c:pt>
                      <c:pt idx="914">
                        <c:v>382.286</c:v>
                      </c:pt>
                      <c:pt idx="915">
                        <c:v>382.50200000000001</c:v>
                      </c:pt>
                      <c:pt idx="916">
                        <c:v>381.73500000000001</c:v>
                      </c:pt>
                      <c:pt idx="917">
                        <c:v>379.94499999999999</c:v>
                      </c:pt>
                      <c:pt idx="918">
                        <c:v>377.15899999999999</c:v>
                      </c:pt>
                      <c:pt idx="919">
                        <c:v>373.46199999999999</c:v>
                      </c:pt>
                      <c:pt idx="920">
                        <c:v>368.97699999999998</c:v>
                      </c:pt>
                      <c:pt idx="921">
                        <c:v>363.85300000000001</c:v>
                      </c:pt>
                      <c:pt idx="922">
                        <c:v>358.25</c:v>
                      </c:pt>
                      <c:pt idx="923">
                        <c:v>352.34399999999999</c:v>
                      </c:pt>
                      <c:pt idx="924">
                        <c:v>346.33300000000003</c:v>
                      </c:pt>
                      <c:pt idx="925">
                        <c:v>340.45</c:v>
                      </c:pt>
                      <c:pt idx="926">
                        <c:v>334.96199999999999</c:v>
                      </c:pt>
                      <c:pt idx="927">
                        <c:v>330.161</c:v>
                      </c:pt>
                      <c:pt idx="928">
                        <c:v>326.33499999999998</c:v>
                      </c:pt>
                      <c:pt idx="929">
                        <c:v>323.72500000000002</c:v>
                      </c:pt>
                      <c:pt idx="930">
                        <c:v>322.47699999999998</c:v>
                      </c:pt>
                      <c:pt idx="931">
                        <c:v>322.60000000000002</c:v>
                      </c:pt>
                      <c:pt idx="932">
                        <c:v>323.94499999999999</c:v>
                      </c:pt>
                      <c:pt idx="933">
                        <c:v>326.20499999999998</c:v>
                      </c:pt>
                      <c:pt idx="934">
                        <c:v>328.95499999999998</c:v>
                      </c:pt>
                      <c:pt idx="935">
                        <c:v>331.702</c:v>
                      </c:pt>
                      <c:pt idx="936">
                        <c:v>333.95600000000002</c:v>
                      </c:pt>
                      <c:pt idx="937">
                        <c:v>335.30200000000002</c:v>
                      </c:pt>
                      <c:pt idx="938">
                        <c:v>335.44400000000002</c:v>
                      </c:pt>
                      <c:pt idx="939">
                        <c:v>334.245</c:v>
                      </c:pt>
                      <c:pt idx="940">
                        <c:v>331.71800000000002</c:v>
                      </c:pt>
                      <c:pt idx="941">
                        <c:v>328.01799999999997</c:v>
                      </c:pt>
                      <c:pt idx="942">
                        <c:v>323.399</c:v>
                      </c:pt>
                      <c:pt idx="943">
                        <c:v>318.18200000000002</c:v>
                      </c:pt>
                      <c:pt idx="944">
                        <c:v>312.71499999999997</c:v>
                      </c:pt>
                      <c:pt idx="945">
                        <c:v>307.34500000000003</c:v>
                      </c:pt>
                      <c:pt idx="946">
                        <c:v>302.39600000000002</c:v>
                      </c:pt>
                      <c:pt idx="947">
                        <c:v>298.142</c:v>
                      </c:pt>
                      <c:pt idx="948">
                        <c:v>294.79199999999997</c:v>
                      </c:pt>
                      <c:pt idx="949">
                        <c:v>292.46300000000002</c:v>
                      </c:pt>
                      <c:pt idx="950">
                        <c:v>291.166</c:v>
                      </c:pt>
                      <c:pt idx="951">
                        <c:v>290.79700000000003</c:v>
                      </c:pt>
                      <c:pt idx="952">
                        <c:v>291.14499999999998</c:v>
                      </c:pt>
                      <c:pt idx="953">
                        <c:v>291.91500000000002</c:v>
                      </c:pt>
                      <c:pt idx="954">
                        <c:v>292.76299999999998</c:v>
                      </c:pt>
                      <c:pt idx="955">
                        <c:v>293.34699999999998</c:v>
                      </c:pt>
                      <c:pt idx="956">
                        <c:v>293.36200000000002</c:v>
                      </c:pt>
                      <c:pt idx="957">
                        <c:v>292.584</c:v>
                      </c:pt>
                      <c:pt idx="958">
                        <c:v>290.887</c:v>
                      </c:pt>
                      <c:pt idx="959">
                        <c:v>288.25700000000001</c:v>
                      </c:pt>
                      <c:pt idx="960">
                        <c:v>284.77600000000001</c:v>
                      </c:pt>
                      <c:pt idx="961">
                        <c:v>280.61700000000002</c:v>
                      </c:pt>
                      <c:pt idx="962">
                        <c:v>276.00400000000002</c:v>
                      </c:pt>
                      <c:pt idx="963">
                        <c:v>271.19200000000001</c:v>
                      </c:pt>
                      <c:pt idx="964">
                        <c:v>266.42700000000002</c:v>
                      </c:pt>
                      <c:pt idx="965">
                        <c:v>261.92099999999999</c:v>
                      </c:pt>
                      <c:pt idx="966">
                        <c:v>257.82499999999999</c:v>
                      </c:pt>
                      <c:pt idx="967">
                        <c:v>254.21700000000001</c:v>
                      </c:pt>
                      <c:pt idx="968">
                        <c:v>251.10499999999999</c:v>
                      </c:pt>
                      <c:pt idx="969">
                        <c:v>248.435</c:v>
                      </c:pt>
                      <c:pt idx="970">
                        <c:v>246.11799999999999</c:v>
                      </c:pt>
                      <c:pt idx="971">
                        <c:v>244.053</c:v>
                      </c:pt>
                      <c:pt idx="972">
                        <c:v>242.15799999999999</c:v>
                      </c:pt>
                      <c:pt idx="973">
                        <c:v>240.386</c:v>
                      </c:pt>
                      <c:pt idx="974">
                        <c:v>238.73099999999999</c:v>
                      </c:pt>
                      <c:pt idx="975">
                        <c:v>237.22399999999999</c:v>
                      </c:pt>
                      <c:pt idx="976">
                        <c:v>235.916</c:v>
                      </c:pt>
                      <c:pt idx="977">
                        <c:v>234.85900000000001</c:v>
                      </c:pt>
                      <c:pt idx="978">
                        <c:v>234.08199999999999</c:v>
                      </c:pt>
                      <c:pt idx="979">
                        <c:v>233.58099999999999</c:v>
                      </c:pt>
                      <c:pt idx="980">
                        <c:v>233.30699999999999</c:v>
                      </c:pt>
                      <c:pt idx="981">
                        <c:v>233.173</c:v>
                      </c:pt>
                      <c:pt idx="982">
                        <c:v>233.06399999999999</c:v>
                      </c:pt>
                      <c:pt idx="983">
                        <c:v>232.85599999999999</c:v>
                      </c:pt>
                      <c:pt idx="984">
                        <c:v>232.43700000000001</c:v>
                      </c:pt>
                      <c:pt idx="985">
                        <c:v>231.72200000000001</c:v>
                      </c:pt>
                      <c:pt idx="986">
                        <c:v>230.667</c:v>
                      </c:pt>
                      <c:pt idx="987">
                        <c:v>229.27699999999999</c:v>
                      </c:pt>
                      <c:pt idx="988">
                        <c:v>227.59899999999999</c:v>
                      </c:pt>
                      <c:pt idx="989">
                        <c:v>225.715</c:v>
                      </c:pt>
                      <c:pt idx="990">
                        <c:v>223.726</c:v>
                      </c:pt>
                      <c:pt idx="991">
                        <c:v>221.732</c:v>
                      </c:pt>
                      <c:pt idx="992">
                        <c:v>219.82</c:v>
                      </c:pt>
                      <c:pt idx="993">
                        <c:v>218.05500000000001</c:v>
                      </c:pt>
                      <c:pt idx="994">
                        <c:v>216.47300000000001</c:v>
                      </c:pt>
                      <c:pt idx="995">
                        <c:v>215.083</c:v>
                      </c:pt>
                      <c:pt idx="996">
                        <c:v>213.87200000000001</c:v>
                      </c:pt>
                      <c:pt idx="997">
                        <c:v>212.81399999999999</c:v>
                      </c:pt>
                      <c:pt idx="998">
                        <c:v>211.86699999999999</c:v>
                      </c:pt>
                      <c:pt idx="999">
                        <c:v>210.988</c:v>
                      </c:pt>
                      <c:pt idx="1000">
                        <c:v>210.136</c:v>
                      </c:pt>
                      <c:pt idx="1001">
                        <c:v>209.27500000000001</c:v>
                      </c:pt>
                      <c:pt idx="1002">
                        <c:v>208.38399999999999</c:v>
                      </c:pt>
                      <c:pt idx="1003">
                        <c:v>207.45599999999999</c:v>
                      </c:pt>
                      <c:pt idx="1004">
                        <c:v>206.50299999999999</c:v>
                      </c:pt>
                      <c:pt idx="1005">
                        <c:v>205.55099999999999</c:v>
                      </c:pt>
                      <c:pt idx="1006">
                        <c:v>204.63499999999999</c:v>
                      </c:pt>
                      <c:pt idx="1007">
                        <c:v>203.792</c:v>
                      </c:pt>
                      <c:pt idx="1008">
                        <c:v>203.04900000000001</c:v>
                      </c:pt>
                      <c:pt idx="1009">
                        <c:v>202.41900000000001</c:v>
                      </c:pt>
                      <c:pt idx="1010">
                        <c:v>201.89099999999999</c:v>
                      </c:pt>
                      <c:pt idx="1011">
                        <c:v>201.435</c:v>
                      </c:pt>
                      <c:pt idx="1012">
                        <c:v>201</c:v>
                      </c:pt>
                      <c:pt idx="1013">
                        <c:v>200.523</c:v>
                      </c:pt>
                      <c:pt idx="1014">
                        <c:v>199.93199999999999</c:v>
                      </c:pt>
                      <c:pt idx="1015">
                        <c:v>199.166</c:v>
                      </c:pt>
                      <c:pt idx="1016">
                        <c:v>198.17500000000001</c:v>
                      </c:pt>
                      <c:pt idx="1017">
                        <c:v>196.93799999999999</c:v>
                      </c:pt>
                      <c:pt idx="1018">
                        <c:v>195.46199999999999</c:v>
                      </c:pt>
                      <c:pt idx="1019">
                        <c:v>193.785</c:v>
                      </c:pt>
                      <c:pt idx="1020">
                        <c:v>191.96799999999999</c:v>
                      </c:pt>
                      <c:pt idx="1021">
                        <c:v>190.089</c:v>
                      </c:pt>
                      <c:pt idx="1022">
                        <c:v>188.22200000000001</c:v>
                      </c:pt>
                      <c:pt idx="1023">
                        <c:v>186.43</c:v>
                      </c:pt>
                      <c:pt idx="1024">
                        <c:v>184.74600000000001</c:v>
                      </c:pt>
                      <c:pt idx="1025">
                        <c:v>183.17500000000001</c:v>
                      </c:pt>
                      <c:pt idx="1026">
                        <c:v>181.68700000000001</c:v>
                      </c:pt>
                      <c:pt idx="1027">
                        <c:v>180.226</c:v>
                      </c:pt>
                      <c:pt idx="1028">
                        <c:v>178.72499999999999</c:v>
                      </c:pt>
                      <c:pt idx="1029">
                        <c:v>177.11699999999999</c:v>
                      </c:pt>
                      <c:pt idx="1030">
                        <c:v>175.35300000000001</c:v>
                      </c:pt>
                      <c:pt idx="1031">
                        <c:v>173.416</c:v>
                      </c:pt>
                      <c:pt idx="1032">
                        <c:v>171.327</c:v>
                      </c:pt>
                      <c:pt idx="1033">
                        <c:v>169.14400000000001</c:v>
                      </c:pt>
                      <c:pt idx="1034">
                        <c:v>166.958</c:v>
                      </c:pt>
                      <c:pt idx="1035">
                        <c:v>164.87899999999999</c:v>
                      </c:pt>
                      <c:pt idx="1036">
                        <c:v>163.02099999999999</c:v>
                      </c:pt>
                      <c:pt idx="1037">
                        <c:v>161.49</c:v>
                      </c:pt>
                      <c:pt idx="1038">
                        <c:v>160.36699999999999</c:v>
                      </c:pt>
                      <c:pt idx="1039">
                        <c:v>159.70099999999999</c:v>
                      </c:pt>
                      <c:pt idx="1040">
                        <c:v>159.51300000000001</c:v>
                      </c:pt>
                      <c:pt idx="1041">
                        <c:v>159.78800000000001</c:v>
                      </c:pt>
                      <c:pt idx="1042">
                        <c:v>160.48699999999999</c:v>
                      </c:pt>
                      <c:pt idx="1043">
                        <c:v>161.55199999999999</c:v>
                      </c:pt>
                      <c:pt idx="1044">
                        <c:v>162.90799999999999</c:v>
                      </c:pt>
                      <c:pt idx="1045">
                        <c:v>164.477</c:v>
                      </c:pt>
                      <c:pt idx="1046">
                        <c:v>166.17400000000001</c:v>
                      </c:pt>
                      <c:pt idx="1047">
                        <c:v>167.91499999999999</c:v>
                      </c:pt>
                      <c:pt idx="1048">
                        <c:v>169.62200000000001</c:v>
                      </c:pt>
                      <c:pt idx="1049">
                        <c:v>171.221</c:v>
                      </c:pt>
                      <c:pt idx="1050">
                        <c:v>172.64500000000001</c:v>
                      </c:pt>
                      <c:pt idx="1051">
                        <c:v>173.845</c:v>
                      </c:pt>
                      <c:pt idx="1052">
                        <c:v>174.78200000000001</c:v>
                      </c:pt>
                      <c:pt idx="1053">
                        <c:v>175.43899999999999</c:v>
                      </c:pt>
                      <c:pt idx="1054">
                        <c:v>175.816</c:v>
                      </c:pt>
                      <c:pt idx="1055">
                        <c:v>175.93100000000001</c:v>
                      </c:pt>
                      <c:pt idx="1056">
                        <c:v>175.81399999999999</c:v>
                      </c:pt>
                      <c:pt idx="1057">
                        <c:v>175.50399999999999</c:v>
                      </c:pt>
                      <c:pt idx="1058">
                        <c:v>175.042</c:v>
                      </c:pt>
                      <c:pt idx="1059">
                        <c:v>174.46899999999999</c:v>
                      </c:pt>
                      <c:pt idx="1060">
                        <c:v>173.821</c:v>
                      </c:pt>
                      <c:pt idx="1061">
                        <c:v>173.13300000000001</c:v>
                      </c:pt>
                      <c:pt idx="1062">
                        <c:v>172.43899999999999</c:v>
                      </c:pt>
                      <c:pt idx="1063">
                        <c:v>171.774</c:v>
                      </c:pt>
                      <c:pt idx="1064">
                        <c:v>171.17500000000001</c:v>
                      </c:pt>
                      <c:pt idx="1065">
                        <c:v>170.68299999999999</c:v>
                      </c:pt>
                      <c:pt idx="1066">
                        <c:v>170.33799999999999</c:v>
                      </c:pt>
                      <c:pt idx="1067">
                        <c:v>170.17400000000001</c:v>
                      </c:pt>
                      <c:pt idx="1068">
                        <c:v>170.21899999999999</c:v>
                      </c:pt>
                      <c:pt idx="1069">
                        <c:v>170.48</c:v>
                      </c:pt>
                      <c:pt idx="1070">
                        <c:v>170.95099999999999</c:v>
                      </c:pt>
                      <c:pt idx="1071">
                        <c:v>171.601</c:v>
                      </c:pt>
                      <c:pt idx="1072">
                        <c:v>172.38200000000001</c:v>
                      </c:pt>
                      <c:pt idx="1073">
                        <c:v>173.22900000000001</c:v>
                      </c:pt>
                      <c:pt idx="1074">
                        <c:v>174.066</c:v>
                      </c:pt>
                      <c:pt idx="1075">
                        <c:v>174.81399999999999</c:v>
                      </c:pt>
                      <c:pt idx="1076">
                        <c:v>175.39699999999999</c:v>
                      </c:pt>
                      <c:pt idx="1077">
                        <c:v>175.75399999999999</c:v>
                      </c:pt>
                      <c:pt idx="1078">
                        <c:v>175.846</c:v>
                      </c:pt>
                      <c:pt idx="1079">
                        <c:v>175.666</c:v>
                      </c:pt>
                      <c:pt idx="1080">
                        <c:v>175.24199999999999</c:v>
                      </c:pt>
                      <c:pt idx="1081">
                        <c:v>174.642</c:v>
                      </c:pt>
                      <c:pt idx="1082">
                        <c:v>173.96799999999999</c:v>
                      </c:pt>
                      <c:pt idx="1083">
                        <c:v>173.34899999999999</c:v>
                      </c:pt>
                      <c:pt idx="1084">
                        <c:v>172.922</c:v>
                      </c:pt>
                      <c:pt idx="1085">
                        <c:v>172.81399999999999</c:v>
                      </c:pt>
                      <c:pt idx="1086">
                        <c:v>173.11699999999999</c:v>
                      </c:pt>
                      <c:pt idx="1087">
                        <c:v>173.86600000000001</c:v>
                      </c:pt>
                      <c:pt idx="1088">
                        <c:v>175.02699999999999</c:v>
                      </c:pt>
                      <c:pt idx="1089">
                        <c:v>176.49299999999999</c:v>
                      </c:pt>
                      <c:pt idx="1090">
                        <c:v>178.09200000000001</c:v>
                      </c:pt>
                      <c:pt idx="1091">
                        <c:v>179.61199999999999</c:v>
                      </c:pt>
                      <c:pt idx="1092">
                        <c:v>180.833</c:v>
                      </c:pt>
                      <c:pt idx="1093">
                        <c:v>181.56399999999999</c:v>
                      </c:pt>
                      <c:pt idx="1094">
                        <c:v>181.67599999999999</c:v>
                      </c:pt>
                      <c:pt idx="1095">
                        <c:v>181.12700000000001</c:v>
                      </c:pt>
                      <c:pt idx="1096">
                        <c:v>179.96899999999999</c:v>
                      </c:pt>
                      <c:pt idx="1097">
                        <c:v>178.34100000000001</c:v>
                      </c:pt>
                      <c:pt idx="1098">
                        <c:v>176.447</c:v>
                      </c:pt>
                      <c:pt idx="1099">
                        <c:v>174.517</c:v>
                      </c:pt>
                      <c:pt idx="1100">
                        <c:v>172.774</c:v>
                      </c:pt>
                      <c:pt idx="1101">
                        <c:v>171.39400000000001</c:v>
                      </c:pt>
                      <c:pt idx="1102">
                        <c:v>170.47900000000001</c:v>
                      </c:pt>
                      <c:pt idx="1103">
                        <c:v>170.04300000000001</c:v>
                      </c:pt>
                      <c:pt idx="1104">
                        <c:v>170.01499999999999</c:v>
                      </c:pt>
                      <c:pt idx="1105">
                        <c:v>170.256</c:v>
                      </c:pt>
                      <c:pt idx="1106">
                        <c:v>170.58699999999999</c:v>
                      </c:pt>
                      <c:pt idx="1107">
                        <c:v>170.82400000000001</c:v>
                      </c:pt>
                      <c:pt idx="1108">
                        <c:v>170.81399999999999</c:v>
                      </c:pt>
                      <c:pt idx="1109">
                        <c:v>170.458</c:v>
                      </c:pt>
                      <c:pt idx="1110">
                        <c:v>169.72900000000001</c:v>
                      </c:pt>
                      <c:pt idx="1111">
                        <c:v>168.67099999999999</c:v>
                      </c:pt>
                      <c:pt idx="1112">
                        <c:v>167.387</c:v>
                      </c:pt>
                      <c:pt idx="1113">
                        <c:v>166.01400000000001</c:v>
                      </c:pt>
                      <c:pt idx="1114">
                        <c:v>164.69499999999999</c:v>
                      </c:pt>
                      <c:pt idx="1115">
                        <c:v>163.548</c:v>
                      </c:pt>
                      <c:pt idx="1116">
                        <c:v>162.63999999999999</c:v>
                      </c:pt>
                      <c:pt idx="1117">
                        <c:v>161.976</c:v>
                      </c:pt>
                      <c:pt idx="1118">
                        <c:v>161.49600000000001</c:v>
                      </c:pt>
                      <c:pt idx="1119">
                        <c:v>161.08600000000001</c:v>
                      </c:pt>
                      <c:pt idx="1120">
                        <c:v>160.601</c:v>
                      </c:pt>
                      <c:pt idx="1121">
                        <c:v>159.898</c:v>
                      </c:pt>
                      <c:pt idx="1122">
                        <c:v>158.864</c:v>
                      </c:pt>
                      <c:pt idx="1123">
                        <c:v>157.43899999999999</c:v>
                      </c:pt>
                      <c:pt idx="1124">
                        <c:v>155.63</c:v>
                      </c:pt>
                      <c:pt idx="1125">
                        <c:v>153.50399999999999</c:v>
                      </c:pt>
                      <c:pt idx="1126">
                        <c:v>151.18100000000001</c:v>
                      </c:pt>
                      <c:pt idx="1127">
                        <c:v>148.804</c:v>
                      </c:pt>
                      <c:pt idx="1128">
                        <c:v>146.51400000000001</c:v>
                      </c:pt>
                      <c:pt idx="1129">
                        <c:v>144.43299999999999</c:v>
                      </c:pt>
                      <c:pt idx="1130">
                        <c:v>142.643</c:v>
                      </c:pt>
                      <c:pt idx="1131">
                        <c:v>141.18299999999999</c:v>
                      </c:pt>
                      <c:pt idx="1132">
                        <c:v>140.04900000000001</c:v>
                      </c:pt>
                      <c:pt idx="1133">
                        <c:v>139.209</c:v>
                      </c:pt>
                      <c:pt idx="1134">
                        <c:v>138.60599999999999</c:v>
                      </c:pt>
                      <c:pt idx="1135">
                        <c:v>138.18100000000001</c:v>
                      </c:pt>
                      <c:pt idx="1136">
                        <c:v>137.874</c:v>
                      </c:pt>
                      <c:pt idx="1137">
                        <c:v>137.63800000000001</c:v>
                      </c:pt>
                      <c:pt idx="1138">
                        <c:v>137.43799999999999</c:v>
                      </c:pt>
                      <c:pt idx="1139">
                        <c:v>137.25299999999999</c:v>
                      </c:pt>
                      <c:pt idx="1140">
                        <c:v>137.071</c:v>
                      </c:pt>
                      <c:pt idx="1141">
                        <c:v>136.88999999999999</c:v>
                      </c:pt>
                      <c:pt idx="1142">
                        <c:v>136.71600000000001</c:v>
                      </c:pt>
                      <c:pt idx="1143">
                        <c:v>136.55799999999999</c:v>
                      </c:pt>
                      <c:pt idx="1144">
                        <c:v>136.43</c:v>
                      </c:pt>
                      <c:pt idx="1145">
                        <c:v>136.34399999999999</c:v>
                      </c:pt>
                      <c:pt idx="1146">
                        <c:v>136.315</c:v>
                      </c:pt>
                      <c:pt idx="1147">
                        <c:v>136.352</c:v>
                      </c:pt>
                      <c:pt idx="1148">
                        <c:v>136.458</c:v>
                      </c:pt>
                      <c:pt idx="1149">
                        <c:v>136.63300000000001</c:v>
                      </c:pt>
                      <c:pt idx="1150">
                        <c:v>136.87200000000001</c:v>
                      </c:pt>
                      <c:pt idx="1151">
                        <c:v>137.17099999999999</c:v>
                      </c:pt>
                      <c:pt idx="1152">
                        <c:v>137.53</c:v>
                      </c:pt>
                      <c:pt idx="1153">
                        <c:v>137.958</c:v>
                      </c:pt>
                      <c:pt idx="1154">
                        <c:v>138.476</c:v>
                      </c:pt>
                      <c:pt idx="1155">
                        <c:v>139.11199999999999</c:v>
                      </c:pt>
                      <c:pt idx="1156">
                        <c:v>139.899</c:v>
                      </c:pt>
                      <c:pt idx="1157">
                        <c:v>140.86799999999999</c:v>
                      </c:pt>
                      <c:pt idx="1158">
                        <c:v>142.03700000000001</c:v>
                      </c:pt>
                      <c:pt idx="1159">
                        <c:v>143.411</c:v>
                      </c:pt>
                      <c:pt idx="1160">
                        <c:v>144.97</c:v>
                      </c:pt>
                      <c:pt idx="1161">
                        <c:v>146.67699999999999</c:v>
                      </c:pt>
                      <c:pt idx="1162">
                        <c:v>148.47499999999999</c:v>
                      </c:pt>
                      <c:pt idx="1163">
                        <c:v>150.297</c:v>
                      </c:pt>
                      <c:pt idx="1164">
                        <c:v>152.07300000000001</c:v>
                      </c:pt>
                      <c:pt idx="1165">
                        <c:v>153.74100000000001</c:v>
                      </c:pt>
                      <c:pt idx="1166">
                        <c:v>155.25</c:v>
                      </c:pt>
                      <c:pt idx="1167">
                        <c:v>156.566</c:v>
                      </c:pt>
                      <c:pt idx="1168">
                        <c:v>157.67500000000001</c:v>
                      </c:pt>
                      <c:pt idx="1169">
                        <c:v>158.58600000000001</c:v>
                      </c:pt>
                      <c:pt idx="1170">
                        <c:v>159.33000000000001</c:v>
                      </c:pt>
                      <c:pt idx="1171">
                        <c:v>159.96600000000001</c:v>
                      </c:pt>
                      <c:pt idx="1172">
                        <c:v>160.57400000000001</c:v>
                      </c:pt>
                      <c:pt idx="1173">
                        <c:v>161.26300000000001</c:v>
                      </c:pt>
                      <c:pt idx="1174">
                        <c:v>162.15199999999999</c:v>
                      </c:pt>
                      <c:pt idx="1175">
                        <c:v>163.36799999999999</c:v>
                      </c:pt>
                      <c:pt idx="1176">
                        <c:v>165.02099999999999</c:v>
                      </c:pt>
                      <c:pt idx="1177">
                        <c:v>167.18799999999999</c:v>
                      </c:pt>
                      <c:pt idx="1178">
                        <c:v>169.893</c:v>
                      </c:pt>
                      <c:pt idx="1179">
                        <c:v>173.09100000000001</c:v>
                      </c:pt>
                      <c:pt idx="1180">
                        <c:v>176.67099999999999</c:v>
                      </c:pt>
                      <c:pt idx="1181">
                        <c:v>180.459</c:v>
                      </c:pt>
                      <c:pt idx="1182">
                        <c:v>184.239</c:v>
                      </c:pt>
                      <c:pt idx="1183">
                        <c:v>187.78100000000001</c:v>
                      </c:pt>
                      <c:pt idx="1184">
                        <c:v>190.87</c:v>
                      </c:pt>
                      <c:pt idx="1185">
                        <c:v>193.33500000000001</c:v>
                      </c:pt>
                      <c:pt idx="1186">
                        <c:v>195.066</c:v>
                      </c:pt>
                      <c:pt idx="1187">
                        <c:v>196.02699999999999</c:v>
                      </c:pt>
                      <c:pt idx="1188">
                        <c:v>196.25700000000001</c:v>
                      </c:pt>
                      <c:pt idx="1189">
                        <c:v>195.852</c:v>
                      </c:pt>
                      <c:pt idx="1190">
                        <c:v>194.952</c:v>
                      </c:pt>
                      <c:pt idx="1191">
                        <c:v>193.71899999999999</c:v>
                      </c:pt>
                      <c:pt idx="1192">
                        <c:v>192.315</c:v>
                      </c:pt>
                      <c:pt idx="1193">
                        <c:v>190.886</c:v>
                      </c:pt>
                      <c:pt idx="1194">
                        <c:v>189.55199999999999</c:v>
                      </c:pt>
                      <c:pt idx="1195">
                        <c:v>188.40700000000001</c:v>
                      </c:pt>
                      <c:pt idx="1196">
                        <c:v>187.517</c:v>
                      </c:pt>
                      <c:pt idx="1197">
                        <c:v>186.928</c:v>
                      </c:pt>
                      <c:pt idx="1198">
                        <c:v>186.67099999999999</c:v>
                      </c:pt>
                      <c:pt idx="1199">
                        <c:v>186.761</c:v>
                      </c:pt>
                      <c:pt idx="1200">
                        <c:v>187.196</c:v>
                      </c:pt>
                      <c:pt idx="1201">
                        <c:v>187.953</c:v>
                      </c:pt>
                      <c:pt idx="1202">
                        <c:v>188.97900000000001</c:v>
                      </c:pt>
                      <c:pt idx="1203">
                        <c:v>190.18700000000001</c:v>
                      </c:pt>
                      <c:pt idx="1204">
                        <c:v>191.46299999999999</c:v>
                      </c:pt>
                      <c:pt idx="1205">
                        <c:v>192.67</c:v>
                      </c:pt>
                      <c:pt idx="1206">
                        <c:v>193.67099999999999</c:v>
                      </c:pt>
                      <c:pt idx="1207">
                        <c:v>194.35300000000001</c:v>
                      </c:pt>
                      <c:pt idx="1208">
                        <c:v>194.65199999999999</c:v>
                      </c:pt>
                      <c:pt idx="1209">
                        <c:v>194.57499999999999</c:v>
                      </c:pt>
                      <c:pt idx="1210">
                        <c:v>194.215</c:v>
                      </c:pt>
                      <c:pt idx="1211">
                        <c:v>193.74299999999999</c:v>
                      </c:pt>
                      <c:pt idx="1212">
                        <c:v>193.39400000000001</c:v>
                      </c:pt>
                      <c:pt idx="1213">
                        <c:v>193.428</c:v>
                      </c:pt>
                      <c:pt idx="1214">
                        <c:v>194.09</c:v>
                      </c:pt>
                      <c:pt idx="1215">
                        <c:v>195.57400000000001</c:v>
                      </c:pt>
                      <c:pt idx="1216">
                        <c:v>197.99</c:v>
                      </c:pt>
                      <c:pt idx="1217">
                        <c:v>201.34899999999999</c:v>
                      </c:pt>
                      <c:pt idx="1218">
                        <c:v>205.56899999999999</c:v>
                      </c:pt>
                      <c:pt idx="1219">
                        <c:v>210.49</c:v>
                      </c:pt>
                      <c:pt idx="1220">
                        <c:v>215.899</c:v>
                      </c:pt>
                      <c:pt idx="1221">
                        <c:v>221.559</c:v>
                      </c:pt>
                      <c:pt idx="1222">
                        <c:v>227.24100000000001</c:v>
                      </c:pt>
                      <c:pt idx="1223">
                        <c:v>232.744</c:v>
                      </c:pt>
                      <c:pt idx="1224">
                        <c:v>237.90700000000001</c:v>
                      </c:pt>
                      <c:pt idx="1225">
                        <c:v>242.61799999999999</c:v>
                      </c:pt>
                      <c:pt idx="1226">
                        <c:v>246.815</c:v>
                      </c:pt>
                      <c:pt idx="1227">
                        <c:v>250.476</c:v>
                      </c:pt>
                      <c:pt idx="1228">
                        <c:v>253.62</c:v>
                      </c:pt>
                      <c:pt idx="1229">
                        <c:v>256.28899999999999</c:v>
                      </c:pt>
                      <c:pt idx="1230">
                        <c:v>258.55</c:v>
                      </c:pt>
                      <c:pt idx="1231">
                        <c:v>260.48399999999998</c:v>
                      </c:pt>
                      <c:pt idx="1232">
                        <c:v>262.18599999999998</c:v>
                      </c:pt>
                      <c:pt idx="1233">
                        <c:v>263.76</c:v>
                      </c:pt>
                      <c:pt idx="1234">
                        <c:v>265.31900000000002</c:v>
                      </c:pt>
                      <c:pt idx="1235">
                        <c:v>266.98200000000003</c:v>
                      </c:pt>
                      <c:pt idx="1236">
                        <c:v>268.86399999999998</c:v>
                      </c:pt>
                      <c:pt idx="1237">
                        <c:v>271.07</c:v>
                      </c:pt>
                      <c:pt idx="1238">
                        <c:v>273.68299999999999</c:v>
                      </c:pt>
                      <c:pt idx="1239">
                        <c:v>276.74900000000002</c:v>
                      </c:pt>
                      <c:pt idx="1240">
                        <c:v>280.26900000000001</c:v>
                      </c:pt>
                      <c:pt idx="1241">
                        <c:v>284.18799999999999</c:v>
                      </c:pt>
                      <c:pt idx="1242">
                        <c:v>288.39800000000002</c:v>
                      </c:pt>
                      <c:pt idx="1243">
                        <c:v>292.74799999999999</c:v>
                      </c:pt>
                      <c:pt idx="1244">
                        <c:v>297.05599999999998</c:v>
                      </c:pt>
                      <c:pt idx="1245">
                        <c:v>301.13600000000002</c:v>
                      </c:pt>
                      <c:pt idx="1246">
                        <c:v>304.82299999999998</c:v>
                      </c:pt>
                      <c:pt idx="1247">
                        <c:v>307.99799999999999</c:v>
                      </c:pt>
                      <c:pt idx="1248">
                        <c:v>310.60399999999998</c:v>
                      </c:pt>
                      <c:pt idx="1249">
                        <c:v>312.65699999999998</c:v>
                      </c:pt>
                      <c:pt idx="1250">
                        <c:v>314.24400000000003</c:v>
                      </c:pt>
                      <c:pt idx="1251">
                        <c:v>315.50400000000002</c:v>
                      </c:pt>
                      <c:pt idx="1252">
                        <c:v>316.61200000000002</c:v>
                      </c:pt>
                      <c:pt idx="1253">
                        <c:v>317.745</c:v>
                      </c:pt>
                      <c:pt idx="1254">
                        <c:v>319.05200000000002</c:v>
                      </c:pt>
                      <c:pt idx="1255">
                        <c:v>320.63900000000001</c:v>
                      </c:pt>
                      <c:pt idx="1256">
                        <c:v>322.54899999999998</c:v>
                      </c:pt>
                      <c:pt idx="1257">
                        <c:v>324.76100000000002</c:v>
                      </c:pt>
                      <c:pt idx="1258">
                        <c:v>327.20400000000001</c:v>
                      </c:pt>
                      <c:pt idx="1259">
                        <c:v>329.76299999999998</c:v>
                      </c:pt>
                      <c:pt idx="1260">
                        <c:v>332.30399999999997</c:v>
                      </c:pt>
                      <c:pt idx="1261">
                        <c:v>334.69400000000002</c:v>
                      </c:pt>
                      <c:pt idx="1262">
                        <c:v>336.81</c:v>
                      </c:pt>
                      <c:pt idx="1263">
                        <c:v>338.56</c:v>
                      </c:pt>
                      <c:pt idx="1264">
                        <c:v>339.88600000000002</c:v>
                      </c:pt>
                      <c:pt idx="1265">
                        <c:v>340.77199999999999</c:v>
                      </c:pt>
                      <c:pt idx="1266">
                        <c:v>341.24</c:v>
                      </c:pt>
                      <c:pt idx="1267">
                        <c:v>341.34899999999999</c:v>
                      </c:pt>
                      <c:pt idx="1268">
                        <c:v>341.18700000000001</c:v>
                      </c:pt>
                      <c:pt idx="1269">
                        <c:v>340.85599999999999</c:v>
                      </c:pt>
                      <c:pt idx="1270">
                        <c:v>340.45699999999999</c:v>
                      </c:pt>
                      <c:pt idx="1271">
                        <c:v>340.08100000000002</c:v>
                      </c:pt>
                      <c:pt idx="1272">
                        <c:v>339.78800000000001</c:v>
                      </c:pt>
                      <c:pt idx="1273">
                        <c:v>339.60399999999998</c:v>
                      </c:pt>
                      <c:pt idx="1274">
                        <c:v>339.517</c:v>
                      </c:pt>
                      <c:pt idx="1275">
                        <c:v>339.48599999999999</c:v>
                      </c:pt>
                      <c:pt idx="1276">
                        <c:v>339.45299999999997</c:v>
                      </c:pt>
                      <c:pt idx="1277">
                        <c:v>339.36599999999999</c:v>
                      </c:pt>
                      <c:pt idx="1278">
                        <c:v>339.2</c:v>
                      </c:pt>
                      <c:pt idx="1279">
                        <c:v>338.96800000000002</c:v>
                      </c:pt>
                      <c:pt idx="1280">
                        <c:v>338.73099999999999</c:v>
                      </c:pt>
                      <c:pt idx="1281">
                        <c:v>338.58499999999998</c:v>
                      </c:pt>
                      <c:pt idx="1282">
                        <c:v>338.64</c:v>
                      </c:pt>
                      <c:pt idx="1283">
                        <c:v>338.98500000000001</c:v>
                      </c:pt>
                      <c:pt idx="1284">
                        <c:v>339.65699999999998</c:v>
                      </c:pt>
                      <c:pt idx="1285">
                        <c:v>340.613</c:v>
                      </c:pt>
                      <c:pt idx="1286">
                        <c:v>341.72899999999998</c:v>
                      </c:pt>
                      <c:pt idx="1287">
                        <c:v>342.80399999999997</c:v>
                      </c:pt>
                      <c:pt idx="1288">
                        <c:v>343.60500000000002</c:v>
                      </c:pt>
                      <c:pt idx="1289">
                        <c:v>343.904</c:v>
                      </c:pt>
                      <c:pt idx="1290">
                        <c:v>343.53100000000001</c:v>
                      </c:pt>
                      <c:pt idx="1291">
                        <c:v>342.40800000000002</c:v>
                      </c:pt>
                      <c:pt idx="1292">
                        <c:v>340.56700000000001</c:v>
                      </c:pt>
                      <c:pt idx="1293">
                        <c:v>338.14400000000001</c:v>
                      </c:pt>
                      <c:pt idx="1294">
                        <c:v>335.34899999999999</c:v>
                      </c:pt>
                      <c:pt idx="1295">
                        <c:v>332.42</c:v>
                      </c:pt>
                      <c:pt idx="1296">
                        <c:v>329.58</c:v>
                      </c:pt>
                      <c:pt idx="1297">
                        <c:v>326.995</c:v>
                      </c:pt>
                      <c:pt idx="1298">
                        <c:v>324.76</c:v>
                      </c:pt>
                      <c:pt idx="1299">
                        <c:v>322.899</c:v>
                      </c:pt>
                      <c:pt idx="1300">
                        <c:v>321.38299999999998</c:v>
                      </c:pt>
                      <c:pt idx="1301">
                        <c:v>320.166</c:v>
                      </c:pt>
                      <c:pt idx="1302">
                        <c:v>319.21499999999997</c:v>
                      </c:pt>
                      <c:pt idx="1303">
                        <c:v>318.52800000000002</c:v>
                      </c:pt>
                      <c:pt idx="1304">
                        <c:v>318.14100000000002</c:v>
                      </c:pt>
                      <c:pt idx="1305">
                        <c:v>318.11700000000002</c:v>
                      </c:pt>
                      <c:pt idx="1306">
                        <c:v>318.52199999999999</c:v>
                      </c:pt>
                      <c:pt idx="1307">
                        <c:v>319.40199999999999</c:v>
                      </c:pt>
                      <c:pt idx="1308">
                        <c:v>320.75799999999998</c:v>
                      </c:pt>
                      <c:pt idx="1309">
                        <c:v>322.541</c:v>
                      </c:pt>
                      <c:pt idx="1310">
                        <c:v>324.65199999999999</c:v>
                      </c:pt>
                      <c:pt idx="1311">
                        <c:v>326.95699999999999</c:v>
                      </c:pt>
                      <c:pt idx="1312">
                        <c:v>329.30900000000003</c:v>
                      </c:pt>
                      <c:pt idx="1313">
                        <c:v>331.56200000000001</c:v>
                      </c:pt>
                      <c:pt idx="1314">
                        <c:v>333.59399999999999</c:v>
                      </c:pt>
                      <c:pt idx="1315">
                        <c:v>335.31599999999997</c:v>
                      </c:pt>
                      <c:pt idx="1316">
                        <c:v>336.67599999999999</c:v>
                      </c:pt>
                      <c:pt idx="1317">
                        <c:v>337.66199999999998</c:v>
                      </c:pt>
                      <c:pt idx="1318">
                        <c:v>338.29899999999998</c:v>
                      </c:pt>
                      <c:pt idx="1319">
                        <c:v>338.64400000000001</c:v>
                      </c:pt>
                      <c:pt idx="1320">
                        <c:v>338.77300000000002</c:v>
                      </c:pt>
                      <c:pt idx="1321">
                        <c:v>338.76900000000001</c:v>
                      </c:pt>
                      <c:pt idx="1322">
                        <c:v>338.70499999999998</c:v>
                      </c:pt>
                      <c:pt idx="1323">
                        <c:v>338.62799999999999</c:v>
                      </c:pt>
                      <c:pt idx="1324">
                        <c:v>338.55500000000001</c:v>
                      </c:pt>
                      <c:pt idx="1325">
                        <c:v>338.46899999999999</c:v>
                      </c:pt>
                      <c:pt idx="1326">
                        <c:v>338.33199999999999</c:v>
                      </c:pt>
                      <c:pt idx="1327">
                        <c:v>338.10399999999998</c:v>
                      </c:pt>
                      <c:pt idx="1328">
                        <c:v>337.76600000000002</c:v>
                      </c:pt>
                      <c:pt idx="1329">
                        <c:v>337.33100000000002</c:v>
                      </c:pt>
                      <c:pt idx="1330">
                        <c:v>336.85599999999999</c:v>
                      </c:pt>
                      <c:pt idx="1331">
                        <c:v>336.43400000000003</c:v>
                      </c:pt>
                      <c:pt idx="1332">
                        <c:v>336.17500000000001</c:v>
                      </c:pt>
                      <c:pt idx="1333">
                        <c:v>336.18599999999998</c:v>
                      </c:pt>
                      <c:pt idx="1334">
                        <c:v>336.54</c:v>
                      </c:pt>
                      <c:pt idx="1335">
                        <c:v>337.26799999999997</c:v>
                      </c:pt>
                      <c:pt idx="1336">
                        <c:v>338.34199999999998</c:v>
                      </c:pt>
                      <c:pt idx="1337">
                        <c:v>339.68799999999999</c:v>
                      </c:pt>
                      <c:pt idx="1338">
                        <c:v>341.19600000000003</c:v>
                      </c:pt>
                      <c:pt idx="1339">
                        <c:v>342.73899999999998</c:v>
                      </c:pt>
                      <c:pt idx="1340">
                        <c:v>344.19600000000003</c:v>
                      </c:pt>
                      <c:pt idx="1341">
                        <c:v>345.464</c:v>
                      </c:pt>
                      <c:pt idx="1342">
                        <c:v>346.46600000000001</c:v>
                      </c:pt>
                      <c:pt idx="1343">
                        <c:v>347.15800000000002</c:v>
                      </c:pt>
                      <c:pt idx="1344">
                        <c:v>347.52499999999998</c:v>
                      </c:pt>
                      <c:pt idx="1345">
                        <c:v>347.57299999999998</c:v>
                      </c:pt>
                      <c:pt idx="1346">
                        <c:v>347.32900000000001</c:v>
                      </c:pt>
                      <c:pt idx="1347">
                        <c:v>346.83499999999998</c:v>
                      </c:pt>
                      <c:pt idx="1348">
                        <c:v>346.14299999999997</c:v>
                      </c:pt>
                      <c:pt idx="1349">
                        <c:v>345.31900000000002</c:v>
                      </c:pt>
                      <c:pt idx="1350">
                        <c:v>344.43700000000001</c:v>
                      </c:pt>
                      <c:pt idx="1351">
                        <c:v>343.57299999999998</c:v>
                      </c:pt>
                      <c:pt idx="1352">
                        <c:v>342.803</c:v>
                      </c:pt>
                      <c:pt idx="1353">
                        <c:v>342.19400000000002</c:v>
                      </c:pt>
                      <c:pt idx="1354">
                        <c:v>341.791</c:v>
                      </c:pt>
                      <c:pt idx="1355">
                        <c:v>341.61799999999999</c:v>
                      </c:pt>
                      <c:pt idx="1356">
                        <c:v>341.66699999999997</c:v>
                      </c:pt>
                      <c:pt idx="1357">
                        <c:v>341.90499999999997</c:v>
                      </c:pt>
                      <c:pt idx="1358">
                        <c:v>342.27699999999999</c:v>
                      </c:pt>
                      <c:pt idx="1359">
                        <c:v>342.714</c:v>
                      </c:pt>
                      <c:pt idx="1360">
                        <c:v>343.14699999999999</c:v>
                      </c:pt>
                      <c:pt idx="1361">
                        <c:v>343.51100000000002</c:v>
                      </c:pt>
                      <c:pt idx="1362">
                        <c:v>343.75099999999998</c:v>
                      </c:pt>
                      <c:pt idx="1363">
                        <c:v>343.82600000000002</c:v>
                      </c:pt>
                      <c:pt idx="1364">
                        <c:v>343.709</c:v>
                      </c:pt>
                      <c:pt idx="1365">
                        <c:v>343.38299999999998</c:v>
                      </c:pt>
                      <c:pt idx="1366">
                        <c:v>342.84100000000001</c:v>
                      </c:pt>
                      <c:pt idx="1367">
                        <c:v>342.08499999999998</c:v>
                      </c:pt>
                      <c:pt idx="1368">
                        <c:v>341.13</c:v>
                      </c:pt>
                      <c:pt idx="1369">
                        <c:v>340.00799999999998</c:v>
                      </c:pt>
                      <c:pt idx="1370">
                        <c:v>338.76600000000002</c:v>
                      </c:pt>
                      <c:pt idx="1371">
                        <c:v>337.47300000000001</c:v>
                      </c:pt>
                      <c:pt idx="1372">
                        <c:v>336.214</c:v>
                      </c:pt>
                      <c:pt idx="1373">
                        <c:v>335.07799999999997</c:v>
                      </c:pt>
                      <c:pt idx="1374">
                        <c:v>334.15100000000001</c:v>
                      </c:pt>
                      <c:pt idx="1375">
                        <c:v>333.50099999999998</c:v>
                      </c:pt>
                      <c:pt idx="1376">
                        <c:v>333.16300000000001</c:v>
                      </c:pt>
                      <c:pt idx="1377">
                        <c:v>333.13600000000002</c:v>
                      </c:pt>
                      <c:pt idx="1378">
                        <c:v>333.37900000000002</c:v>
                      </c:pt>
                      <c:pt idx="1379">
                        <c:v>333.81900000000002</c:v>
                      </c:pt>
                      <c:pt idx="1380">
                        <c:v>334.36099999999999</c:v>
                      </c:pt>
                      <c:pt idx="1381">
                        <c:v>334.9</c:v>
                      </c:pt>
                      <c:pt idx="1382">
                        <c:v>335.33699999999999</c:v>
                      </c:pt>
                      <c:pt idx="1383">
                        <c:v>335.58699999999999</c:v>
                      </c:pt>
                      <c:pt idx="1384">
                        <c:v>335.58600000000001</c:v>
                      </c:pt>
                      <c:pt idx="1385">
                        <c:v>335.29199999999997</c:v>
                      </c:pt>
                      <c:pt idx="1386">
                        <c:v>334.68900000000002</c:v>
                      </c:pt>
                      <c:pt idx="1387">
                        <c:v>333.779</c:v>
                      </c:pt>
                      <c:pt idx="1388">
                        <c:v>332.58499999999998</c:v>
                      </c:pt>
                      <c:pt idx="1389">
                        <c:v>331.15</c:v>
                      </c:pt>
                      <c:pt idx="1390">
                        <c:v>329.53199999999998</c:v>
                      </c:pt>
                      <c:pt idx="1391">
                        <c:v>327.80799999999999</c:v>
                      </c:pt>
                      <c:pt idx="1392">
                        <c:v>326.07100000000003</c:v>
                      </c:pt>
                      <c:pt idx="1393">
                        <c:v>324.42399999999998</c:v>
                      </c:pt>
                      <c:pt idx="1394">
                        <c:v>322.97800000000001</c:v>
                      </c:pt>
                      <c:pt idx="1395">
                        <c:v>321.83300000000003</c:v>
                      </c:pt>
                      <c:pt idx="1396">
                        <c:v>321.07400000000001</c:v>
                      </c:pt>
                      <c:pt idx="1397">
                        <c:v>320.75200000000001</c:v>
                      </c:pt>
                      <c:pt idx="1398">
                        <c:v>320.88099999999997</c:v>
                      </c:pt>
                      <c:pt idx="1399">
                        <c:v>321.42899999999997</c:v>
                      </c:pt>
                      <c:pt idx="1400">
                        <c:v>322.32499999999999</c:v>
                      </c:pt>
                      <c:pt idx="1401">
                        <c:v>323.46600000000001</c:v>
                      </c:pt>
                      <c:pt idx="1402">
                        <c:v>324.73399999999998</c:v>
                      </c:pt>
                      <c:pt idx="1403">
                        <c:v>326.01</c:v>
                      </c:pt>
                      <c:pt idx="1404">
                        <c:v>327.19</c:v>
                      </c:pt>
                      <c:pt idx="1405">
                        <c:v>328.19400000000002</c:v>
                      </c:pt>
                      <c:pt idx="1406">
                        <c:v>328.96800000000002</c:v>
                      </c:pt>
                      <c:pt idx="1407">
                        <c:v>329.49200000000002</c:v>
                      </c:pt>
                      <c:pt idx="1408">
                        <c:v>329.76799999999997</c:v>
                      </c:pt>
                      <c:pt idx="1409">
                        <c:v>329.81599999999997</c:v>
                      </c:pt>
                      <c:pt idx="1410">
                        <c:v>329.67099999999999</c:v>
                      </c:pt>
                      <c:pt idx="1411">
                        <c:v>329.37099999999998</c:v>
                      </c:pt>
                      <c:pt idx="1412">
                        <c:v>328.959</c:v>
                      </c:pt>
                      <c:pt idx="1413">
                        <c:v>328.47199999999998</c:v>
                      </c:pt>
                      <c:pt idx="1414">
                        <c:v>327.94299999999998</c:v>
                      </c:pt>
                      <c:pt idx="1415">
                        <c:v>327.39299999999997</c:v>
                      </c:pt>
                      <c:pt idx="1416">
                        <c:v>326.83499999999998</c:v>
                      </c:pt>
                      <c:pt idx="1417">
                        <c:v>326.27300000000002</c:v>
                      </c:pt>
                      <c:pt idx="1418">
                        <c:v>325.702</c:v>
                      </c:pt>
                      <c:pt idx="1419">
                        <c:v>325.113</c:v>
                      </c:pt>
                      <c:pt idx="1420">
                        <c:v>324.50200000000001</c:v>
                      </c:pt>
                      <c:pt idx="1421">
                        <c:v>323.87200000000001</c:v>
                      </c:pt>
                      <c:pt idx="1422">
                        <c:v>323.238</c:v>
                      </c:pt>
                      <c:pt idx="1423">
                        <c:v>322.625</c:v>
                      </c:pt>
                      <c:pt idx="1424">
                        <c:v>322.06099999999998</c:v>
                      </c:pt>
                      <c:pt idx="1425">
                        <c:v>321.57600000000002</c:v>
                      </c:pt>
                      <c:pt idx="1426">
                        <c:v>321.18700000000001</c:v>
                      </c:pt>
                      <c:pt idx="1427">
                        <c:v>320.89299999999997</c:v>
                      </c:pt>
                      <c:pt idx="1428">
                        <c:v>320.67599999999999</c:v>
                      </c:pt>
                      <c:pt idx="1429">
                        <c:v>320.49700000000001</c:v>
                      </c:pt>
                      <c:pt idx="1430">
                        <c:v>320.31</c:v>
                      </c:pt>
                      <c:pt idx="1431">
                        <c:v>320.07100000000003</c:v>
                      </c:pt>
                      <c:pt idx="1432">
                        <c:v>319.745</c:v>
                      </c:pt>
                      <c:pt idx="1433">
                        <c:v>319.32</c:v>
                      </c:pt>
                      <c:pt idx="1434">
                        <c:v>318.80700000000002</c:v>
                      </c:pt>
                      <c:pt idx="1435">
                        <c:v>318.23899999999998</c:v>
                      </c:pt>
                      <c:pt idx="1436">
                        <c:v>317.661</c:v>
                      </c:pt>
                      <c:pt idx="1437">
                        <c:v>317.12</c:v>
                      </c:pt>
                      <c:pt idx="1438">
                        <c:v>316.65499999999997</c:v>
                      </c:pt>
                      <c:pt idx="1439">
                        <c:v>316.28800000000001</c:v>
                      </c:pt>
                      <c:pt idx="1440">
                        <c:v>316.01799999999997</c:v>
                      </c:pt>
                      <c:pt idx="1441">
                        <c:v>315.82600000000002</c:v>
                      </c:pt>
                      <c:pt idx="1442">
                        <c:v>315.678</c:v>
                      </c:pt>
                      <c:pt idx="1443">
                        <c:v>315.53300000000002</c:v>
                      </c:pt>
                      <c:pt idx="1444">
                        <c:v>315.35300000000001</c:v>
                      </c:pt>
                      <c:pt idx="1445">
                        <c:v>315.10700000000003</c:v>
                      </c:pt>
                      <c:pt idx="1446">
                        <c:v>314.779</c:v>
                      </c:pt>
                      <c:pt idx="1447">
                        <c:v>314.36</c:v>
                      </c:pt>
                      <c:pt idx="1448">
                        <c:v>313.85599999999999</c:v>
                      </c:pt>
                      <c:pt idx="1449">
                        <c:v>313.27699999999999</c:v>
                      </c:pt>
                      <c:pt idx="1450">
                        <c:v>312.64100000000002</c:v>
                      </c:pt>
                      <c:pt idx="1451">
                        <c:v>311.97300000000001</c:v>
                      </c:pt>
                      <c:pt idx="1452">
                        <c:v>311.29700000000003</c:v>
                      </c:pt>
                      <c:pt idx="1453">
                        <c:v>310.64600000000002</c:v>
                      </c:pt>
                      <c:pt idx="1454">
                        <c:v>310.05399999999997</c:v>
                      </c:pt>
                      <c:pt idx="1455">
                        <c:v>309.55799999999999</c:v>
                      </c:pt>
                      <c:pt idx="1456">
                        <c:v>309.19</c:v>
                      </c:pt>
                      <c:pt idx="1457">
                        <c:v>308.97699999999998</c:v>
                      </c:pt>
                      <c:pt idx="1458">
                        <c:v>308.93200000000002</c:v>
                      </c:pt>
                      <c:pt idx="1459">
                        <c:v>309.053</c:v>
                      </c:pt>
                      <c:pt idx="1460">
                        <c:v>309.31799999999998</c:v>
                      </c:pt>
                      <c:pt idx="1461">
                        <c:v>309.69400000000002</c:v>
                      </c:pt>
                      <c:pt idx="1462">
                        <c:v>310.13299999999998</c:v>
                      </c:pt>
                      <c:pt idx="1463">
                        <c:v>310.584</c:v>
                      </c:pt>
                      <c:pt idx="1464">
                        <c:v>311.00200000000001</c:v>
                      </c:pt>
                      <c:pt idx="1465">
                        <c:v>311.34800000000001</c:v>
                      </c:pt>
                      <c:pt idx="1466">
                        <c:v>311.59800000000001</c:v>
                      </c:pt>
                      <c:pt idx="1467">
                        <c:v>311.74200000000002</c:v>
                      </c:pt>
                      <c:pt idx="1468">
                        <c:v>311.77999999999997</c:v>
                      </c:pt>
                      <c:pt idx="1469">
                        <c:v>311.721</c:v>
                      </c:pt>
                      <c:pt idx="1470">
                        <c:v>311.58100000000002</c:v>
                      </c:pt>
                      <c:pt idx="1471">
                        <c:v>311.37299999999999</c:v>
                      </c:pt>
                      <c:pt idx="1472">
                        <c:v>311.108</c:v>
                      </c:pt>
                      <c:pt idx="1473">
                        <c:v>310.79199999999997</c:v>
                      </c:pt>
                      <c:pt idx="1474">
                        <c:v>310.42399999999998</c:v>
                      </c:pt>
                      <c:pt idx="1475">
                        <c:v>309.99700000000001</c:v>
                      </c:pt>
                      <c:pt idx="1476">
                        <c:v>309.49700000000001</c:v>
                      </c:pt>
                      <c:pt idx="1477">
                        <c:v>308.904</c:v>
                      </c:pt>
                      <c:pt idx="1478">
                        <c:v>308.19600000000003</c:v>
                      </c:pt>
                      <c:pt idx="1479">
                        <c:v>307.35500000000002</c:v>
                      </c:pt>
                      <c:pt idx="1480">
                        <c:v>306.36799999999999</c:v>
                      </c:pt>
                      <c:pt idx="1481">
                        <c:v>305.238</c:v>
                      </c:pt>
                      <c:pt idx="1482">
                        <c:v>303.99</c:v>
                      </c:pt>
                      <c:pt idx="1483">
                        <c:v>302.67</c:v>
                      </c:pt>
                      <c:pt idx="1484">
                        <c:v>301.34699999999998</c:v>
                      </c:pt>
                      <c:pt idx="1485">
                        <c:v>300.10500000000002</c:v>
                      </c:pt>
                      <c:pt idx="1486">
                        <c:v>299.03300000000002</c:v>
                      </c:pt>
                      <c:pt idx="1487">
                        <c:v>298.209</c:v>
                      </c:pt>
                      <c:pt idx="1488">
                        <c:v>297.68900000000002</c:v>
                      </c:pt>
                      <c:pt idx="1489">
                        <c:v>297.49299999999999</c:v>
                      </c:pt>
                      <c:pt idx="1490">
                        <c:v>297.601</c:v>
                      </c:pt>
                      <c:pt idx="1491">
                        <c:v>297.95999999999998</c:v>
                      </c:pt>
                      <c:pt idx="1492">
                        <c:v>298.49200000000002</c:v>
                      </c:pt>
                      <c:pt idx="1493">
                        <c:v>299.11</c:v>
                      </c:pt>
                      <c:pt idx="1494">
                        <c:v>299.726</c:v>
                      </c:pt>
                      <c:pt idx="1495">
                        <c:v>300.27199999999999</c:v>
                      </c:pt>
                      <c:pt idx="1496">
                        <c:v>300.69900000000001</c:v>
                      </c:pt>
                      <c:pt idx="1497">
                        <c:v>300.97899999999998</c:v>
                      </c:pt>
                      <c:pt idx="1498">
                        <c:v>301.10500000000002</c:v>
                      </c:pt>
                      <c:pt idx="1499">
                        <c:v>301.084</c:v>
                      </c:pt>
                      <c:pt idx="1500">
                        <c:v>300.93</c:v>
                      </c:pt>
                      <c:pt idx="1501">
                        <c:v>300.66000000000003</c:v>
                      </c:pt>
                      <c:pt idx="1502">
                        <c:v>300.291</c:v>
                      </c:pt>
                      <c:pt idx="1503">
                        <c:v>299.83699999999999</c:v>
                      </c:pt>
                      <c:pt idx="1504">
                        <c:v>299.31099999999998</c:v>
                      </c:pt>
                      <c:pt idx="1505">
                        <c:v>298.72399999999999</c:v>
                      </c:pt>
                      <c:pt idx="1506">
                        <c:v>298.08999999999997</c:v>
                      </c:pt>
                      <c:pt idx="1507">
                        <c:v>297.42200000000003</c:v>
                      </c:pt>
                      <c:pt idx="1508">
                        <c:v>296.73700000000002</c:v>
                      </c:pt>
                      <c:pt idx="1509">
                        <c:v>296.05599999999998</c:v>
                      </c:pt>
                      <c:pt idx="1510">
                        <c:v>295.39999999999998</c:v>
                      </c:pt>
                      <c:pt idx="1511">
                        <c:v>294.791</c:v>
                      </c:pt>
                      <c:pt idx="1512">
                        <c:v>294.245</c:v>
                      </c:pt>
                      <c:pt idx="1513">
                        <c:v>293.77300000000002</c:v>
                      </c:pt>
                      <c:pt idx="1514">
                        <c:v>293.37599999999998</c:v>
                      </c:pt>
                      <c:pt idx="1515">
                        <c:v>293.04300000000001</c:v>
                      </c:pt>
                      <c:pt idx="1516">
                        <c:v>292.75700000000001</c:v>
                      </c:pt>
                      <c:pt idx="1517">
                        <c:v>292.49599999999998</c:v>
                      </c:pt>
                      <c:pt idx="1518">
                        <c:v>292.24</c:v>
                      </c:pt>
                      <c:pt idx="1519">
                        <c:v>291.97199999999998</c:v>
                      </c:pt>
                      <c:pt idx="1520">
                        <c:v>291.68799999999999</c:v>
                      </c:pt>
                      <c:pt idx="1521">
                        <c:v>291.39299999999997</c:v>
                      </c:pt>
                      <c:pt idx="1522">
                        <c:v>291.101</c:v>
                      </c:pt>
                      <c:pt idx="1523">
                        <c:v>290.83199999999999</c:v>
                      </c:pt>
                      <c:pt idx="1524">
                        <c:v>290.60300000000001</c:v>
                      </c:pt>
                      <c:pt idx="1525">
                        <c:v>290.42500000000001</c:v>
                      </c:pt>
                      <c:pt idx="1526">
                        <c:v>290.298</c:v>
                      </c:pt>
                      <c:pt idx="1527">
                        <c:v>290.21499999999997</c:v>
                      </c:pt>
                      <c:pt idx="1528">
                        <c:v>290.15699999999998</c:v>
                      </c:pt>
                      <c:pt idx="1529">
                        <c:v>290.10300000000001</c:v>
                      </c:pt>
                      <c:pt idx="1530">
                        <c:v>290.029</c:v>
                      </c:pt>
                      <c:pt idx="1531">
                        <c:v>289.91500000000002</c:v>
                      </c:pt>
                      <c:pt idx="1532">
                        <c:v>289.74799999999999</c:v>
                      </c:pt>
                      <c:pt idx="1533">
                        <c:v>289.51900000000001</c:v>
                      </c:pt>
                      <c:pt idx="1534">
                        <c:v>289.22899999999998</c:v>
                      </c:pt>
                      <c:pt idx="1535">
                        <c:v>288.88</c:v>
                      </c:pt>
                      <c:pt idx="1536">
                        <c:v>288.48</c:v>
                      </c:pt>
                      <c:pt idx="1537">
                        <c:v>288.03800000000001</c:v>
                      </c:pt>
                      <c:pt idx="1538">
                        <c:v>287.56200000000001</c:v>
                      </c:pt>
                      <c:pt idx="1539">
                        <c:v>287.05799999999999</c:v>
                      </c:pt>
                      <c:pt idx="1540">
                        <c:v>286.53100000000001</c:v>
                      </c:pt>
                      <c:pt idx="1541">
                        <c:v>285.983</c:v>
                      </c:pt>
                      <c:pt idx="1542">
                        <c:v>285.41500000000002</c:v>
                      </c:pt>
                      <c:pt idx="1543">
                        <c:v>284.822</c:v>
                      </c:pt>
                      <c:pt idx="1544">
                        <c:v>284.20100000000002</c:v>
                      </c:pt>
                      <c:pt idx="1545">
                        <c:v>283.548</c:v>
                      </c:pt>
                      <c:pt idx="1546">
                        <c:v>282.85899999999998</c:v>
                      </c:pt>
                      <c:pt idx="1547">
                        <c:v>282.13</c:v>
                      </c:pt>
                      <c:pt idx="1548">
                        <c:v>281.36399999999998</c:v>
                      </c:pt>
                      <c:pt idx="1549">
                        <c:v>280.56400000000002</c:v>
                      </c:pt>
                      <c:pt idx="1550">
                        <c:v>279.738</c:v>
                      </c:pt>
                      <c:pt idx="1551">
                        <c:v>278.89999999999998</c:v>
                      </c:pt>
                      <c:pt idx="1552">
                        <c:v>278.065</c:v>
                      </c:pt>
                      <c:pt idx="1553">
                        <c:v>277.25299999999999</c:v>
                      </c:pt>
                      <c:pt idx="1554">
                        <c:v>276.48500000000001</c:v>
                      </c:pt>
                      <c:pt idx="1555">
                        <c:v>275.779</c:v>
                      </c:pt>
                      <c:pt idx="1556">
                        <c:v>275.15600000000001</c:v>
                      </c:pt>
                      <c:pt idx="1557">
                        <c:v>274.62900000000002</c:v>
                      </c:pt>
                      <c:pt idx="1558">
                        <c:v>274.20499999999998</c:v>
                      </c:pt>
                      <c:pt idx="1559">
                        <c:v>273.88499999999999</c:v>
                      </c:pt>
                      <c:pt idx="1560">
                        <c:v>273.65899999999999</c:v>
                      </c:pt>
                      <c:pt idx="1561">
                        <c:v>273.51499999999999</c:v>
                      </c:pt>
                      <c:pt idx="1562">
                        <c:v>273.43400000000003</c:v>
                      </c:pt>
                      <c:pt idx="1563">
                        <c:v>273.39999999999998</c:v>
                      </c:pt>
                      <c:pt idx="1564">
                        <c:v>273.39699999999999</c:v>
                      </c:pt>
                      <c:pt idx="1565">
                        <c:v>273.416</c:v>
                      </c:pt>
                      <c:pt idx="1566">
                        <c:v>273.452</c:v>
                      </c:pt>
                      <c:pt idx="1567">
                        <c:v>273.50099999999998</c:v>
                      </c:pt>
                      <c:pt idx="1568">
                        <c:v>273.56</c:v>
                      </c:pt>
                      <c:pt idx="1569">
                        <c:v>273.62200000000001</c:v>
                      </c:pt>
                      <c:pt idx="1570">
                        <c:v>273.67399999999998</c:v>
                      </c:pt>
                      <c:pt idx="1571">
                        <c:v>273.69900000000001</c:v>
                      </c:pt>
                      <c:pt idx="1572">
                        <c:v>273.67500000000001</c:v>
                      </c:pt>
                      <c:pt idx="1573">
                        <c:v>273.58100000000002</c:v>
                      </c:pt>
                      <c:pt idx="1574">
                        <c:v>273.39600000000002</c:v>
                      </c:pt>
                      <c:pt idx="1575">
                        <c:v>273.108</c:v>
                      </c:pt>
                      <c:pt idx="1576">
                        <c:v>272.71100000000001</c:v>
                      </c:pt>
                      <c:pt idx="1577">
                        <c:v>272.20600000000002</c:v>
                      </c:pt>
                      <c:pt idx="1578">
                        <c:v>271.59800000000001</c:v>
                      </c:pt>
                      <c:pt idx="1579">
                        <c:v>270.89699999999999</c:v>
                      </c:pt>
                      <c:pt idx="1580">
                        <c:v>270.11399999999998</c:v>
                      </c:pt>
                      <c:pt idx="1581">
                        <c:v>269.26</c:v>
                      </c:pt>
                      <c:pt idx="1582">
                        <c:v>268.34300000000002</c:v>
                      </c:pt>
                      <c:pt idx="1583">
                        <c:v>267.37299999999999</c:v>
                      </c:pt>
                      <c:pt idx="1584">
                        <c:v>266.36500000000001</c:v>
                      </c:pt>
                      <c:pt idx="1585">
                        <c:v>265.33499999999998</c:v>
                      </c:pt>
                      <c:pt idx="1586">
                        <c:v>264.31</c:v>
                      </c:pt>
                      <c:pt idx="1587">
                        <c:v>263.32299999999998</c:v>
                      </c:pt>
                      <c:pt idx="1588">
                        <c:v>262.41000000000003</c:v>
                      </c:pt>
                      <c:pt idx="1589">
                        <c:v>261.61</c:v>
                      </c:pt>
                      <c:pt idx="1590">
                        <c:v>260.95100000000002</c:v>
                      </c:pt>
                      <c:pt idx="1591">
                        <c:v>260.44900000000001</c:v>
                      </c:pt>
                      <c:pt idx="1592">
                        <c:v>260.10399999999998</c:v>
                      </c:pt>
                      <c:pt idx="1593">
                        <c:v>259.89600000000002</c:v>
                      </c:pt>
                      <c:pt idx="1594">
                        <c:v>259.78899999999999</c:v>
                      </c:pt>
                      <c:pt idx="1595">
                        <c:v>259.74200000000002</c:v>
                      </c:pt>
                      <c:pt idx="1596">
                        <c:v>259.70999999999998</c:v>
                      </c:pt>
                      <c:pt idx="1597">
                        <c:v>259.65800000000002</c:v>
                      </c:pt>
                      <c:pt idx="1598">
                        <c:v>259.55900000000003</c:v>
                      </c:pt>
                      <c:pt idx="1599">
                        <c:v>259.39999999999998</c:v>
                      </c:pt>
                      <c:pt idx="1600">
                        <c:v>259.178</c:v>
                      </c:pt>
                      <c:pt idx="1601">
                        <c:v>258.89600000000002</c:v>
                      </c:pt>
                      <c:pt idx="1602">
                        <c:v>258.56</c:v>
                      </c:pt>
                      <c:pt idx="1603">
                        <c:v>258.17099999999999</c:v>
                      </c:pt>
                      <c:pt idx="1604">
                        <c:v>257.73099999999999</c:v>
                      </c:pt>
                      <c:pt idx="1605">
                        <c:v>257.23599999999999</c:v>
                      </c:pt>
                      <c:pt idx="1606">
                        <c:v>256.68299999999999</c:v>
                      </c:pt>
                      <c:pt idx="1607">
                        <c:v>256.072</c:v>
                      </c:pt>
                      <c:pt idx="1608">
                        <c:v>255.411</c:v>
                      </c:pt>
                      <c:pt idx="1609">
                        <c:v>254.71899999999999</c:v>
                      </c:pt>
                      <c:pt idx="1610">
                        <c:v>254.024</c:v>
                      </c:pt>
                      <c:pt idx="1611">
                        <c:v>253.357</c:v>
                      </c:pt>
                      <c:pt idx="1612">
                        <c:v>252.75</c:v>
                      </c:pt>
                      <c:pt idx="1613">
                        <c:v>252.21899999999999</c:v>
                      </c:pt>
                      <c:pt idx="1614">
                        <c:v>251.76400000000001</c:v>
                      </c:pt>
                      <c:pt idx="1615">
                        <c:v>251.35599999999999</c:v>
                      </c:pt>
                      <c:pt idx="1616">
                        <c:v>250.941</c:v>
                      </c:pt>
                      <c:pt idx="1617">
                        <c:v>250.44499999999999</c:v>
                      </c:pt>
                      <c:pt idx="1618">
                        <c:v>249.78700000000001</c:v>
                      </c:pt>
                      <c:pt idx="1619">
                        <c:v>248.88800000000001</c:v>
                      </c:pt>
                      <c:pt idx="1620">
                        <c:v>247.69</c:v>
                      </c:pt>
                      <c:pt idx="1621">
                        <c:v>246.16800000000001</c:v>
                      </c:pt>
                      <c:pt idx="1622">
                        <c:v>244.33199999999999</c:v>
                      </c:pt>
                      <c:pt idx="1623">
                        <c:v>242.238</c:v>
                      </c:pt>
                      <c:pt idx="1624">
                        <c:v>239.97499999999999</c:v>
                      </c:pt>
                      <c:pt idx="1625">
                        <c:v>237.66300000000001</c:v>
                      </c:pt>
                      <c:pt idx="1626">
                        <c:v>235.43700000000001</c:v>
                      </c:pt>
                      <c:pt idx="1627">
                        <c:v>233.43100000000001</c:v>
                      </c:pt>
                      <c:pt idx="1628">
                        <c:v>231.762</c:v>
                      </c:pt>
                      <c:pt idx="1629">
                        <c:v>230.51300000000001</c:v>
                      </c:pt>
                      <c:pt idx="1630">
                        <c:v>229.72200000000001</c:v>
                      </c:pt>
                      <c:pt idx="1631">
                        <c:v>229.374</c:v>
                      </c:pt>
                      <c:pt idx="1632">
                        <c:v>229.40299999999999</c:v>
                      </c:pt>
                      <c:pt idx="1633">
                        <c:v>229.69200000000001</c:v>
                      </c:pt>
                      <c:pt idx="1634">
                        <c:v>230.08500000000001</c:v>
                      </c:pt>
                      <c:pt idx="1635">
                        <c:v>230.39500000000001</c:v>
                      </c:pt>
                      <c:pt idx="1636">
                        <c:v>230.42</c:v>
                      </c:pt>
                      <c:pt idx="1637">
                        <c:v>229.953</c:v>
                      </c:pt>
                      <c:pt idx="1638">
                        <c:v>228.798</c:v>
                      </c:pt>
                      <c:pt idx="1639">
                        <c:v>226.79</c:v>
                      </c:pt>
                      <c:pt idx="1640">
                        <c:v>223.80699999999999</c:v>
                      </c:pt>
                      <c:pt idx="1641">
                        <c:v>219.79300000000001</c:v>
                      </c:pt>
                      <c:pt idx="1642">
                        <c:v>214.774</c:v>
                      </c:pt>
                      <c:pt idx="1643">
                        <c:v>208.86799999999999</c:v>
                      </c:pt>
                      <c:pt idx="1644">
                        <c:v>202.28700000000001</c:v>
                      </c:pt>
                      <c:pt idx="1645">
                        <c:v>195.32</c:v>
                      </c:pt>
                      <c:pt idx="1646">
                        <c:v>188.31399999999999</c:v>
                      </c:pt>
                      <c:pt idx="1647">
                        <c:v>181.626</c:v>
                      </c:pt>
                      <c:pt idx="1648">
                        <c:v>175.58500000000001</c:v>
                      </c:pt>
                      <c:pt idx="1649">
                        <c:v>170.44499999999999</c:v>
                      </c:pt>
                      <c:pt idx="1650">
                        <c:v>166.352</c:v>
                      </c:pt>
                      <c:pt idx="1651">
                        <c:v>163.33099999999999</c:v>
                      </c:pt>
                      <c:pt idx="1652">
                        <c:v>161.29300000000001</c:v>
                      </c:pt>
                      <c:pt idx="1653">
                        <c:v>160.05500000000001</c:v>
                      </c:pt>
                      <c:pt idx="1654">
                        <c:v>159.38800000000001</c:v>
                      </c:pt>
                      <c:pt idx="1655">
                        <c:v>159.047</c:v>
                      </c:pt>
                      <c:pt idx="1656">
                        <c:v>158.81100000000001</c:v>
                      </c:pt>
                      <c:pt idx="1657">
                        <c:v>158.49700000000001</c:v>
                      </c:pt>
                      <c:pt idx="1658">
                        <c:v>157.96799999999999</c:v>
                      </c:pt>
                      <c:pt idx="1659">
                        <c:v>157.119</c:v>
                      </c:pt>
                      <c:pt idx="1660">
                        <c:v>155.86799999999999</c:v>
                      </c:pt>
                      <c:pt idx="1661">
                        <c:v>154.14400000000001</c:v>
                      </c:pt>
                      <c:pt idx="1662">
                        <c:v>151.88499999999999</c:v>
                      </c:pt>
                      <c:pt idx="1663">
                        <c:v>149.048</c:v>
                      </c:pt>
                      <c:pt idx="1664">
                        <c:v>145.62299999999999</c:v>
                      </c:pt>
                      <c:pt idx="1665">
                        <c:v>141.648</c:v>
                      </c:pt>
                      <c:pt idx="1666">
                        <c:v>137.22399999999999</c:v>
                      </c:pt>
                      <c:pt idx="1667">
                        <c:v>132.51400000000001</c:v>
                      </c:pt>
                      <c:pt idx="1668">
                        <c:v>127.73099999999999</c:v>
                      </c:pt>
                      <c:pt idx="1669">
                        <c:v>123.11499999999999</c:v>
                      </c:pt>
                      <c:pt idx="1670">
                        <c:v>118.902</c:v>
                      </c:pt>
                      <c:pt idx="1671">
                        <c:v>115.29600000000001</c:v>
                      </c:pt>
                      <c:pt idx="1672">
                        <c:v>112.437</c:v>
                      </c:pt>
                      <c:pt idx="1673">
                        <c:v>110.393</c:v>
                      </c:pt>
                      <c:pt idx="1674">
                        <c:v>109.155</c:v>
                      </c:pt>
                      <c:pt idx="1675">
                        <c:v>108.649</c:v>
                      </c:pt>
                      <c:pt idx="1676">
                        <c:v>108.756</c:v>
                      </c:pt>
                      <c:pt idx="1677">
                        <c:v>109.336</c:v>
                      </c:pt>
                      <c:pt idx="1678">
                        <c:v>110.25</c:v>
                      </c:pt>
                      <c:pt idx="1679">
                        <c:v>111.375</c:v>
                      </c:pt>
                      <c:pt idx="1680">
                        <c:v>112.613</c:v>
                      </c:pt>
                      <c:pt idx="1681">
                        <c:v>113.89100000000001</c:v>
                      </c:pt>
                      <c:pt idx="1682">
                        <c:v>115.158</c:v>
                      </c:pt>
                      <c:pt idx="1683">
                        <c:v>116.376</c:v>
                      </c:pt>
                      <c:pt idx="1684">
                        <c:v>117.51</c:v>
                      </c:pt>
                      <c:pt idx="1685">
                        <c:v>118.526</c:v>
                      </c:pt>
                      <c:pt idx="1686">
                        <c:v>119.384</c:v>
                      </c:pt>
                      <c:pt idx="1687">
                        <c:v>120.039</c:v>
                      </c:pt>
                      <c:pt idx="1688">
                        <c:v>120.449</c:v>
                      </c:pt>
                      <c:pt idx="1689">
                        <c:v>120.577</c:v>
                      </c:pt>
                      <c:pt idx="1690">
                        <c:v>120.4</c:v>
                      </c:pt>
                      <c:pt idx="1691">
                        <c:v>119.917</c:v>
                      </c:pt>
                      <c:pt idx="1692">
                        <c:v>119.152</c:v>
                      </c:pt>
                      <c:pt idx="1693">
                        <c:v>118.15900000000001</c:v>
                      </c:pt>
                      <c:pt idx="1694">
                        <c:v>117.021</c:v>
                      </c:pt>
                      <c:pt idx="1695">
                        <c:v>115.845</c:v>
                      </c:pt>
                      <c:pt idx="1696">
                        <c:v>114.76</c:v>
                      </c:pt>
                      <c:pt idx="1697">
                        <c:v>113.905</c:v>
                      </c:pt>
                      <c:pt idx="1698">
                        <c:v>113.417</c:v>
                      </c:pt>
                      <c:pt idx="1699">
                        <c:v>113.419</c:v>
                      </c:pt>
                      <c:pt idx="1700">
                        <c:v>113.997</c:v>
                      </c:pt>
                      <c:pt idx="1701">
                        <c:v>115.188</c:v>
                      </c:pt>
                      <c:pt idx="1702">
                        <c:v>116.961</c:v>
                      </c:pt>
                      <c:pt idx="1703">
                        <c:v>119.21</c:v>
                      </c:pt>
                      <c:pt idx="1704">
                        <c:v>121.756</c:v>
                      </c:pt>
                      <c:pt idx="1705">
                        <c:v>124.361</c:v>
                      </c:pt>
                      <c:pt idx="1706">
                        <c:v>126.753</c:v>
                      </c:pt>
                      <c:pt idx="1707">
                        <c:v>128.66200000000001</c:v>
                      </c:pt>
                      <c:pt idx="1708">
                        <c:v>129.84700000000001</c:v>
                      </c:pt>
                      <c:pt idx="1709">
                        <c:v>130.137</c:v>
                      </c:pt>
                      <c:pt idx="1710">
                        <c:v>129.44300000000001</c:v>
                      </c:pt>
                      <c:pt idx="1711">
                        <c:v>127.774</c:v>
                      </c:pt>
                      <c:pt idx="1712">
                        <c:v>125.233</c:v>
                      </c:pt>
                      <c:pt idx="1713">
                        <c:v>122</c:v>
                      </c:pt>
                      <c:pt idx="1714">
                        <c:v>118.313</c:v>
                      </c:pt>
                      <c:pt idx="1715">
                        <c:v>114.443</c:v>
                      </c:pt>
                      <c:pt idx="1716">
                        <c:v>110.658</c:v>
                      </c:pt>
                      <c:pt idx="1717">
                        <c:v>107.2</c:v>
                      </c:pt>
                      <c:pt idx="1718">
                        <c:v>104.259</c:v>
                      </c:pt>
                      <c:pt idx="1719">
                        <c:v>101.96299999999999</c:v>
                      </c:pt>
                      <c:pt idx="1720">
                        <c:v>100.369</c:v>
                      </c:pt>
                      <c:pt idx="1721">
                        <c:v>99.470600000000005</c:v>
                      </c:pt>
                      <c:pt idx="1722">
                        <c:v>99.213200000000001</c:v>
                      </c:pt>
                      <c:pt idx="1723">
                        <c:v>99.509</c:v>
                      </c:pt>
                      <c:pt idx="1724">
                        <c:v>100.255</c:v>
                      </c:pt>
                      <c:pt idx="1725">
                        <c:v>101.343</c:v>
                      </c:pt>
                      <c:pt idx="1726">
                        <c:v>102.673</c:v>
                      </c:pt>
                      <c:pt idx="1727">
                        <c:v>104.149</c:v>
                      </c:pt>
                      <c:pt idx="1728">
                        <c:v>105.69</c:v>
                      </c:pt>
                      <c:pt idx="1729">
                        <c:v>107.226</c:v>
                      </c:pt>
                      <c:pt idx="1730">
                        <c:v>108.71299999999999</c:v>
                      </c:pt>
                      <c:pt idx="1731">
                        <c:v>110.13200000000001</c:v>
                      </c:pt>
                      <c:pt idx="1732">
                        <c:v>111.503</c:v>
                      </c:pt>
                      <c:pt idx="1733">
                        <c:v>112.886</c:v>
                      </c:pt>
                      <c:pt idx="1734">
                        <c:v>114.376</c:v>
                      </c:pt>
                      <c:pt idx="1735">
                        <c:v>116.095</c:v>
                      </c:pt>
                      <c:pt idx="1736">
                        <c:v>118.17400000000001</c:v>
                      </c:pt>
                      <c:pt idx="1737">
                        <c:v>120.732</c:v>
                      </c:pt>
                      <c:pt idx="1738">
                        <c:v>123.86</c:v>
                      </c:pt>
                      <c:pt idx="1739">
                        <c:v>127.605</c:v>
                      </c:pt>
                      <c:pt idx="1740">
                        <c:v>131.958</c:v>
                      </c:pt>
                      <c:pt idx="1741">
                        <c:v>136.85400000000001</c:v>
                      </c:pt>
                      <c:pt idx="1742">
                        <c:v>142.178</c:v>
                      </c:pt>
                      <c:pt idx="1743">
                        <c:v>147.773</c:v>
                      </c:pt>
                      <c:pt idx="1744">
                        <c:v>153.458</c:v>
                      </c:pt>
                      <c:pt idx="1745">
                        <c:v>159.04499999999999</c:v>
                      </c:pt>
                      <c:pt idx="1746">
                        <c:v>164.36099999999999</c:v>
                      </c:pt>
                      <c:pt idx="1747">
                        <c:v>169.25800000000001</c:v>
                      </c:pt>
                      <c:pt idx="1748">
                        <c:v>173.62899999999999</c:v>
                      </c:pt>
                      <c:pt idx="1749">
                        <c:v>177.41</c:v>
                      </c:pt>
                      <c:pt idx="1750">
                        <c:v>180.58099999999999</c:v>
                      </c:pt>
                      <c:pt idx="1751">
                        <c:v>183.15899999999999</c:v>
                      </c:pt>
                      <c:pt idx="1752">
                        <c:v>185.197</c:v>
                      </c:pt>
                      <c:pt idx="1753">
                        <c:v>186.77500000000001</c:v>
                      </c:pt>
                      <c:pt idx="1754">
                        <c:v>187.995</c:v>
                      </c:pt>
                      <c:pt idx="1755">
                        <c:v>188.97</c:v>
                      </c:pt>
                      <c:pt idx="1756">
                        <c:v>189.81800000000001</c:v>
                      </c:pt>
                      <c:pt idx="1757">
                        <c:v>190.64500000000001</c:v>
                      </c:pt>
                      <c:pt idx="1758">
                        <c:v>191.53299999999999</c:v>
                      </c:pt>
                      <c:pt idx="1759">
                        <c:v>192.52600000000001</c:v>
                      </c:pt>
                      <c:pt idx="1760">
                        <c:v>193.62299999999999</c:v>
                      </c:pt>
                      <c:pt idx="1761">
                        <c:v>194.78299999999999</c:v>
                      </c:pt>
                      <c:pt idx="1762">
                        <c:v>195.935</c:v>
                      </c:pt>
                      <c:pt idx="1763">
                        <c:v>196.999</c:v>
                      </c:pt>
                      <c:pt idx="1764">
                        <c:v>197.9</c:v>
                      </c:pt>
                      <c:pt idx="1765">
                        <c:v>198.59200000000001</c:v>
                      </c:pt>
                      <c:pt idx="1766">
                        <c:v>199.06399999999999</c:v>
                      </c:pt>
                      <c:pt idx="1767">
                        <c:v>199.34</c:v>
                      </c:pt>
                      <c:pt idx="1768">
                        <c:v>199.47399999999999</c:v>
                      </c:pt>
                      <c:pt idx="1769">
                        <c:v>199.535</c:v>
                      </c:pt>
                      <c:pt idx="1770">
                        <c:v>199.59</c:v>
                      </c:pt>
                      <c:pt idx="1771">
                        <c:v>199.69300000000001</c:v>
                      </c:pt>
                      <c:pt idx="1772">
                        <c:v>199.874</c:v>
                      </c:pt>
                      <c:pt idx="1773">
                        <c:v>200.142</c:v>
                      </c:pt>
                      <c:pt idx="1774">
                        <c:v>200.48500000000001</c:v>
                      </c:pt>
                      <c:pt idx="1775">
                        <c:v>200.875</c:v>
                      </c:pt>
                      <c:pt idx="1776">
                        <c:v>201.28100000000001</c:v>
                      </c:pt>
                      <c:pt idx="1777">
                        <c:v>201.66900000000001</c:v>
                      </c:pt>
                      <c:pt idx="1778">
                        <c:v>202.01599999999999</c:v>
                      </c:pt>
                      <c:pt idx="1779">
                        <c:v>202.30500000000001</c:v>
                      </c:pt>
                      <c:pt idx="1780">
                        <c:v>202.53200000000001</c:v>
                      </c:pt>
                      <c:pt idx="1781">
                        <c:v>202.703</c:v>
                      </c:pt>
                      <c:pt idx="1782">
                        <c:v>202.83</c:v>
                      </c:pt>
                      <c:pt idx="1783">
                        <c:v>202.93199999999999</c:v>
                      </c:pt>
                      <c:pt idx="1784">
                        <c:v>203.03</c:v>
                      </c:pt>
                      <c:pt idx="1785">
                        <c:v>203.13800000000001</c:v>
                      </c:pt>
                      <c:pt idx="1786">
                        <c:v>203.268</c:v>
                      </c:pt>
                      <c:pt idx="1787">
                        <c:v>203.416</c:v>
                      </c:pt>
                      <c:pt idx="1788">
                        <c:v>203.572</c:v>
                      </c:pt>
                      <c:pt idx="1789">
                        <c:v>203.71100000000001</c:v>
                      </c:pt>
                      <c:pt idx="1790">
                        <c:v>203.80099999999999</c:v>
                      </c:pt>
                      <c:pt idx="1791">
                        <c:v>203.81</c:v>
                      </c:pt>
                      <c:pt idx="1792">
                        <c:v>203.70500000000001</c:v>
                      </c:pt>
                      <c:pt idx="1793">
                        <c:v>203.465</c:v>
                      </c:pt>
                      <c:pt idx="1794">
                        <c:v>203.08</c:v>
                      </c:pt>
                      <c:pt idx="1795">
                        <c:v>202.55500000000001</c:v>
                      </c:pt>
                      <c:pt idx="1796">
                        <c:v>201.90700000000001</c:v>
                      </c:pt>
                      <c:pt idx="1797">
                        <c:v>201.16399999999999</c:v>
                      </c:pt>
                      <c:pt idx="1798">
                        <c:v>200.357</c:v>
                      </c:pt>
                      <c:pt idx="1799">
                        <c:v>199.517</c:v>
                      </c:pt>
                      <c:pt idx="1800">
                        <c:v>198.66300000000001</c:v>
                      </c:pt>
                      <c:pt idx="1801">
                        <c:v>197.80699999999999</c:v>
                      </c:pt>
                      <c:pt idx="1802">
                        <c:v>196.946</c:v>
                      </c:pt>
                      <c:pt idx="1803">
                        <c:v>196.06800000000001</c:v>
                      </c:pt>
                      <c:pt idx="1804">
                        <c:v>195.15899999999999</c:v>
                      </c:pt>
                      <c:pt idx="1805">
                        <c:v>194.20599999999999</c:v>
                      </c:pt>
                      <c:pt idx="1806">
                        <c:v>193.21299999999999</c:v>
                      </c:pt>
                      <c:pt idx="1807">
                        <c:v>192.19200000000001</c:v>
                      </c:pt>
                      <c:pt idx="1808">
                        <c:v>191.17</c:v>
                      </c:pt>
                      <c:pt idx="1809">
                        <c:v>190.178</c:v>
                      </c:pt>
                      <c:pt idx="1810">
                        <c:v>189.24199999999999</c:v>
                      </c:pt>
                      <c:pt idx="1811">
                        <c:v>188.37299999999999</c:v>
                      </c:pt>
                      <c:pt idx="1812">
                        <c:v>187.56</c:v>
                      </c:pt>
                      <c:pt idx="1813">
                        <c:v>186.77199999999999</c:v>
                      </c:pt>
                      <c:pt idx="1814">
                        <c:v>185.971</c:v>
                      </c:pt>
                      <c:pt idx="1815">
                        <c:v>185.125</c:v>
                      </c:pt>
                      <c:pt idx="1816">
                        <c:v>184.227</c:v>
                      </c:pt>
                      <c:pt idx="1817">
                        <c:v>183.30500000000001</c:v>
                      </c:pt>
                      <c:pt idx="1818">
                        <c:v>182.42699999999999</c:v>
                      </c:pt>
                      <c:pt idx="1819">
                        <c:v>181.691</c:v>
                      </c:pt>
                      <c:pt idx="1820">
                        <c:v>181.20400000000001</c:v>
                      </c:pt>
                      <c:pt idx="1821">
                        <c:v>181.05500000000001</c:v>
                      </c:pt>
                      <c:pt idx="1822">
                        <c:v>181.291</c:v>
                      </c:pt>
                      <c:pt idx="1823">
                        <c:v>181.90199999999999</c:v>
                      </c:pt>
                      <c:pt idx="1824">
                        <c:v>182.81299999999999</c:v>
                      </c:pt>
                      <c:pt idx="1825">
                        <c:v>183.89599999999999</c:v>
                      </c:pt>
                      <c:pt idx="1826">
                        <c:v>184.99299999999999</c:v>
                      </c:pt>
                      <c:pt idx="1827">
                        <c:v>185.94300000000001</c:v>
                      </c:pt>
                      <c:pt idx="1828">
                        <c:v>186.614</c:v>
                      </c:pt>
                      <c:pt idx="1829">
                        <c:v>186.92500000000001</c:v>
                      </c:pt>
                      <c:pt idx="1830">
                        <c:v>186.86099999999999</c:v>
                      </c:pt>
                      <c:pt idx="1831">
                        <c:v>186.477</c:v>
                      </c:pt>
                      <c:pt idx="1832">
                        <c:v>185.88499999999999</c:v>
                      </c:pt>
                      <c:pt idx="1833">
                        <c:v>185.23099999999999</c:v>
                      </c:pt>
                      <c:pt idx="1834">
                        <c:v>184.67</c:v>
                      </c:pt>
                      <c:pt idx="1835">
                        <c:v>184.333</c:v>
                      </c:pt>
                      <c:pt idx="1836">
                        <c:v>184.30699999999999</c:v>
                      </c:pt>
                      <c:pt idx="1837">
                        <c:v>184.62100000000001</c:v>
                      </c:pt>
                      <c:pt idx="1838">
                        <c:v>185.244</c:v>
                      </c:pt>
                      <c:pt idx="1839">
                        <c:v>186.09399999999999</c:v>
                      </c:pt>
                      <c:pt idx="1840">
                        <c:v>187.06100000000001</c:v>
                      </c:pt>
                      <c:pt idx="1841">
                        <c:v>188.024</c:v>
                      </c:pt>
                      <c:pt idx="1842">
                        <c:v>188.875</c:v>
                      </c:pt>
                      <c:pt idx="1843">
                        <c:v>189.53</c:v>
                      </c:pt>
                      <c:pt idx="1844">
                        <c:v>189.93700000000001</c:v>
                      </c:pt>
                      <c:pt idx="1845">
                        <c:v>190.072</c:v>
                      </c:pt>
                      <c:pt idx="1846">
                        <c:v>189.93700000000001</c:v>
                      </c:pt>
                      <c:pt idx="1847">
                        <c:v>189.542</c:v>
                      </c:pt>
                      <c:pt idx="1848">
                        <c:v>188.90199999999999</c:v>
                      </c:pt>
                      <c:pt idx="1849">
                        <c:v>188.02799999999999</c:v>
                      </c:pt>
                      <c:pt idx="1850">
                        <c:v>186.92400000000001</c:v>
                      </c:pt>
                      <c:pt idx="1851">
                        <c:v>185.59299999999999</c:v>
                      </c:pt>
                      <c:pt idx="1852">
                        <c:v>184.042</c:v>
                      </c:pt>
                      <c:pt idx="1853">
                        <c:v>182.29300000000001</c:v>
                      </c:pt>
                      <c:pt idx="1854">
                        <c:v>180.39500000000001</c:v>
                      </c:pt>
                      <c:pt idx="1855">
                        <c:v>178.42599999999999</c:v>
                      </c:pt>
                      <c:pt idx="1856">
                        <c:v>176.494</c:v>
                      </c:pt>
                      <c:pt idx="1857">
                        <c:v>174.727</c:v>
                      </c:pt>
                      <c:pt idx="1858">
                        <c:v>173.26</c:v>
                      </c:pt>
                      <c:pt idx="1859">
                        <c:v>172.208</c:v>
                      </c:pt>
                      <c:pt idx="1860">
                        <c:v>171.649</c:v>
                      </c:pt>
                      <c:pt idx="1861">
                        <c:v>171.607</c:v>
                      </c:pt>
                      <c:pt idx="1862">
                        <c:v>172.04400000000001</c:v>
                      </c:pt>
                      <c:pt idx="1863">
                        <c:v>172.86699999999999</c:v>
                      </c:pt>
                      <c:pt idx="1864">
                        <c:v>173.941</c:v>
                      </c:pt>
                      <c:pt idx="1865">
                        <c:v>175.11199999999999</c:v>
                      </c:pt>
                      <c:pt idx="1866">
                        <c:v>176.226</c:v>
                      </c:pt>
                      <c:pt idx="1867">
                        <c:v>177.154</c:v>
                      </c:pt>
                      <c:pt idx="1868">
                        <c:v>177.80099999999999</c:v>
                      </c:pt>
                      <c:pt idx="1869">
                        <c:v>178.11199999999999</c:v>
                      </c:pt>
                      <c:pt idx="1870">
                        <c:v>178.06899999999999</c:v>
                      </c:pt>
                      <c:pt idx="1871">
                        <c:v>177.68299999999999</c:v>
                      </c:pt>
                      <c:pt idx="1872">
                        <c:v>176.98699999999999</c:v>
                      </c:pt>
                      <c:pt idx="1873">
                        <c:v>176.023</c:v>
                      </c:pt>
                      <c:pt idx="1874">
                        <c:v>174.84100000000001</c:v>
                      </c:pt>
                      <c:pt idx="1875">
                        <c:v>173.494</c:v>
                      </c:pt>
                      <c:pt idx="1876">
                        <c:v>172.03800000000001</c:v>
                      </c:pt>
                      <c:pt idx="1877">
                        <c:v>170.53700000000001</c:v>
                      </c:pt>
                      <c:pt idx="1878">
                        <c:v>169.059</c:v>
                      </c:pt>
                      <c:pt idx="1879">
                        <c:v>167.678</c:v>
                      </c:pt>
                      <c:pt idx="1880">
                        <c:v>166.47200000000001</c:v>
                      </c:pt>
                      <c:pt idx="1881">
                        <c:v>165.511</c:v>
                      </c:pt>
                      <c:pt idx="1882">
                        <c:v>164.857</c:v>
                      </c:pt>
                      <c:pt idx="1883">
                        <c:v>164.54900000000001</c:v>
                      </c:pt>
                      <c:pt idx="1884">
                        <c:v>164.60300000000001</c:v>
                      </c:pt>
                      <c:pt idx="1885">
                        <c:v>165.006</c:v>
                      </c:pt>
                      <c:pt idx="1886">
                        <c:v>165.71899999999999</c:v>
                      </c:pt>
                      <c:pt idx="1887">
                        <c:v>166.67699999999999</c:v>
                      </c:pt>
                      <c:pt idx="1888">
                        <c:v>167.80099999999999</c:v>
                      </c:pt>
                      <c:pt idx="1889">
                        <c:v>168.999</c:v>
                      </c:pt>
                      <c:pt idx="1890">
                        <c:v>170.18199999999999</c:v>
                      </c:pt>
                      <c:pt idx="1891">
                        <c:v>171.26599999999999</c:v>
                      </c:pt>
                      <c:pt idx="1892">
                        <c:v>172.178</c:v>
                      </c:pt>
                      <c:pt idx="1893">
                        <c:v>172.864</c:v>
                      </c:pt>
                      <c:pt idx="1894">
                        <c:v>173.28399999999999</c:v>
                      </c:pt>
                      <c:pt idx="1895">
                        <c:v>173.411</c:v>
                      </c:pt>
                      <c:pt idx="1896">
                        <c:v>173.23400000000001</c:v>
                      </c:pt>
                      <c:pt idx="1897">
                        <c:v>172.74799999999999</c:v>
                      </c:pt>
                      <c:pt idx="1898">
                        <c:v>171.95599999999999</c:v>
                      </c:pt>
                      <c:pt idx="1899">
                        <c:v>170.87200000000001</c:v>
                      </c:pt>
                      <c:pt idx="1900">
                        <c:v>169.51900000000001</c:v>
                      </c:pt>
                      <c:pt idx="1901">
                        <c:v>167.94200000000001</c:v>
                      </c:pt>
                      <c:pt idx="1902">
                        <c:v>166.20400000000001</c:v>
                      </c:pt>
                      <c:pt idx="1903">
                        <c:v>164.4</c:v>
                      </c:pt>
                      <c:pt idx="1904">
                        <c:v>162.64099999999999</c:v>
                      </c:pt>
                      <c:pt idx="1905">
                        <c:v>161.053</c:v>
                      </c:pt>
                      <c:pt idx="1906">
                        <c:v>159.75399999999999</c:v>
                      </c:pt>
                      <c:pt idx="1907">
                        <c:v>158.833</c:v>
                      </c:pt>
                      <c:pt idx="1908">
                        <c:v>158.328</c:v>
                      </c:pt>
                      <c:pt idx="1909">
                        <c:v>158.21700000000001</c:v>
                      </c:pt>
                      <c:pt idx="1910">
                        <c:v>158.40899999999999</c:v>
                      </c:pt>
                      <c:pt idx="1911">
                        <c:v>158.75800000000001</c:v>
                      </c:pt>
                      <c:pt idx="1912">
                        <c:v>159.089</c:v>
                      </c:pt>
                      <c:pt idx="1913">
                        <c:v>159.22</c:v>
                      </c:pt>
                      <c:pt idx="1914">
                        <c:v>159</c:v>
                      </c:pt>
                      <c:pt idx="1915">
                        <c:v>158.33500000000001</c:v>
                      </c:pt>
                      <c:pt idx="1916">
                        <c:v>157.19999999999999</c:v>
                      </c:pt>
                      <c:pt idx="1917">
                        <c:v>155.65</c:v>
                      </c:pt>
                      <c:pt idx="1918">
                        <c:v>153.80699999999999</c:v>
                      </c:pt>
                      <c:pt idx="1919">
                        <c:v>151.84700000000001</c:v>
                      </c:pt>
                      <c:pt idx="1920">
                        <c:v>149.96799999999999</c:v>
                      </c:pt>
                      <c:pt idx="1921">
                        <c:v>148.36099999999999</c:v>
                      </c:pt>
                      <c:pt idx="1922">
                        <c:v>147.18</c:v>
                      </c:pt>
                      <c:pt idx="1923">
                        <c:v>146.51900000000001</c:v>
                      </c:pt>
                      <c:pt idx="1924">
                        <c:v>146.39400000000001</c:v>
                      </c:pt>
                      <c:pt idx="1925">
                        <c:v>146.75399999999999</c:v>
                      </c:pt>
                      <c:pt idx="1926">
                        <c:v>147.489</c:v>
                      </c:pt>
                      <c:pt idx="1927">
                        <c:v>148.46</c:v>
                      </c:pt>
                      <c:pt idx="1928">
                        <c:v>149.52600000000001</c:v>
                      </c:pt>
                      <c:pt idx="1929">
                        <c:v>150.57</c:v>
                      </c:pt>
                      <c:pt idx="1930">
                        <c:v>151.50899999999999</c:v>
                      </c:pt>
                      <c:pt idx="1931">
                        <c:v>152.297</c:v>
                      </c:pt>
                      <c:pt idx="1932">
                        <c:v>152.91399999999999</c:v>
                      </c:pt>
                      <c:pt idx="1933">
                        <c:v>153.35400000000001</c:v>
                      </c:pt>
                      <c:pt idx="1934">
                        <c:v>153.60900000000001</c:v>
                      </c:pt>
                      <c:pt idx="1935">
                        <c:v>153.667</c:v>
                      </c:pt>
                      <c:pt idx="1936">
                        <c:v>153.51499999999999</c:v>
                      </c:pt>
                      <c:pt idx="1937">
                        <c:v>153.15100000000001</c:v>
                      </c:pt>
                      <c:pt idx="1938">
                        <c:v>152.59899999999999</c:v>
                      </c:pt>
                      <c:pt idx="1939">
                        <c:v>151.916</c:v>
                      </c:pt>
                      <c:pt idx="1940">
                        <c:v>151.19300000000001</c:v>
                      </c:pt>
                      <c:pt idx="1941">
                        <c:v>150.54499999999999</c:v>
                      </c:pt>
                      <c:pt idx="1942">
                        <c:v>150.09</c:v>
                      </c:pt>
                      <c:pt idx="1943">
                        <c:v>149.923</c:v>
                      </c:pt>
                      <c:pt idx="1944">
                        <c:v>150.09800000000001</c:v>
                      </c:pt>
                      <c:pt idx="1945">
                        <c:v>150.61699999999999</c:v>
                      </c:pt>
                      <c:pt idx="1946">
                        <c:v>151.42699999999999</c:v>
                      </c:pt>
                      <c:pt idx="1947">
                        <c:v>152.435</c:v>
                      </c:pt>
                      <c:pt idx="1948">
                        <c:v>153.52199999999999</c:v>
                      </c:pt>
                      <c:pt idx="1949">
                        <c:v>154.56800000000001</c:v>
                      </c:pt>
                      <c:pt idx="1950">
                        <c:v>155.46799999999999</c:v>
                      </c:pt>
                      <c:pt idx="1951">
                        <c:v>156.14099999999999</c:v>
                      </c:pt>
                      <c:pt idx="1952">
                        <c:v>156.536</c:v>
                      </c:pt>
                      <c:pt idx="1953">
                        <c:v>156.631</c:v>
                      </c:pt>
                      <c:pt idx="1954">
                        <c:v>156.43</c:v>
                      </c:pt>
                      <c:pt idx="1955">
                        <c:v>155.96100000000001</c:v>
                      </c:pt>
                      <c:pt idx="1956">
                        <c:v>155.274</c:v>
                      </c:pt>
                      <c:pt idx="1957">
                        <c:v>154.44</c:v>
                      </c:pt>
                      <c:pt idx="1958">
                        <c:v>153.548</c:v>
                      </c:pt>
                      <c:pt idx="1959">
                        <c:v>152.696</c:v>
                      </c:pt>
                      <c:pt idx="1960">
                        <c:v>151.983</c:v>
                      </c:pt>
                      <c:pt idx="1961">
                        <c:v>151.49600000000001</c:v>
                      </c:pt>
                      <c:pt idx="1962">
                        <c:v>151.292</c:v>
                      </c:pt>
                      <c:pt idx="1963">
                        <c:v>151.39699999999999</c:v>
                      </c:pt>
                      <c:pt idx="1964">
                        <c:v>151.79300000000001</c:v>
                      </c:pt>
                      <c:pt idx="1965">
                        <c:v>152.429</c:v>
                      </c:pt>
                      <c:pt idx="1966">
                        <c:v>153.22900000000001</c:v>
                      </c:pt>
                      <c:pt idx="1967">
                        <c:v>154.101</c:v>
                      </c:pt>
                      <c:pt idx="1968">
                        <c:v>154.95099999999999</c:v>
                      </c:pt>
                      <c:pt idx="1969">
                        <c:v>155.69200000000001</c:v>
                      </c:pt>
                      <c:pt idx="1970">
                        <c:v>156.24799999999999</c:v>
                      </c:pt>
                      <c:pt idx="1971">
                        <c:v>156.54900000000001</c:v>
                      </c:pt>
                      <c:pt idx="1972">
                        <c:v>156.53800000000001</c:v>
                      </c:pt>
                      <c:pt idx="1973">
                        <c:v>156.15799999999999</c:v>
                      </c:pt>
                      <c:pt idx="1974">
                        <c:v>155.36500000000001</c:v>
                      </c:pt>
                      <c:pt idx="1975">
                        <c:v>154.12299999999999</c:v>
                      </c:pt>
                      <c:pt idx="1976">
                        <c:v>152.422</c:v>
                      </c:pt>
                      <c:pt idx="1977">
                        <c:v>150.285</c:v>
                      </c:pt>
                      <c:pt idx="1978">
                        <c:v>147.78299999999999</c:v>
                      </c:pt>
                      <c:pt idx="1979">
                        <c:v>145.036</c:v>
                      </c:pt>
                      <c:pt idx="1980">
                        <c:v>142.21</c:v>
                      </c:pt>
                      <c:pt idx="1981">
                        <c:v>139.495</c:v>
                      </c:pt>
                      <c:pt idx="1982">
                        <c:v>137.08600000000001</c:v>
                      </c:pt>
                      <c:pt idx="1983">
                        <c:v>135.14500000000001</c:v>
                      </c:pt>
                      <c:pt idx="1984">
                        <c:v>133.77000000000001</c:v>
                      </c:pt>
                      <c:pt idx="1985">
                        <c:v>132.98099999999999</c:v>
                      </c:pt>
                      <c:pt idx="1986">
                        <c:v>132.708</c:v>
                      </c:pt>
                      <c:pt idx="1987">
                        <c:v>132.81299999999999</c:v>
                      </c:pt>
                      <c:pt idx="1988">
                        <c:v>133.113</c:v>
                      </c:pt>
                      <c:pt idx="1989">
                        <c:v>133.42500000000001</c:v>
                      </c:pt>
                      <c:pt idx="1990">
                        <c:v>133.59899999999999</c:v>
                      </c:pt>
                      <c:pt idx="1991">
                        <c:v>133.54300000000001</c:v>
                      </c:pt>
                      <c:pt idx="1992">
                        <c:v>133.24</c:v>
                      </c:pt>
                      <c:pt idx="1993">
                        <c:v>132.732</c:v>
                      </c:pt>
                      <c:pt idx="1994">
                        <c:v>132.09700000000001</c:v>
                      </c:pt>
                      <c:pt idx="1995">
                        <c:v>131.42500000000001</c:v>
                      </c:pt>
                      <c:pt idx="1996">
                        <c:v>130.785</c:v>
                      </c:pt>
                      <c:pt idx="1997">
                        <c:v>130.208</c:v>
                      </c:pt>
                      <c:pt idx="1998">
                        <c:v>129.69300000000001</c:v>
                      </c:pt>
                      <c:pt idx="1999">
                        <c:v>129.21199999999999</c:v>
                      </c:pt>
                      <c:pt idx="2000">
                        <c:v>128.73599999999999</c:v>
                      </c:pt>
                      <c:pt idx="2001">
                        <c:v>128.255</c:v>
                      </c:pt>
                      <c:pt idx="2002">
                        <c:v>127.79300000000001</c:v>
                      </c:pt>
                      <c:pt idx="2003">
                        <c:v>127.40300000000001</c:v>
                      </c:pt>
                      <c:pt idx="2004">
                        <c:v>127.16200000000001</c:v>
                      </c:pt>
                      <c:pt idx="2005">
                        <c:v>127.143</c:v>
                      </c:pt>
                      <c:pt idx="2006">
                        <c:v>127.40300000000001</c:v>
                      </c:pt>
                      <c:pt idx="2007">
                        <c:v>127.961</c:v>
                      </c:pt>
                      <c:pt idx="2008">
                        <c:v>128.79900000000001</c:v>
                      </c:pt>
                      <c:pt idx="2009">
                        <c:v>129.87</c:v>
                      </c:pt>
                      <c:pt idx="2010">
                        <c:v>131.10599999999999</c:v>
                      </c:pt>
                      <c:pt idx="2011">
                        <c:v>132.43700000000001</c:v>
                      </c:pt>
                      <c:pt idx="2012">
                        <c:v>133.79900000000001</c:v>
                      </c:pt>
                      <c:pt idx="2013">
                        <c:v>135.13300000000001</c:v>
                      </c:pt>
                      <c:pt idx="2014">
                        <c:v>136.38300000000001</c:v>
                      </c:pt>
                      <c:pt idx="2015">
                        <c:v>137.488</c:v>
                      </c:pt>
                      <c:pt idx="2016">
                        <c:v>138.37700000000001</c:v>
                      </c:pt>
                      <c:pt idx="2017">
                        <c:v>138.97</c:v>
                      </c:pt>
                      <c:pt idx="2018">
                        <c:v>139.18199999999999</c:v>
                      </c:pt>
                      <c:pt idx="2019">
                        <c:v>138.93899999999999</c:v>
                      </c:pt>
                      <c:pt idx="2020">
                        <c:v>138.19300000000001</c:v>
                      </c:pt>
                      <c:pt idx="2021">
                        <c:v>136.93600000000001</c:v>
                      </c:pt>
                      <c:pt idx="2022">
                        <c:v>135.20500000000001</c:v>
                      </c:pt>
                      <c:pt idx="2023">
                        <c:v>133.08600000000001</c:v>
                      </c:pt>
                      <c:pt idx="2024">
                        <c:v>130.69999999999999</c:v>
                      </c:pt>
                      <c:pt idx="2025">
                        <c:v>128.18799999999999</c:v>
                      </c:pt>
                      <c:pt idx="2026">
                        <c:v>125.682</c:v>
                      </c:pt>
                      <c:pt idx="2027">
                        <c:v>123.288</c:v>
                      </c:pt>
                      <c:pt idx="2028">
                        <c:v>121.06399999999999</c:v>
                      </c:pt>
                      <c:pt idx="2029">
                        <c:v>119.021</c:v>
                      </c:pt>
                      <c:pt idx="2030">
                        <c:v>117.121</c:v>
                      </c:pt>
                      <c:pt idx="2031">
                        <c:v>115.30500000000001</c:v>
                      </c:pt>
                      <c:pt idx="2032">
                        <c:v>113.508</c:v>
                      </c:pt>
                      <c:pt idx="2033">
                        <c:v>111.687</c:v>
                      </c:pt>
                      <c:pt idx="2034">
                        <c:v>109.83199999999999</c:v>
                      </c:pt>
                      <c:pt idx="2035">
                        <c:v>107.97499999999999</c:v>
                      </c:pt>
                      <c:pt idx="2036">
                        <c:v>106.178</c:v>
                      </c:pt>
                      <c:pt idx="2037">
                        <c:v>104.518</c:v>
                      </c:pt>
                      <c:pt idx="2038">
                        <c:v>103.074</c:v>
                      </c:pt>
                      <c:pt idx="2039">
                        <c:v>101.90600000000001</c:v>
                      </c:pt>
                      <c:pt idx="2040">
                        <c:v>101.048</c:v>
                      </c:pt>
                      <c:pt idx="2041">
                        <c:v>100.504</c:v>
                      </c:pt>
                      <c:pt idx="2042">
                        <c:v>100.249</c:v>
                      </c:pt>
                      <c:pt idx="2043">
                        <c:v>100.23099999999999</c:v>
                      </c:pt>
                      <c:pt idx="2044">
                        <c:v>100.374</c:v>
                      </c:pt>
                      <c:pt idx="2045">
                        <c:v>100.587</c:v>
                      </c:pt>
                      <c:pt idx="2046">
                        <c:v>100.774</c:v>
                      </c:pt>
                      <c:pt idx="2047">
                        <c:v>100.843</c:v>
                      </c:pt>
                      <c:pt idx="2048">
                        <c:v>100.721</c:v>
                      </c:pt>
                      <c:pt idx="2049">
                        <c:v>100.36499999999999</c:v>
                      </c:pt>
                      <c:pt idx="2050">
                        <c:v>99.765799999999999</c:v>
                      </c:pt>
                      <c:pt idx="2051">
                        <c:v>98.949700000000007</c:v>
                      </c:pt>
                      <c:pt idx="2052">
                        <c:v>97.963800000000006</c:v>
                      </c:pt>
                      <c:pt idx="2053">
                        <c:v>96.863</c:v>
                      </c:pt>
                      <c:pt idx="2054">
                        <c:v>95.694500000000005</c:v>
                      </c:pt>
                      <c:pt idx="2055">
                        <c:v>94.488299999999995</c:v>
                      </c:pt>
                      <c:pt idx="2056">
                        <c:v>93.256299999999996</c:v>
                      </c:pt>
                      <c:pt idx="2057">
                        <c:v>91.999200000000002</c:v>
                      </c:pt>
                      <c:pt idx="2058">
                        <c:v>90.718299999999999</c:v>
                      </c:pt>
                      <c:pt idx="2059">
                        <c:v>89.426299999999998</c:v>
                      </c:pt>
                      <c:pt idx="2060">
                        <c:v>88.1524</c:v>
                      </c:pt>
                      <c:pt idx="2061">
                        <c:v>86.938100000000006</c:v>
                      </c:pt>
                      <c:pt idx="2062">
                        <c:v>85.824799999999996</c:v>
                      </c:pt>
                      <c:pt idx="2063">
                        <c:v>84.837800000000001</c:v>
                      </c:pt>
                      <c:pt idx="2064">
                        <c:v>83.971000000000004</c:v>
                      </c:pt>
                      <c:pt idx="2065">
                        <c:v>83.179500000000004</c:v>
                      </c:pt>
                      <c:pt idx="2066">
                        <c:v>82.382599999999996</c:v>
                      </c:pt>
                      <c:pt idx="2067">
                        <c:v>81.4773</c:v>
                      </c:pt>
                      <c:pt idx="2068">
                        <c:v>80.359300000000005</c:v>
                      </c:pt>
                      <c:pt idx="2069">
                        <c:v>78.944599999999994</c:v>
                      </c:pt>
                      <c:pt idx="2070">
                        <c:v>77.188199999999995</c:v>
                      </c:pt>
                      <c:pt idx="2071">
                        <c:v>75.092699999999994</c:v>
                      </c:pt>
                      <c:pt idx="2072">
                        <c:v>72.708299999999994</c:v>
                      </c:pt>
                      <c:pt idx="2073">
                        <c:v>70.124200000000002</c:v>
                      </c:pt>
                      <c:pt idx="2074">
                        <c:v>67.454899999999995</c:v>
                      </c:pt>
                      <c:pt idx="2075">
                        <c:v>64.825000000000003</c:v>
                      </c:pt>
                      <c:pt idx="2076">
                        <c:v>62.357199999999999</c:v>
                      </c:pt>
                      <c:pt idx="2077">
                        <c:v>60.162300000000002</c:v>
                      </c:pt>
                      <c:pt idx="2078">
                        <c:v>58.333599999999997</c:v>
                      </c:pt>
                      <c:pt idx="2079">
                        <c:v>56.942799999999998</c:v>
                      </c:pt>
                      <c:pt idx="2080">
                        <c:v>56.037199999999999</c:v>
                      </c:pt>
                      <c:pt idx="2081">
                        <c:v>55.6372</c:v>
                      </c:pt>
                      <c:pt idx="2082">
                        <c:v>55.734499999999997</c:v>
                      </c:pt>
                      <c:pt idx="2083">
                        <c:v>56.291899999999998</c:v>
                      </c:pt>
                      <c:pt idx="2084">
                        <c:v>57.245600000000003</c:v>
                      </c:pt>
                      <c:pt idx="2085">
                        <c:v>58.509599999999999</c:v>
                      </c:pt>
                      <c:pt idx="2086">
                        <c:v>59.982900000000001</c:v>
                      </c:pt>
                      <c:pt idx="2087">
                        <c:v>61.557600000000001</c:v>
                      </c:pt>
                      <c:pt idx="2088">
                        <c:v>63.127200000000002</c:v>
                      </c:pt>
                      <c:pt idx="2089">
                        <c:v>64.593999999999994</c:v>
                      </c:pt>
                      <c:pt idx="2090">
                        <c:v>65.875399999999999</c:v>
                      </c:pt>
                      <c:pt idx="2091">
                        <c:v>66.909300000000002</c:v>
                      </c:pt>
                      <c:pt idx="2092">
                        <c:v>67.658600000000007</c:v>
                      </c:pt>
                      <c:pt idx="2093">
                        <c:v>68.115300000000005</c:v>
                      </c:pt>
                      <c:pt idx="2094">
                        <c:v>68.3018</c:v>
                      </c:pt>
                      <c:pt idx="2095">
                        <c:v>68.270600000000002</c:v>
                      </c:pt>
                      <c:pt idx="2096">
                        <c:v>68.098399999999998</c:v>
                      </c:pt>
                      <c:pt idx="2097">
                        <c:v>67.876199999999997</c:v>
                      </c:pt>
                      <c:pt idx="2098">
                        <c:v>67.694400000000002</c:v>
                      </c:pt>
                      <c:pt idx="2099">
                        <c:v>67.626300000000001</c:v>
                      </c:pt>
                      <c:pt idx="2100">
                        <c:v>67.712100000000007</c:v>
                      </c:pt>
                      <c:pt idx="2101">
                        <c:v>67.950299999999999</c:v>
                      </c:pt>
                      <c:pt idx="2102">
                        <c:v>68.2971</c:v>
                      </c:pt>
                      <c:pt idx="2103">
                        <c:v>68.677499999999995</c:v>
                      </c:pt>
                      <c:pt idx="2104">
                        <c:v>69.003299999999996</c:v>
                      </c:pt>
                      <c:pt idx="2105">
                        <c:v>69.195999999999998</c:v>
                      </c:pt>
                      <c:pt idx="2106">
                        <c:v>69.205200000000005</c:v>
                      </c:pt>
                      <c:pt idx="2107">
                        <c:v>69.0184</c:v>
                      </c:pt>
                      <c:pt idx="2108">
                        <c:v>68.659800000000004</c:v>
                      </c:pt>
                      <c:pt idx="2109">
                        <c:v>68.177300000000002</c:v>
                      </c:pt>
                      <c:pt idx="2110">
                        <c:v>67.623800000000003</c:v>
                      </c:pt>
                      <c:pt idx="2111">
                        <c:v>67.039000000000001</c:v>
                      </c:pt>
                      <c:pt idx="2112">
                        <c:v>66.436400000000006</c:v>
                      </c:pt>
                      <c:pt idx="2113">
                        <c:v>65.800200000000004</c:v>
                      </c:pt>
                      <c:pt idx="2114">
                        <c:v>65.091899999999995</c:v>
                      </c:pt>
                      <c:pt idx="2115">
                        <c:v>64.263099999999994</c:v>
                      </c:pt>
                      <c:pt idx="2116">
                        <c:v>63.270499999999998</c:v>
                      </c:pt>
                      <c:pt idx="2117">
                        <c:v>62.088099999999997</c:v>
                      </c:pt>
                      <c:pt idx="2118">
                        <c:v>60.712000000000003</c:v>
                      </c:pt>
                      <c:pt idx="2119">
                        <c:v>59.1586</c:v>
                      </c:pt>
                      <c:pt idx="2120">
                        <c:v>57.456400000000002</c:v>
                      </c:pt>
                      <c:pt idx="2121">
                        <c:v>55.6342</c:v>
                      </c:pt>
                      <c:pt idx="2122">
                        <c:v>53.7121</c:v>
                      </c:pt>
                      <c:pt idx="2123">
                        <c:v>51.695300000000003</c:v>
                      </c:pt>
                      <c:pt idx="2124">
                        <c:v>49.5764</c:v>
                      </c:pt>
                      <c:pt idx="2125">
                        <c:v>47.343200000000003</c:v>
                      </c:pt>
                      <c:pt idx="2126">
                        <c:v>44.991100000000003</c:v>
                      </c:pt>
                      <c:pt idx="2127">
                        <c:v>42.537100000000002</c:v>
                      </c:pt>
                      <c:pt idx="2128">
                        <c:v>40.029299999999999</c:v>
                      </c:pt>
                      <c:pt idx="2129">
                        <c:v>37.552</c:v>
                      </c:pt>
                      <c:pt idx="2130">
                        <c:v>35.221499999999999</c:v>
                      </c:pt>
                      <c:pt idx="2131">
                        <c:v>33.176699999999997</c:v>
                      </c:pt>
                      <c:pt idx="2132">
                        <c:v>31.563600000000001</c:v>
                      </c:pt>
                      <c:pt idx="2133">
                        <c:v>30.5183</c:v>
                      </c:pt>
                      <c:pt idx="2134">
                        <c:v>30.1496</c:v>
                      </c:pt>
                      <c:pt idx="2135">
                        <c:v>30.5242</c:v>
                      </c:pt>
                      <c:pt idx="2136">
                        <c:v>31.656099999999999</c:v>
                      </c:pt>
                      <c:pt idx="2137">
                        <c:v>33.499099999999999</c:v>
                      </c:pt>
                      <c:pt idx="2138">
                        <c:v>35.9465</c:v>
                      </c:pt>
                      <c:pt idx="2139">
                        <c:v>38.836100000000002</c:v>
                      </c:pt>
                      <c:pt idx="2140">
                        <c:v>41.963200000000001</c:v>
                      </c:pt>
                      <c:pt idx="2141">
                        <c:v>45.100999999999999</c:v>
                      </c:pt>
                      <c:pt idx="2142">
                        <c:v>48.0259</c:v>
                      </c:pt>
                      <c:pt idx="2143">
                        <c:v>50.545000000000002</c:v>
                      </c:pt>
                      <c:pt idx="2144">
                        <c:v>52.52</c:v>
                      </c:pt>
                      <c:pt idx="2145">
                        <c:v>53.882199999999997</c:v>
                      </c:pt>
                      <c:pt idx="2146">
                        <c:v>54.6355</c:v>
                      </c:pt>
                      <c:pt idx="2147">
                        <c:v>54.8459</c:v>
                      </c:pt>
                      <c:pt idx="2148">
                        <c:v>54.622100000000003</c:v>
                      </c:pt>
                      <c:pt idx="2149">
                        <c:v>54.090499999999999</c:v>
                      </c:pt>
                      <c:pt idx="2150">
                        <c:v>53.373600000000003</c:v>
                      </c:pt>
                      <c:pt idx="2151">
                        <c:v>52.5764</c:v>
                      </c:pt>
                      <c:pt idx="2152">
                        <c:v>51.782200000000003</c:v>
                      </c:pt>
                      <c:pt idx="2153">
                        <c:v>51.058199999999999</c:v>
                      </c:pt>
                      <c:pt idx="2154">
                        <c:v>50.465699999999998</c:v>
                      </c:pt>
                      <c:pt idx="2155">
                        <c:v>50.069899999999997</c:v>
                      </c:pt>
                      <c:pt idx="2156">
                        <c:v>49.944499999999998</c:v>
                      </c:pt>
                      <c:pt idx="2157">
                        <c:v>50.169199999999996</c:v>
                      </c:pt>
                      <c:pt idx="2158">
                        <c:v>50.820999999999998</c:v>
                      </c:pt>
                      <c:pt idx="2159">
                        <c:v>51.960299999999997</c:v>
                      </c:pt>
                      <c:pt idx="2160">
                        <c:v>53.616599999999998</c:v>
                      </c:pt>
                      <c:pt idx="2161">
                        <c:v>55.777799999999999</c:v>
                      </c:pt>
                      <c:pt idx="2162">
                        <c:v>58.383899999999997</c:v>
                      </c:pt>
                      <c:pt idx="2163">
                        <c:v>61.3279</c:v>
                      </c:pt>
                      <c:pt idx="2164">
                        <c:v>64.463399999999993</c:v>
                      </c:pt>
                      <c:pt idx="2165">
                        <c:v>67.617999999999995</c:v>
                      </c:pt>
                      <c:pt idx="2166">
                        <c:v>70.611000000000004</c:v>
                      </c:pt>
                      <c:pt idx="2167">
                        <c:v>73.273799999999994</c:v>
                      </c:pt>
                      <c:pt idx="2168">
                        <c:v>75.468999999999994</c:v>
                      </c:pt>
                      <c:pt idx="2169">
                        <c:v>77.106099999999998</c:v>
                      </c:pt>
                      <c:pt idx="2170">
                        <c:v>78.149299999999997</c:v>
                      </c:pt>
                      <c:pt idx="2171">
                        <c:v>78.617599999999996</c:v>
                      </c:pt>
                      <c:pt idx="2172">
                        <c:v>78.574700000000007</c:v>
                      </c:pt>
                      <c:pt idx="2173">
                        <c:v>78.113</c:v>
                      </c:pt>
                      <c:pt idx="2174">
                        <c:v>77.3352</c:v>
                      </c:pt>
                      <c:pt idx="2175">
                        <c:v>76.337400000000002</c:v>
                      </c:pt>
                      <c:pt idx="2176">
                        <c:v>75.196799999999996</c:v>
                      </c:pt>
                      <c:pt idx="2177">
                        <c:v>73.965699999999998</c:v>
                      </c:pt>
                      <c:pt idx="2178">
                        <c:v>72.67</c:v>
                      </c:pt>
                      <c:pt idx="2179">
                        <c:v>71.3108</c:v>
                      </c:pt>
                      <c:pt idx="2180">
                        <c:v>69.866100000000003</c:v>
                      </c:pt>
                      <c:pt idx="2181">
                        <c:v>68.295299999999997</c:v>
                      </c:pt>
                      <c:pt idx="2182">
                        <c:v>66.544600000000003</c:v>
                      </c:pt>
                      <c:pt idx="2183">
                        <c:v>64.5578</c:v>
                      </c:pt>
                      <c:pt idx="2184">
                        <c:v>62.290599999999998</c:v>
                      </c:pt>
                      <c:pt idx="2185">
                        <c:v>59.728499999999997</c:v>
                      </c:pt>
                      <c:pt idx="2186">
                        <c:v>56.902700000000003</c:v>
                      </c:pt>
                      <c:pt idx="2187">
                        <c:v>53.899700000000003</c:v>
                      </c:pt>
                      <c:pt idx="2188">
                        <c:v>50.860900000000001</c:v>
                      </c:pt>
                      <c:pt idx="2189">
                        <c:v>47.969299999999997</c:v>
                      </c:pt>
                      <c:pt idx="2190">
                        <c:v>45.427700000000002</c:v>
                      </c:pt>
                      <c:pt idx="2191">
                        <c:v>43.430500000000002</c:v>
                      </c:pt>
                      <c:pt idx="2192">
                        <c:v>42.1357</c:v>
                      </c:pt>
                      <c:pt idx="2193">
                        <c:v>41.642000000000003</c:v>
                      </c:pt>
                      <c:pt idx="2194">
                        <c:v>41.972999999999999</c:v>
                      </c:pt>
                      <c:pt idx="2195">
                        <c:v>43.072099999999999</c:v>
                      </c:pt>
                      <c:pt idx="2196">
                        <c:v>44.805900000000001</c:v>
                      </c:pt>
                      <c:pt idx="2197">
                        <c:v>46.977499999999999</c:v>
                      </c:pt>
                      <c:pt idx="2198">
                        <c:v>49.3489</c:v>
                      </c:pt>
                      <c:pt idx="2199">
                        <c:v>51.668399999999998</c:v>
                      </c:pt>
                      <c:pt idx="2200">
                        <c:v>53.703299999999999</c:v>
                      </c:pt>
                      <c:pt idx="2201">
                        <c:v>55.270400000000002</c:v>
                      </c:pt>
                      <c:pt idx="2202">
                        <c:v>56.261099999999999</c:v>
                      </c:pt>
                      <c:pt idx="2203">
                        <c:v>56.653799999999997</c:v>
                      </c:pt>
                      <c:pt idx="2204">
                        <c:v>56.513199999999998</c:v>
                      </c:pt>
                      <c:pt idx="2205">
                        <c:v>55.973199999999999</c:v>
                      </c:pt>
                      <c:pt idx="2206">
                        <c:v>55.208500000000001</c:v>
                      </c:pt>
                      <c:pt idx="2207">
                        <c:v>54.400300000000001</c:v>
                      </c:pt>
                      <c:pt idx="2208">
                        <c:v>53.703600000000002</c:v>
                      </c:pt>
                      <c:pt idx="2209">
                        <c:v>53.221699999999998</c:v>
                      </c:pt>
                      <c:pt idx="2210">
                        <c:v>52.994599999999998</c:v>
                      </c:pt>
                      <c:pt idx="2211">
                        <c:v>53.000700000000002</c:v>
                      </c:pt>
                      <c:pt idx="2212">
                        <c:v>53.171100000000003</c:v>
                      </c:pt>
                      <c:pt idx="2213">
                        <c:v>53.412199999999999</c:v>
                      </c:pt>
                      <c:pt idx="2214">
                        <c:v>53.629600000000003</c:v>
                      </c:pt>
                      <c:pt idx="2215">
                        <c:v>53.747700000000002</c:v>
                      </c:pt>
                      <c:pt idx="2216">
                        <c:v>53.7209</c:v>
                      </c:pt>
                      <c:pt idx="2217">
                        <c:v>53.533499999999997</c:v>
                      </c:pt>
                      <c:pt idx="2218">
                        <c:v>53.190800000000003</c:v>
                      </c:pt>
                      <c:pt idx="2219">
                        <c:v>52.704999999999998</c:v>
                      </c:pt>
                      <c:pt idx="2220">
                        <c:v>52.082299999999996</c:v>
                      </c:pt>
                      <c:pt idx="2221">
                        <c:v>51.316099999999999</c:v>
                      </c:pt>
                      <c:pt idx="2222">
                        <c:v>50.3904</c:v>
                      </c:pt>
                      <c:pt idx="2223">
                        <c:v>49.290799999999997</c:v>
                      </c:pt>
                      <c:pt idx="2224">
                        <c:v>48.022399999999998</c:v>
                      </c:pt>
                      <c:pt idx="2225">
                        <c:v>46.624400000000001</c:v>
                      </c:pt>
                      <c:pt idx="2226">
                        <c:v>45.179000000000002</c:v>
                      </c:pt>
                      <c:pt idx="2227">
                        <c:v>43.806800000000003</c:v>
                      </c:pt>
                      <c:pt idx="2228">
                        <c:v>42.650700000000001</c:v>
                      </c:pt>
                      <c:pt idx="2229">
                        <c:v>41.849400000000003</c:v>
                      </c:pt>
                      <c:pt idx="2230">
                        <c:v>41.508000000000003</c:v>
                      </c:pt>
                      <c:pt idx="2231">
                        <c:v>41.673400000000001</c:v>
                      </c:pt>
                      <c:pt idx="2232">
                        <c:v>42.320700000000002</c:v>
                      </c:pt>
                      <c:pt idx="2233">
                        <c:v>43.354199999999999</c:v>
                      </c:pt>
                      <c:pt idx="2234">
                        <c:v>44.623800000000003</c:v>
                      </c:pt>
                      <c:pt idx="2235">
                        <c:v>45.952399999999997</c:v>
                      </c:pt>
                      <c:pt idx="2236">
                        <c:v>47.165999999999997</c:v>
                      </c:pt>
                      <c:pt idx="2237">
                        <c:v>48.121000000000002</c:v>
                      </c:pt>
                      <c:pt idx="2238">
                        <c:v>48.7211</c:v>
                      </c:pt>
                      <c:pt idx="2239">
                        <c:v>48.921900000000001</c:v>
                      </c:pt>
                      <c:pt idx="2240">
                        <c:v>48.724499999999999</c:v>
                      </c:pt>
                      <c:pt idx="2241">
                        <c:v>48.162399999999998</c:v>
                      </c:pt>
                      <c:pt idx="2242">
                        <c:v>47.287599999999998</c:v>
                      </c:pt>
                      <c:pt idx="2243">
                        <c:v>46.160499999999999</c:v>
                      </c:pt>
                      <c:pt idx="2244">
                        <c:v>44.846600000000002</c:v>
                      </c:pt>
                      <c:pt idx="2245">
                        <c:v>43.417499999999997</c:v>
                      </c:pt>
                      <c:pt idx="2246">
                        <c:v>41.954099999999997</c:v>
                      </c:pt>
                      <c:pt idx="2247">
                        <c:v>40.5473</c:v>
                      </c:pt>
                      <c:pt idx="2248">
                        <c:v>39.293900000000001</c:v>
                      </c:pt>
                      <c:pt idx="2249">
                        <c:v>38.287300000000002</c:v>
                      </c:pt>
                      <c:pt idx="2250">
                        <c:v>37.605800000000002</c:v>
                      </c:pt>
                      <c:pt idx="2251">
                        <c:v>37.301499999999997</c:v>
                      </c:pt>
                      <c:pt idx="2252">
                        <c:v>37.394399999999997</c:v>
                      </c:pt>
                      <c:pt idx="2253">
                        <c:v>37.872</c:v>
                      </c:pt>
                      <c:pt idx="2254">
                        <c:v>38.695300000000003</c:v>
                      </c:pt>
                      <c:pt idx="2255">
                        <c:v>39.807200000000002</c:v>
                      </c:pt>
                      <c:pt idx="2256">
                        <c:v>41.1402</c:v>
                      </c:pt>
                      <c:pt idx="2257">
                        <c:v>42.621899999999997</c:v>
                      </c:pt>
                      <c:pt idx="2258">
                        <c:v>44.175600000000003</c:v>
                      </c:pt>
                      <c:pt idx="2259">
                        <c:v>45.718899999999998</c:v>
                      </c:pt>
                      <c:pt idx="2260">
                        <c:v>47.1616</c:v>
                      </c:pt>
                      <c:pt idx="2261">
                        <c:v>48.406500000000001</c:v>
                      </c:pt>
                      <c:pt idx="2262">
                        <c:v>49.355499999999999</c:v>
                      </c:pt>
                      <c:pt idx="2263">
                        <c:v>49.919800000000002</c:v>
                      </c:pt>
                      <c:pt idx="2264">
                        <c:v>50.034999999999997</c:v>
                      </c:pt>
                      <c:pt idx="2265">
                        <c:v>49.674999999999997</c:v>
                      </c:pt>
                      <c:pt idx="2266">
                        <c:v>48.862299999999998</c:v>
                      </c:pt>
                      <c:pt idx="2267">
                        <c:v>47.671100000000003</c:v>
                      </c:pt>
                      <c:pt idx="2268">
                        <c:v>46.219499999999996</c:v>
                      </c:pt>
                      <c:pt idx="2269">
                        <c:v>44.653100000000002</c:v>
                      </c:pt>
                      <c:pt idx="2270">
                        <c:v>43.120899999999999</c:v>
                      </c:pt>
                      <c:pt idx="2271">
                        <c:v>41.749600000000001</c:v>
                      </c:pt>
                      <c:pt idx="2272">
                        <c:v>40.621400000000001</c:v>
                      </c:pt>
                      <c:pt idx="2273">
                        <c:v>39.761000000000003</c:v>
                      </c:pt>
                      <c:pt idx="2274">
                        <c:v>39.1342</c:v>
                      </c:pt>
                      <c:pt idx="2275">
                        <c:v>38.658999999999999</c:v>
                      </c:pt>
                      <c:pt idx="2276">
                        <c:v>38.226999999999997</c:v>
                      </c:pt>
                      <c:pt idx="2277">
                        <c:v>37.727699999999999</c:v>
                      </c:pt>
                      <c:pt idx="2278">
                        <c:v>37.073700000000002</c:v>
                      </c:pt>
                      <c:pt idx="2279">
                        <c:v>36.218400000000003</c:v>
                      </c:pt>
                      <c:pt idx="2280">
                        <c:v>35.163899999999998</c:v>
                      </c:pt>
                      <c:pt idx="2281">
                        <c:v>33.959600000000002</c:v>
                      </c:pt>
                      <c:pt idx="2282">
                        <c:v>32.690899999999999</c:v>
                      </c:pt>
                      <c:pt idx="2283">
                        <c:v>31.463100000000001</c:v>
                      </c:pt>
                      <c:pt idx="2284">
                        <c:v>30.383800000000001</c:v>
                      </c:pt>
                      <c:pt idx="2285">
                        <c:v>29.5474</c:v>
                      </c:pt>
                      <c:pt idx="2286">
                        <c:v>29.024000000000001</c:v>
                      </c:pt>
                      <c:pt idx="2287">
                        <c:v>28.852799999999998</c:v>
                      </c:pt>
                      <c:pt idx="2288">
                        <c:v>29.040199999999999</c:v>
                      </c:pt>
                      <c:pt idx="2289">
                        <c:v>29.5609</c:v>
                      </c:pt>
                      <c:pt idx="2290">
                        <c:v>30.360900000000001</c:v>
                      </c:pt>
                      <c:pt idx="2291">
                        <c:v>31.3642</c:v>
                      </c:pt>
                      <c:pt idx="2292">
                        <c:v>32.481000000000002</c:v>
                      </c:pt>
                      <c:pt idx="2293">
                        <c:v>33.619999999999997</c:v>
                      </c:pt>
                      <c:pt idx="2294">
                        <c:v>34.702199999999998</c:v>
                      </c:pt>
                      <c:pt idx="2295">
                        <c:v>35.674199999999999</c:v>
                      </c:pt>
                      <c:pt idx="2296">
                        <c:v>36.517699999999998</c:v>
                      </c:pt>
                      <c:pt idx="2297">
                        <c:v>37.251800000000003</c:v>
                      </c:pt>
                      <c:pt idx="2298">
                        <c:v>37.925400000000003</c:v>
                      </c:pt>
                      <c:pt idx="2299">
                        <c:v>38.602200000000003</c:v>
                      </c:pt>
                      <c:pt idx="2300">
                        <c:v>39.341000000000001</c:v>
                      </c:pt>
                      <c:pt idx="2301">
                        <c:v>40.1768</c:v>
                      </c:pt>
                      <c:pt idx="2302">
                        <c:v>41.109299999999998</c:v>
                      </c:pt>
                      <c:pt idx="2303">
                        <c:v>42.100499999999997</c:v>
                      </c:pt>
                      <c:pt idx="2304">
                        <c:v>43.083599999999997</c:v>
                      </c:pt>
                      <c:pt idx="2305">
                        <c:v>43.979399999999998</c:v>
                      </c:pt>
                      <c:pt idx="2306">
                        <c:v>44.713700000000003</c:v>
                      </c:pt>
                      <c:pt idx="2307">
                        <c:v>45.231699999999996</c:v>
                      </c:pt>
                      <c:pt idx="2308">
                        <c:v>45.503799999999998</c:v>
                      </c:pt>
                      <c:pt idx="2309">
                        <c:v>45.522599999999997</c:v>
                      </c:pt>
                      <c:pt idx="2310">
                        <c:v>45.293300000000002</c:v>
                      </c:pt>
                      <c:pt idx="2311">
                        <c:v>44.8217</c:v>
                      </c:pt>
                      <c:pt idx="2312">
                        <c:v>44.105699999999999</c:v>
                      </c:pt>
                      <c:pt idx="2313">
                        <c:v>43.133499999999998</c:v>
                      </c:pt>
                      <c:pt idx="2314">
                        <c:v>41.889800000000001</c:v>
                      </c:pt>
                      <c:pt idx="2315">
                        <c:v>40.367800000000003</c:v>
                      </c:pt>
                      <c:pt idx="2316">
                        <c:v>38.5822</c:v>
                      </c:pt>
                      <c:pt idx="2317">
                        <c:v>36.5794</c:v>
                      </c:pt>
                      <c:pt idx="2318">
                        <c:v>34.440399999999997</c:v>
                      </c:pt>
                      <c:pt idx="2319">
                        <c:v>32.274500000000003</c:v>
                      </c:pt>
                      <c:pt idx="2320">
                        <c:v>30.206</c:v>
                      </c:pt>
                      <c:pt idx="2321">
                        <c:v>28.3568</c:v>
                      </c:pt>
                      <c:pt idx="2322">
                        <c:v>26.829000000000001</c:v>
                      </c:pt>
                      <c:pt idx="2323">
                        <c:v>25.6919</c:v>
                      </c:pt>
                      <c:pt idx="2324">
                        <c:v>24.9757</c:v>
                      </c:pt>
                      <c:pt idx="2325">
                        <c:v>24.6736</c:v>
                      </c:pt>
                      <c:pt idx="2326">
                        <c:v>24.7483</c:v>
                      </c:pt>
                      <c:pt idx="2327">
                        <c:v>25.143000000000001</c:v>
                      </c:pt>
                      <c:pt idx="2328">
                        <c:v>25.791</c:v>
                      </c:pt>
                      <c:pt idx="2329">
                        <c:v>26.622399999999999</c:v>
                      </c:pt>
                      <c:pt idx="2330">
                        <c:v>27.567699999999999</c:v>
                      </c:pt>
                      <c:pt idx="2331">
                        <c:v>28.556699999999999</c:v>
                      </c:pt>
                      <c:pt idx="2332">
                        <c:v>29.5183</c:v>
                      </c:pt>
                      <c:pt idx="2333">
                        <c:v>30.380600000000001</c:v>
                      </c:pt>
                      <c:pt idx="2334">
                        <c:v>31.075900000000001</c:v>
                      </c:pt>
                      <c:pt idx="2335">
                        <c:v>31.548200000000001</c:v>
                      </c:pt>
                      <c:pt idx="2336">
                        <c:v>31.7623</c:v>
                      </c:pt>
                      <c:pt idx="2337">
                        <c:v>31.7117</c:v>
                      </c:pt>
                      <c:pt idx="2338">
                        <c:v>31.42</c:v>
                      </c:pt>
                      <c:pt idx="2339">
                        <c:v>30.937000000000001</c:v>
                      </c:pt>
                      <c:pt idx="2340">
                        <c:v>30.328299999999999</c:v>
                      </c:pt>
                      <c:pt idx="2341">
                        <c:v>29.661300000000001</c:v>
                      </c:pt>
                      <c:pt idx="2342">
                        <c:v>28.9924</c:v>
                      </c:pt>
                      <c:pt idx="2343">
                        <c:v>28.359100000000002</c:v>
                      </c:pt>
                      <c:pt idx="2344">
                        <c:v>27.7791</c:v>
                      </c:pt>
                      <c:pt idx="2345">
                        <c:v>27.256699999999999</c:v>
                      </c:pt>
                      <c:pt idx="2346">
                        <c:v>26.794</c:v>
                      </c:pt>
                      <c:pt idx="2347">
                        <c:v>26.403700000000001</c:v>
                      </c:pt>
                      <c:pt idx="2348">
                        <c:v>26.118200000000002</c:v>
                      </c:pt>
                      <c:pt idx="2349">
                        <c:v>25.992699999999999</c:v>
                      </c:pt>
                      <c:pt idx="2350">
                        <c:v>26.101199999999999</c:v>
                      </c:pt>
                      <c:pt idx="2351">
                        <c:v>26.523900000000001</c:v>
                      </c:pt>
                      <c:pt idx="2352">
                        <c:v>27.331499999999998</c:v>
                      </c:pt>
                      <c:pt idx="2353">
                        <c:v>28.568200000000001</c:v>
                      </c:pt>
                      <c:pt idx="2354">
                        <c:v>30.2377</c:v>
                      </c:pt>
                      <c:pt idx="2355">
                        <c:v>32.294499999999999</c:v>
                      </c:pt>
                      <c:pt idx="2356">
                        <c:v>34.643099999999997</c:v>
                      </c:pt>
                      <c:pt idx="2357">
                        <c:v>37.143999999999998</c:v>
                      </c:pt>
                      <c:pt idx="2358">
                        <c:v>39.625900000000001</c:v>
                      </c:pt>
                      <c:pt idx="2359">
                        <c:v>41.9024</c:v>
                      </c:pt>
                      <c:pt idx="2360">
                        <c:v>43.791499999999999</c:v>
                      </c:pt>
                      <c:pt idx="2361">
                        <c:v>45.135399999999997</c:v>
                      </c:pt>
                      <c:pt idx="2362">
                        <c:v>45.819600000000001</c:v>
                      </c:pt>
                      <c:pt idx="2363">
                        <c:v>45.787199999999999</c:v>
                      </c:pt>
                      <c:pt idx="2364">
                        <c:v>45.047800000000002</c:v>
                      </c:pt>
                      <c:pt idx="2365">
                        <c:v>43.677999999999997</c:v>
                      </c:pt>
                      <c:pt idx="2366">
                        <c:v>41.812100000000001</c:v>
                      </c:pt>
                      <c:pt idx="2367">
                        <c:v>39.624200000000002</c:v>
                      </c:pt>
                      <c:pt idx="2368">
                        <c:v>37.304200000000002</c:v>
                      </c:pt>
                      <c:pt idx="2369">
                        <c:v>35.030999999999999</c:v>
                      </c:pt>
                      <c:pt idx="2370">
                        <c:v>32.949100000000001</c:v>
                      </c:pt>
                      <c:pt idx="2371">
                        <c:v>31.151199999999999</c:v>
                      </c:pt>
                      <c:pt idx="2372">
                        <c:v>29.670999999999999</c:v>
                      </c:pt>
                      <c:pt idx="2373">
                        <c:v>28.486799999999999</c:v>
                      </c:pt>
                      <c:pt idx="2374">
                        <c:v>27.5334</c:v>
                      </c:pt>
                      <c:pt idx="2375">
                        <c:v>26.72</c:v>
                      </c:pt>
                      <c:pt idx="2376">
                        <c:v>25.950299999999999</c:v>
                      </c:pt>
                      <c:pt idx="2377">
                        <c:v>25.141200000000001</c:v>
                      </c:pt>
                      <c:pt idx="2378">
                        <c:v>24.236499999999999</c:v>
                      </c:pt>
                      <c:pt idx="2379">
                        <c:v>23.2163</c:v>
                      </c:pt>
                      <c:pt idx="2380">
                        <c:v>22.098299999999998</c:v>
                      </c:pt>
                      <c:pt idx="2381">
                        <c:v>20.934999999999999</c:v>
                      </c:pt>
                      <c:pt idx="2382">
                        <c:v>19.804099999999998</c:v>
                      </c:pt>
                      <c:pt idx="2383">
                        <c:v>18.7971</c:v>
                      </c:pt>
                      <c:pt idx="2384">
                        <c:v>18.003699999999998</c:v>
                      </c:pt>
                      <c:pt idx="2385">
                        <c:v>17.497900000000001</c:v>
                      </c:pt>
                      <c:pt idx="2386">
                        <c:v>17.3248</c:v>
                      </c:pt>
                      <c:pt idx="2387">
                        <c:v>17.491700000000002</c:v>
                      </c:pt>
                      <c:pt idx="2388">
                        <c:v>17.965199999999999</c:v>
                      </c:pt>
                      <c:pt idx="2389">
                        <c:v>18.6752</c:v>
                      </c:pt>
                      <c:pt idx="2390">
                        <c:v>19.524999999999999</c:v>
                      </c:pt>
                      <c:pt idx="2391">
                        <c:v>20.407599999999999</c:v>
                      </c:pt>
                      <c:pt idx="2392">
                        <c:v>21.223600000000001</c:v>
                      </c:pt>
                      <c:pt idx="2393">
                        <c:v>21.898199999999999</c:v>
                      </c:pt>
                      <c:pt idx="2394">
                        <c:v>22.3933</c:v>
                      </c:pt>
                      <c:pt idx="2395">
                        <c:v>22.710799999999999</c:v>
                      </c:pt>
                      <c:pt idx="2396">
                        <c:v>22.887</c:v>
                      </c:pt>
                      <c:pt idx="2397">
                        <c:v>22.979399999999998</c:v>
                      </c:pt>
                      <c:pt idx="2398">
                        <c:v>23.0474</c:v>
                      </c:pt>
                      <c:pt idx="2399">
                        <c:v>23.134799999999998</c:v>
                      </c:pt>
                      <c:pt idx="2400">
                        <c:v>23.255600000000001</c:v>
                      </c:pt>
                      <c:pt idx="2401">
                        <c:v>23.389600000000002</c:v>
                      </c:pt>
                      <c:pt idx="2402">
                        <c:v>23.487400000000001</c:v>
                      </c:pt>
                      <c:pt idx="2403">
                        <c:v>23.483899999999998</c:v>
                      </c:pt>
                      <c:pt idx="2404">
                        <c:v>23.317599999999999</c:v>
                      </c:pt>
                      <c:pt idx="2405">
                        <c:v>22.948699999999999</c:v>
                      </c:pt>
                      <c:pt idx="2406">
                        <c:v>22.3733</c:v>
                      </c:pt>
                      <c:pt idx="2407">
                        <c:v>21.629200000000001</c:v>
                      </c:pt>
                      <c:pt idx="2408">
                        <c:v>20.792300000000001</c:v>
                      </c:pt>
                      <c:pt idx="2409">
                        <c:v>19.965299999999999</c:v>
                      </c:pt>
                      <c:pt idx="2410">
                        <c:v>19.260300000000001</c:v>
                      </c:pt>
                      <c:pt idx="2411">
                        <c:v>18.781400000000001</c:v>
                      </c:pt>
                      <c:pt idx="2412">
                        <c:v>18.608499999999999</c:v>
                      </c:pt>
                      <c:pt idx="2413">
                        <c:v>18.7864</c:v>
                      </c:pt>
                      <c:pt idx="2414">
                        <c:v>19.320599999999999</c:v>
                      </c:pt>
                      <c:pt idx="2415">
                        <c:v>20.1784</c:v>
                      </c:pt>
                      <c:pt idx="2416">
                        <c:v>21.295999999999999</c:v>
                      </c:pt>
                      <c:pt idx="2417">
                        <c:v>22.588100000000001</c:v>
                      </c:pt>
                      <c:pt idx="2418">
                        <c:v>23.960100000000001</c:v>
                      </c:pt>
                      <c:pt idx="2419">
                        <c:v>25.319500000000001</c:v>
                      </c:pt>
                      <c:pt idx="2420">
                        <c:v>26.585899999999999</c:v>
                      </c:pt>
                      <c:pt idx="2421">
                        <c:v>27.697500000000002</c:v>
                      </c:pt>
                      <c:pt idx="2422">
                        <c:v>28.613299999999999</c:v>
                      </c:pt>
                      <c:pt idx="2423">
                        <c:v>29.310500000000001</c:v>
                      </c:pt>
                      <c:pt idx="2424">
                        <c:v>29.7788</c:v>
                      </c:pt>
                      <c:pt idx="2425">
                        <c:v>30.012899999999998</c:v>
                      </c:pt>
                      <c:pt idx="2426">
                        <c:v>30.0063</c:v>
                      </c:pt>
                      <c:pt idx="2427">
                        <c:v>29.7485</c:v>
                      </c:pt>
                      <c:pt idx="2428">
                        <c:v>29.227399999999999</c:v>
                      </c:pt>
                      <c:pt idx="2429">
                        <c:v>28.435099999999998</c:v>
                      </c:pt>
                      <c:pt idx="2430">
                        <c:v>27.377199999999998</c:v>
                      </c:pt>
                      <c:pt idx="2431">
                        <c:v>26.080400000000001</c:v>
                      </c:pt>
                      <c:pt idx="2432">
                        <c:v>24.597000000000001</c:v>
                      </c:pt>
                      <c:pt idx="2433">
                        <c:v>23.0031</c:v>
                      </c:pt>
                      <c:pt idx="2434">
                        <c:v>21.392099999999999</c:v>
                      </c:pt>
                      <c:pt idx="2435">
                        <c:v>19.8628</c:v>
                      </c:pt>
                      <c:pt idx="2436">
                        <c:v>18.506499999999999</c:v>
                      </c:pt>
                      <c:pt idx="2437">
                        <c:v>17.394200000000001</c:v>
                      </c:pt>
                      <c:pt idx="2438">
                        <c:v>16.567699999999999</c:v>
                      </c:pt>
                      <c:pt idx="2439">
                        <c:v>16.034400000000002</c:v>
                      </c:pt>
                      <c:pt idx="2440">
                        <c:v>15.767899999999999</c:v>
                      </c:pt>
                      <c:pt idx="2441">
                        <c:v>15.712999999999999</c:v>
                      </c:pt>
                      <c:pt idx="2442">
                        <c:v>15.795</c:v>
                      </c:pt>
                      <c:pt idx="2443">
                        <c:v>15.9313</c:v>
                      </c:pt>
                      <c:pt idx="2444">
                        <c:v>16.043600000000001</c:v>
                      </c:pt>
                      <c:pt idx="2445">
                        <c:v>16.069400000000002</c:v>
                      </c:pt>
                      <c:pt idx="2446">
                        <c:v>15.97</c:v>
                      </c:pt>
                      <c:pt idx="2447">
                        <c:v>15.734500000000001</c:v>
                      </c:pt>
                      <c:pt idx="2448">
                        <c:v>15.3789</c:v>
                      </c:pt>
                      <c:pt idx="2449">
                        <c:v>14.9406</c:v>
                      </c:pt>
                      <c:pt idx="2450">
                        <c:v>14.4696</c:v>
                      </c:pt>
                      <c:pt idx="2451">
                        <c:v>14.0191</c:v>
                      </c:pt>
                      <c:pt idx="2452">
                        <c:v>13.635199999999999</c:v>
                      </c:pt>
                      <c:pt idx="2453">
                        <c:v>13.350199999999999</c:v>
                      </c:pt>
                      <c:pt idx="2454">
                        <c:v>13.1775</c:v>
                      </c:pt>
                      <c:pt idx="2455">
                        <c:v>13.110200000000001</c:v>
                      </c:pt>
                      <c:pt idx="2456">
                        <c:v>13.123200000000001</c:v>
                      </c:pt>
                      <c:pt idx="2457">
                        <c:v>13.1777</c:v>
                      </c:pt>
                      <c:pt idx="2458">
                        <c:v>13.2277</c:v>
                      </c:pt>
                      <c:pt idx="2459">
                        <c:v>13.228199999999999</c:v>
                      </c:pt>
                      <c:pt idx="2460">
                        <c:v>13.1433</c:v>
                      </c:pt>
                      <c:pt idx="2461">
                        <c:v>12.9526</c:v>
                      </c:pt>
                      <c:pt idx="2462">
                        <c:v>12.655799999999999</c:v>
                      </c:pt>
                      <c:pt idx="2463">
                        <c:v>12.2735</c:v>
                      </c:pt>
                      <c:pt idx="2464">
                        <c:v>11.843500000000001</c:v>
                      </c:pt>
                      <c:pt idx="2465">
                        <c:v>11.4153</c:v>
                      </c:pt>
                      <c:pt idx="2466">
                        <c:v>11.040900000000001</c:v>
                      </c:pt>
                      <c:pt idx="2467">
                        <c:v>10.766400000000001</c:v>
                      </c:pt>
                      <c:pt idx="2468">
                        <c:v>10.6249</c:v>
                      </c:pt>
                      <c:pt idx="2469">
                        <c:v>10.6312</c:v>
                      </c:pt>
                      <c:pt idx="2470">
                        <c:v>10.780799999999999</c:v>
                      </c:pt>
                      <c:pt idx="2471">
                        <c:v>11.051399999999999</c:v>
                      </c:pt>
                      <c:pt idx="2472">
                        <c:v>11.4069</c:v>
                      </c:pt>
                      <c:pt idx="2473">
                        <c:v>11.8033</c:v>
                      </c:pt>
                      <c:pt idx="2474">
                        <c:v>12.1942</c:v>
                      </c:pt>
                      <c:pt idx="2475">
                        <c:v>12.5373</c:v>
                      </c:pt>
                      <c:pt idx="2476">
                        <c:v>12.7982</c:v>
                      </c:pt>
                      <c:pt idx="2477">
                        <c:v>12.954499999999999</c:v>
                      </c:pt>
                      <c:pt idx="2478">
                        <c:v>12.9976</c:v>
                      </c:pt>
                      <c:pt idx="2479">
                        <c:v>12.932399999999999</c:v>
                      </c:pt>
                      <c:pt idx="2480">
                        <c:v>12.7759</c:v>
                      </c:pt>
                      <c:pt idx="2481">
                        <c:v>12.553900000000001</c:v>
                      </c:pt>
                      <c:pt idx="2482">
                        <c:v>12.295999999999999</c:v>
                      </c:pt>
                      <c:pt idx="2483">
                        <c:v>12.031499999999999</c:v>
                      </c:pt>
                      <c:pt idx="2484">
                        <c:v>11.7841</c:v>
                      </c:pt>
                      <c:pt idx="2485">
                        <c:v>11.5692</c:v>
                      </c:pt>
                      <c:pt idx="2486">
                        <c:v>11.392799999999999</c:v>
                      </c:pt>
                      <c:pt idx="2487">
                        <c:v>11.2522</c:v>
                      </c:pt>
                      <c:pt idx="2488">
                        <c:v>11.1388</c:v>
                      </c:pt>
                      <c:pt idx="2489">
                        <c:v>11.0419</c:v>
                      </c:pt>
                      <c:pt idx="2490">
                        <c:v>10.952</c:v>
                      </c:pt>
                      <c:pt idx="2491">
                        <c:v>10.863799999999999</c:v>
                      </c:pt>
                      <c:pt idx="2492">
                        <c:v>10.778</c:v>
                      </c:pt>
                      <c:pt idx="2493">
                        <c:v>10.701499999999999</c:v>
                      </c:pt>
                      <c:pt idx="2494">
                        <c:v>10.645799999999999</c:v>
                      </c:pt>
                      <c:pt idx="2495">
                        <c:v>10.625299999999999</c:v>
                      </c:pt>
                      <c:pt idx="2496">
                        <c:v>10.654</c:v>
                      </c:pt>
                      <c:pt idx="2497">
                        <c:v>10.742599999999999</c:v>
                      </c:pt>
                      <c:pt idx="2498">
                        <c:v>10.895899999999999</c:v>
                      </c:pt>
                      <c:pt idx="2499">
                        <c:v>11.110200000000001</c:v>
                      </c:pt>
                      <c:pt idx="2500">
                        <c:v>11.372299999999999</c:v>
                      </c:pt>
                      <c:pt idx="2501">
                        <c:v>11.659700000000001</c:v>
                      </c:pt>
                      <c:pt idx="2502">
                        <c:v>11.943</c:v>
                      </c:pt>
                      <c:pt idx="2503">
                        <c:v>12.189299999999999</c:v>
                      </c:pt>
                      <c:pt idx="2504">
                        <c:v>12.367699999999999</c:v>
                      </c:pt>
                      <c:pt idx="2505">
                        <c:v>12.454499999999999</c:v>
                      </c:pt>
                      <c:pt idx="2506">
                        <c:v>12.4374</c:v>
                      </c:pt>
                      <c:pt idx="2507">
                        <c:v>12.317600000000001</c:v>
                      </c:pt>
                      <c:pt idx="2508">
                        <c:v>12.109</c:v>
                      </c:pt>
                      <c:pt idx="2509">
                        <c:v>11.834099999999999</c:v>
                      </c:pt>
                      <c:pt idx="2510">
                        <c:v>11.5189</c:v>
                      </c:pt>
                      <c:pt idx="2511">
                        <c:v>11.1869</c:v>
                      </c:pt>
                      <c:pt idx="2512">
                        <c:v>10.854699999999999</c:v>
                      </c:pt>
                      <c:pt idx="2513">
                        <c:v>10.530200000000001</c:v>
                      </c:pt>
                      <c:pt idx="2514">
                        <c:v>10.213200000000001</c:v>
                      </c:pt>
                      <c:pt idx="2515">
                        <c:v>9.8990600000000004</c:v>
                      </c:pt>
                      <c:pt idx="2516">
                        <c:v>9.5830000000000002</c:v>
                      </c:pt>
                      <c:pt idx="2517">
                        <c:v>9.2642500000000005</c:v>
                      </c:pt>
                      <c:pt idx="2518">
                        <c:v>8.9488500000000002</c:v>
                      </c:pt>
                      <c:pt idx="2519">
                        <c:v>8.6503999999999994</c:v>
                      </c:pt>
                      <c:pt idx="2520">
                        <c:v>8.3887599999999996</c:v>
                      </c:pt>
                      <c:pt idx="2521">
                        <c:v>8.1874599999999997</c:v>
                      </c:pt>
                      <c:pt idx="2522">
                        <c:v>8.0703800000000001</c:v>
                      </c:pt>
                      <c:pt idx="2523">
                        <c:v>8.0585299999999993</c:v>
                      </c:pt>
                      <c:pt idx="2524">
                        <c:v>8.1673799999999996</c:v>
                      </c:pt>
                      <c:pt idx="2525">
                        <c:v>8.4047999999999998</c:v>
                      </c:pt>
                      <c:pt idx="2526">
                        <c:v>8.7697000000000003</c:v>
                      </c:pt>
                      <c:pt idx="2527">
                        <c:v>9.2512600000000003</c:v>
                      </c:pt>
                      <c:pt idx="2528">
                        <c:v>9.8288100000000007</c:v>
                      </c:pt>
                      <c:pt idx="2529">
                        <c:v>10.4726</c:v>
                      </c:pt>
                      <c:pt idx="2530">
                        <c:v>11.145899999999999</c:v>
                      </c:pt>
                      <c:pt idx="2531">
                        <c:v>11.807700000000001</c:v>
                      </c:pt>
                      <c:pt idx="2532">
                        <c:v>12.417400000000001</c:v>
                      </c:pt>
                      <c:pt idx="2533">
                        <c:v>12.938800000000001</c:v>
                      </c:pt>
                      <c:pt idx="2534">
                        <c:v>13.3437</c:v>
                      </c:pt>
                      <c:pt idx="2535">
                        <c:v>13.614599999999999</c:v>
                      </c:pt>
                      <c:pt idx="2536">
                        <c:v>13.745200000000001</c:v>
                      </c:pt>
                      <c:pt idx="2537">
                        <c:v>13.738300000000001</c:v>
                      </c:pt>
                      <c:pt idx="2538">
                        <c:v>13.603999999999999</c:v>
                      </c:pt>
                      <c:pt idx="2539">
                        <c:v>13.3566</c:v>
                      </c:pt>
                      <c:pt idx="2540">
                        <c:v>13.012</c:v>
                      </c:pt>
                      <c:pt idx="2541">
                        <c:v>12.587300000000001</c:v>
                      </c:pt>
                      <c:pt idx="2542">
                        <c:v>12.0998</c:v>
                      </c:pt>
                      <c:pt idx="2543">
                        <c:v>11.568199999999999</c:v>
                      </c:pt>
                      <c:pt idx="2544">
                        <c:v>11.0122</c:v>
                      </c:pt>
                      <c:pt idx="2545">
                        <c:v>10.453799999999999</c:v>
                      </c:pt>
                      <c:pt idx="2546">
                        <c:v>9.9158399999999993</c:v>
                      </c:pt>
                      <c:pt idx="2547">
                        <c:v>9.4219600000000003</c:v>
                      </c:pt>
                      <c:pt idx="2548">
                        <c:v>8.9951399999999992</c:v>
                      </c:pt>
                      <c:pt idx="2549">
                        <c:v>8.6564999999999994</c:v>
                      </c:pt>
                      <c:pt idx="2550">
                        <c:v>8.4237900000000003</c:v>
                      </c:pt>
                      <c:pt idx="2551">
                        <c:v>8.3098200000000002</c:v>
                      </c:pt>
                      <c:pt idx="2552">
                        <c:v>8.3208400000000005</c:v>
                      </c:pt>
                      <c:pt idx="2553">
                        <c:v>8.4551599999999993</c:v>
                      </c:pt>
                      <c:pt idx="2554">
                        <c:v>8.7024600000000003</c:v>
                      </c:pt>
                      <c:pt idx="2555">
                        <c:v>9.0439799999999995</c:v>
                      </c:pt>
                      <c:pt idx="2556">
                        <c:v>9.4541000000000004</c:v>
                      </c:pt>
                      <c:pt idx="2557">
                        <c:v>9.9028299999999998</c:v>
                      </c:pt>
                      <c:pt idx="2558">
                        <c:v>10.359</c:v>
                      </c:pt>
                      <c:pt idx="2559">
                        <c:v>10.7935</c:v>
                      </c:pt>
                      <c:pt idx="2560">
                        <c:v>11.181699999999999</c:v>
                      </c:pt>
                      <c:pt idx="2561">
                        <c:v>11.5055</c:v>
                      </c:pt>
                      <c:pt idx="2562">
                        <c:v>11.754300000000001</c:v>
                      </c:pt>
                      <c:pt idx="2563">
                        <c:v>11.9253</c:v>
                      </c:pt>
                      <c:pt idx="2564">
                        <c:v>12.0235</c:v>
                      </c:pt>
                      <c:pt idx="2565">
                        <c:v>12.061400000000001</c:v>
                      </c:pt>
                      <c:pt idx="2566">
                        <c:v>12.057700000000001</c:v>
                      </c:pt>
                      <c:pt idx="2567">
                        <c:v>12.0349</c:v>
                      </c:pt>
                      <c:pt idx="2568">
                        <c:v>12.015700000000001</c:v>
                      </c:pt>
                      <c:pt idx="2569">
                        <c:v>12.0182</c:v>
                      </c:pt>
                      <c:pt idx="2570">
                        <c:v>12.052199999999999</c:v>
                      </c:pt>
                      <c:pt idx="2571">
                        <c:v>12.1167</c:v>
                      </c:pt>
                      <c:pt idx="2572">
                        <c:v>12.2004</c:v>
                      </c:pt>
                      <c:pt idx="2573">
                        <c:v>12.286199999999999</c:v>
                      </c:pt>
                      <c:pt idx="2574">
                        <c:v>12.358599999999999</c:v>
                      </c:pt>
                      <c:pt idx="2575">
                        <c:v>12.4122</c:v>
                      </c:pt>
                      <c:pt idx="2576">
                        <c:v>12.4594</c:v>
                      </c:pt>
                      <c:pt idx="2577">
                        <c:v>12.534000000000001</c:v>
                      </c:pt>
                      <c:pt idx="2578">
                        <c:v>12.6906</c:v>
                      </c:pt>
                      <c:pt idx="2579">
                        <c:v>12.9976</c:v>
                      </c:pt>
                      <c:pt idx="2580">
                        <c:v>13.5265</c:v>
                      </c:pt>
                      <c:pt idx="2581">
                        <c:v>14.339399999999999</c:v>
                      </c:pt>
                      <c:pt idx="2582">
                        <c:v>15.477</c:v>
                      </c:pt>
                      <c:pt idx="2583">
                        <c:v>16.950700000000001</c:v>
                      </c:pt>
                      <c:pt idx="2584">
                        <c:v>18.740100000000002</c:v>
                      </c:pt>
                      <c:pt idx="2585">
                        <c:v>20.7958</c:v>
                      </c:pt>
                      <c:pt idx="2586">
                        <c:v>23.0473</c:v>
                      </c:pt>
                      <c:pt idx="2587">
                        <c:v>25.412600000000001</c:v>
                      </c:pt>
                      <c:pt idx="2588">
                        <c:v>27.807500000000001</c:v>
                      </c:pt>
                      <c:pt idx="2589">
                        <c:v>30.151499999999999</c:v>
                      </c:pt>
                      <c:pt idx="2590">
                        <c:v>32.370699999999999</c:v>
                      </c:pt>
                      <c:pt idx="2591">
                        <c:v>34.395499999999998</c:v>
                      </c:pt>
                      <c:pt idx="2592">
                        <c:v>36.158099999999997</c:v>
                      </c:pt>
                      <c:pt idx="2593">
                        <c:v>37.590200000000003</c:v>
                      </c:pt>
                      <c:pt idx="2594">
                        <c:v>38.624000000000002</c:v>
                      </c:pt>
                      <c:pt idx="2595">
                        <c:v>39.197800000000001</c:v>
                      </c:pt>
                      <c:pt idx="2596">
                        <c:v>39.265099999999997</c:v>
                      </c:pt>
                      <c:pt idx="2597">
                        <c:v>38.805399999999999</c:v>
                      </c:pt>
                      <c:pt idx="2598">
                        <c:v>37.832799999999999</c:v>
                      </c:pt>
                      <c:pt idx="2599">
                        <c:v>36.400700000000001</c:v>
                      </c:pt>
                      <c:pt idx="2600">
                        <c:v>34.599499999999999</c:v>
                      </c:pt>
                      <c:pt idx="2601">
                        <c:v>32.547199999999997</c:v>
                      </c:pt>
                      <c:pt idx="2602">
                        <c:v>30.376999999999999</c:v>
                      </c:pt>
                      <c:pt idx="2603">
                        <c:v>28.220800000000001</c:v>
                      </c:pt>
                      <c:pt idx="2604">
                        <c:v>26.1967</c:v>
                      </c:pt>
                      <c:pt idx="2605">
                        <c:v>24.3995</c:v>
                      </c:pt>
                      <c:pt idx="2606">
                        <c:v>22.8964</c:v>
                      </c:pt>
                      <c:pt idx="2607">
                        <c:v>21.728400000000001</c:v>
                      </c:pt>
                      <c:pt idx="2608">
                        <c:v>20.913399999999999</c:v>
                      </c:pt>
                      <c:pt idx="2609">
                        <c:v>20.450299999999999</c:v>
                      </c:pt>
                      <c:pt idx="2610">
                        <c:v>20.321000000000002</c:v>
                      </c:pt>
                      <c:pt idx="2611">
                        <c:v>20.490100000000002</c:v>
                      </c:pt>
                      <c:pt idx="2612">
                        <c:v>20.903700000000001</c:v>
                      </c:pt>
                      <c:pt idx="2613">
                        <c:v>21.488399999999999</c:v>
                      </c:pt>
                      <c:pt idx="2614">
                        <c:v>22.154299999999999</c:v>
                      </c:pt>
                      <c:pt idx="2615">
                        <c:v>22.801600000000001</c:v>
                      </c:pt>
                      <c:pt idx="2616">
                        <c:v>23.332799999999999</c:v>
                      </c:pt>
                      <c:pt idx="2617">
                        <c:v>23.666399999999999</c:v>
                      </c:pt>
                      <c:pt idx="2618">
                        <c:v>23.749400000000001</c:v>
                      </c:pt>
                      <c:pt idx="2619">
                        <c:v>23.566099999999999</c:v>
                      </c:pt>
                      <c:pt idx="2620">
                        <c:v>23.138500000000001</c:v>
                      </c:pt>
                      <c:pt idx="2621">
                        <c:v>22.5197</c:v>
                      </c:pt>
                      <c:pt idx="2622">
                        <c:v>21.7806</c:v>
                      </c:pt>
                      <c:pt idx="2623">
                        <c:v>20.994299999999999</c:v>
                      </c:pt>
                      <c:pt idx="2624">
                        <c:v>20.222200000000001</c:v>
                      </c:pt>
                      <c:pt idx="2625">
                        <c:v>19.5046</c:v>
                      </c:pt>
                      <c:pt idx="2626">
                        <c:v>18.859500000000001</c:v>
                      </c:pt>
                      <c:pt idx="2627">
                        <c:v>18.286899999999999</c:v>
                      </c:pt>
                      <c:pt idx="2628">
                        <c:v>17.777799999999999</c:v>
                      </c:pt>
                      <c:pt idx="2629">
                        <c:v>17.324300000000001</c:v>
                      </c:pt>
                      <c:pt idx="2630">
                        <c:v>16.926400000000001</c:v>
                      </c:pt>
                      <c:pt idx="2631">
                        <c:v>16.5943</c:v>
                      </c:pt>
                      <c:pt idx="2632">
                        <c:v>16.3444</c:v>
                      </c:pt>
                      <c:pt idx="2633">
                        <c:v>16.1922</c:v>
                      </c:pt>
                      <c:pt idx="2634">
                        <c:v>16.1432</c:v>
                      </c:pt>
                      <c:pt idx="2635">
                        <c:v>16.184999999999999</c:v>
                      </c:pt>
                      <c:pt idx="2636">
                        <c:v>16.284800000000001</c:v>
                      </c:pt>
                      <c:pt idx="2637">
                        <c:v>16.391400000000001</c:v>
                      </c:pt>
                      <c:pt idx="2638">
                        <c:v>16.4435</c:v>
                      </c:pt>
                      <c:pt idx="2639">
                        <c:v>16.381399999999999</c:v>
                      </c:pt>
                      <c:pt idx="2640">
                        <c:v>16.159099999999999</c:v>
                      </c:pt>
                      <c:pt idx="2641">
                        <c:v>15.7547</c:v>
                      </c:pt>
                      <c:pt idx="2642">
                        <c:v>15.1753</c:v>
                      </c:pt>
                      <c:pt idx="2643">
                        <c:v>14.456300000000001</c:v>
                      </c:pt>
                      <c:pt idx="2644">
                        <c:v>13.654400000000001</c:v>
                      </c:pt>
                      <c:pt idx="2645">
                        <c:v>12.8363</c:v>
                      </c:pt>
                      <c:pt idx="2646">
                        <c:v>12.065799999999999</c:v>
                      </c:pt>
                      <c:pt idx="2647">
                        <c:v>11.3924</c:v>
                      </c:pt>
                      <c:pt idx="2648">
                        <c:v>10.8438</c:v>
                      </c:pt>
                      <c:pt idx="2649">
                        <c:v>10.4237</c:v>
                      </c:pt>
                      <c:pt idx="2650">
                        <c:v>10.114800000000001</c:v>
                      </c:pt>
                      <c:pt idx="2651">
                        <c:v>9.8866399999999999</c:v>
                      </c:pt>
                      <c:pt idx="2652">
                        <c:v>9.7048400000000008</c:v>
                      </c:pt>
                      <c:pt idx="2653">
                        <c:v>9.5401299999999996</c:v>
                      </c:pt>
                      <c:pt idx="2654">
                        <c:v>9.3749500000000001</c:v>
                      </c:pt>
                      <c:pt idx="2655">
                        <c:v>9.2064500000000002</c:v>
                      </c:pt>
                      <c:pt idx="2656">
                        <c:v>9.0456199999999995</c:v>
                      </c:pt>
                      <c:pt idx="2657">
                        <c:v>8.9137799999999991</c:v>
                      </c:pt>
                      <c:pt idx="2658">
                        <c:v>8.8374299999999995</c:v>
                      </c:pt>
                      <c:pt idx="2659">
                        <c:v>8.8432200000000005</c:v>
                      </c:pt>
                      <c:pt idx="2660">
                        <c:v>8.9536700000000007</c:v>
                      </c:pt>
                      <c:pt idx="2661">
                        <c:v>9.1840899999999994</c:v>
                      </c:pt>
                      <c:pt idx="2662">
                        <c:v>9.5404300000000006</c:v>
                      </c:pt>
                      <c:pt idx="2663">
                        <c:v>10.0174</c:v>
                      </c:pt>
                      <c:pt idx="2664">
                        <c:v>10.597200000000001</c:v>
                      </c:pt>
                      <c:pt idx="2665">
                        <c:v>11.2478</c:v>
                      </c:pt>
                      <c:pt idx="2666">
                        <c:v>11.9236</c:v>
                      </c:pt>
                      <c:pt idx="2667">
                        <c:v>12.567399999999999</c:v>
                      </c:pt>
                      <c:pt idx="2668">
                        <c:v>13.115600000000001</c:v>
                      </c:pt>
                      <c:pt idx="2669">
                        <c:v>13.5061</c:v>
                      </c:pt>
                      <c:pt idx="2670">
                        <c:v>13.6877</c:v>
                      </c:pt>
                      <c:pt idx="2671">
                        <c:v>13.629200000000001</c:v>
                      </c:pt>
                      <c:pt idx="2672">
                        <c:v>13.326700000000001</c:v>
                      </c:pt>
                      <c:pt idx="2673">
                        <c:v>12.805999999999999</c:v>
                      </c:pt>
                      <c:pt idx="2674">
                        <c:v>12.1198</c:v>
                      </c:pt>
                      <c:pt idx="2675">
                        <c:v>11.3413</c:v>
                      </c:pt>
                      <c:pt idx="2676">
                        <c:v>10.5527</c:v>
                      </c:pt>
                      <c:pt idx="2677">
                        <c:v>9.8344400000000007</c:v>
                      </c:pt>
                      <c:pt idx="2678">
                        <c:v>9.2536299999999994</c:v>
                      </c:pt>
                      <c:pt idx="2679">
                        <c:v>8.8564399999999992</c:v>
                      </c:pt>
                      <c:pt idx="2680">
                        <c:v>8.6635299999999997</c:v>
                      </c:pt>
                      <c:pt idx="2681">
                        <c:v>8.6696600000000004</c:v>
                      </c:pt>
                      <c:pt idx="2682">
                        <c:v>8.8464700000000001</c:v>
                      </c:pt>
                      <c:pt idx="2683">
                        <c:v>9.14785</c:v>
                      </c:pt>
                      <c:pt idx="2684">
                        <c:v>9.51661</c:v>
                      </c:pt>
                      <c:pt idx="2685">
                        <c:v>9.8916900000000005</c:v>
                      </c:pt>
                      <c:pt idx="2686">
                        <c:v>10.215</c:v>
                      </c:pt>
                      <c:pt idx="2687">
                        <c:v>10.4376</c:v>
                      </c:pt>
                      <c:pt idx="2688">
                        <c:v>10.5242</c:v>
                      </c:pt>
                      <c:pt idx="2689">
                        <c:v>10.4566</c:v>
                      </c:pt>
                      <c:pt idx="2690">
                        <c:v>10.2347</c:v>
                      </c:pt>
                      <c:pt idx="2691">
                        <c:v>9.8755299999999995</c:v>
                      </c:pt>
                      <c:pt idx="2692">
                        <c:v>9.4104100000000006</c:v>
                      </c:pt>
                      <c:pt idx="2693">
                        <c:v>8.8798300000000001</c:v>
                      </c:pt>
                      <c:pt idx="2694">
                        <c:v>8.3274699999999999</c:v>
                      </c:pt>
                      <c:pt idx="2695">
                        <c:v>7.79399</c:v>
                      </c:pt>
                      <c:pt idx="2696">
                        <c:v>7.3116199999999996</c:v>
                      </c:pt>
                      <c:pt idx="2697">
                        <c:v>6.9007899999999998</c:v>
                      </c:pt>
                      <c:pt idx="2698">
                        <c:v>6.5693700000000002</c:v>
                      </c:pt>
                      <c:pt idx="2699">
                        <c:v>6.3146199999999997</c:v>
                      </c:pt>
                      <c:pt idx="2700">
                        <c:v>6.1274899999999999</c:v>
                      </c:pt>
                      <c:pt idx="2701">
                        <c:v>5.9980799999999999</c:v>
                      </c:pt>
                      <c:pt idx="2702">
                        <c:v>5.9211099999999997</c:v>
                      </c:pt>
                      <c:pt idx="2703">
                        <c:v>5.8999300000000003</c:v>
                      </c:pt>
                      <c:pt idx="2704">
                        <c:v>5.9480899999999997</c:v>
                      </c:pt>
                      <c:pt idx="2705">
                        <c:v>6.0879500000000002</c:v>
                      </c:pt>
                      <c:pt idx="2706">
                        <c:v>6.3464099999999997</c:v>
                      </c:pt>
                      <c:pt idx="2707">
                        <c:v>6.7485299999999997</c:v>
                      </c:pt>
                      <c:pt idx="2708">
                        <c:v>7.3101799999999999</c:v>
                      </c:pt>
                      <c:pt idx="2709">
                        <c:v>8.0311500000000002</c:v>
                      </c:pt>
                      <c:pt idx="2710">
                        <c:v>8.8903400000000001</c:v>
                      </c:pt>
                      <c:pt idx="2711">
                        <c:v>9.8442699999999999</c:v>
                      </c:pt>
                      <c:pt idx="2712">
                        <c:v>10.829700000000001</c:v>
                      </c:pt>
                      <c:pt idx="2713">
                        <c:v>11.7705</c:v>
                      </c:pt>
                      <c:pt idx="2714">
                        <c:v>12.5883</c:v>
                      </c:pt>
                      <c:pt idx="2715">
                        <c:v>13.214499999999999</c:v>
                      </c:pt>
                      <c:pt idx="2716">
                        <c:v>13.601800000000001</c:v>
                      </c:pt>
                      <c:pt idx="2717">
                        <c:v>13.7324</c:v>
                      </c:pt>
                      <c:pt idx="2718">
                        <c:v>13.621</c:v>
                      </c:pt>
                      <c:pt idx="2719">
                        <c:v>13.3116</c:v>
                      </c:pt>
                      <c:pt idx="2720">
                        <c:v>12.867599999999999</c:v>
                      </c:pt>
                      <c:pt idx="2721">
                        <c:v>12.3591</c:v>
                      </c:pt>
                      <c:pt idx="2722">
                        <c:v>11.8491</c:v>
                      </c:pt>
                      <c:pt idx="2723">
                        <c:v>11.382199999999999</c:v>
                      </c:pt>
                      <c:pt idx="2724">
                        <c:v>10.978300000000001</c:v>
                      </c:pt>
                      <c:pt idx="2725">
                        <c:v>10.632899999999999</c:v>
                      </c:pt>
                      <c:pt idx="2726">
                        <c:v>10.323399999999999</c:v>
                      </c:pt>
                      <c:pt idx="2727">
                        <c:v>10.0182</c:v>
                      </c:pt>
                      <c:pt idx="2728">
                        <c:v>9.6877700000000004</c:v>
                      </c:pt>
                      <c:pt idx="2729">
                        <c:v>9.3136299999999999</c:v>
                      </c:pt>
                      <c:pt idx="2730">
                        <c:v>8.8929100000000005</c:v>
                      </c:pt>
                      <c:pt idx="2731">
                        <c:v>8.4387600000000003</c:v>
                      </c:pt>
                      <c:pt idx="2732">
                        <c:v>7.9763500000000001</c:v>
                      </c:pt>
                      <c:pt idx="2733">
                        <c:v>7.5365099999999998</c:v>
                      </c:pt>
                      <c:pt idx="2734">
                        <c:v>7.1487100000000003</c:v>
                      </c:pt>
                      <c:pt idx="2735">
                        <c:v>6.8355199999999998</c:v>
                      </c:pt>
                      <c:pt idx="2736">
                        <c:v>6.6095699999999997</c:v>
                      </c:pt>
                      <c:pt idx="2737">
                        <c:v>6.4732799999999999</c:v>
                      </c:pt>
                      <c:pt idx="2738">
                        <c:v>6.42082</c:v>
                      </c:pt>
                      <c:pt idx="2739">
                        <c:v>6.4411899999999997</c:v>
                      </c:pt>
                      <c:pt idx="2740">
                        <c:v>6.5210800000000004</c:v>
                      </c:pt>
                      <c:pt idx="2741">
                        <c:v>6.6468100000000003</c:v>
                      </c:pt>
                      <c:pt idx="2742">
                        <c:v>6.8048900000000003</c:v>
                      </c:pt>
                      <c:pt idx="2743">
                        <c:v>6.9814299999999996</c:v>
                      </c:pt>
                      <c:pt idx="2744">
                        <c:v>7.1612400000000003</c:v>
                      </c:pt>
                      <c:pt idx="2745">
                        <c:v>7.3273400000000004</c:v>
                      </c:pt>
                      <c:pt idx="2746">
                        <c:v>7.4614599999999998</c:v>
                      </c:pt>
                      <c:pt idx="2747">
                        <c:v>7.5456899999999996</c:v>
                      </c:pt>
                      <c:pt idx="2748">
                        <c:v>7.5649800000000003</c:v>
                      </c:pt>
                      <c:pt idx="2749">
                        <c:v>7.5097899999999997</c:v>
                      </c:pt>
                      <c:pt idx="2750">
                        <c:v>7.3782100000000002</c:v>
                      </c:pt>
                      <c:pt idx="2751">
                        <c:v>7.1768400000000003</c:v>
                      </c:pt>
                      <c:pt idx="2752">
                        <c:v>6.92042</c:v>
                      </c:pt>
                      <c:pt idx="2753">
                        <c:v>6.6300299999999996</c:v>
                      </c:pt>
                      <c:pt idx="2754">
                        <c:v>6.33047</c:v>
                      </c:pt>
                      <c:pt idx="2755">
                        <c:v>6.04711</c:v>
                      </c:pt>
                      <c:pt idx="2756">
                        <c:v>5.8028899999999997</c:v>
                      </c:pt>
                      <c:pt idx="2757">
                        <c:v>5.6158799999999998</c:v>
                      </c:pt>
                      <c:pt idx="2758">
                        <c:v>5.4977200000000002</c:v>
                      </c:pt>
                      <c:pt idx="2759">
                        <c:v>5.4531700000000001</c:v>
                      </c:pt>
                      <c:pt idx="2760">
                        <c:v>5.4806400000000002</c:v>
                      </c:pt>
                      <c:pt idx="2761">
                        <c:v>5.5735000000000001</c:v>
                      </c:pt>
                      <c:pt idx="2762">
                        <c:v>5.7216300000000002</c:v>
                      </c:pt>
                      <c:pt idx="2763">
                        <c:v>5.9127700000000001</c:v>
                      </c:pt>
                      <c:pt idx="2764">
                        <c:v>6.1333500000000001</c:v>
                      </c:pt>
                      <c:pt idx="2765">
                        <c:v>6.3685900000000002</c:v>
                      </c:pt>
                      <c:pt idx="2766">
                        <c:v>6.6023399999999999</c:v>
                      </c:pt>
                      <c:pt idx="2767">
                        <c:v>6.8170200000000003</c:v>
                      </c:pt>
                      <c:pt idx="2768">
                        <c:v>6.9942000000000002</c:v>
                      </c:pt>
                      <c:pt idx="2769">
                        <c:v>7.1162000000000001</c:v>
                      </c:pt>
                      <c:pt idx="2770">
                        <c:v>7.1684599999999996</c:v>
                      </c:pt>
                      <c:pt idx="2771">
                        <c:v>7.1422600000000003</c:v>
                      </c:pt>
                      <c:pt idx="2772">
                        <c:v>7.0369700000000002</c:v>
                      </c:pt>
                      <c:pt idx="2773">
                        <c:v>6.8609999999999998</c:v>
                      </c:pt>
                      <c:pt idx="2774">
                        <c:v>6.6311600000000004</c:v>
                      </c:pt>
                      <c:pt idx="2775">
                        <c:v>6.3702100000000002</c:v>
                      </c:pt>
                      <c:pt idx="2776">
                        <c:v>6.1033999999999997</c:v>
                      </c:pt>
                      <c:pt idx="2777">
                        <c:v>5.85459</c:v>
                      </c:pt>
                      <c:pt idx="2778">
                        <c:v>5.6430400000000001</c:v>
                      </c:pt>
                      <c:pt idx="2779">
                        <c:v>5.4814600000000002</c:v>
                      </c:pt>
                      <c:pt idx="2780">
                        <c:v>5.3754499999999998</c:v>
                      </c:pt>
                      <c:pt idx="2781">
                        <c:v>5.3243799999999997</c:v>
                      </c:pt>
                      <c:pt idx="2782">
                        <c:v>5.3229800000000003</c:v>
                      </c:pt>
                      <c:pt idx="2783">
                        <c:v>5.3631599999999997</c:v>
                      </c:pt>
                      <c:pt idx="2784">
                        <c:v>5.4356900000000001</c:v>
                      </c:pt>
                      <c:pt idx="2785">
                        <c:v>5.5314199999999998</c:v>
                      </c:pt>
                      <c:pt idx="2786">
                        <c:v>5.6421200000000002</c:v>
                      </c:pt>
                      <c:pt idx="2787">
                        <c:v>5.76119</c:v>
                      </c:pt>
                      <c:pt idx="2788">
                        <c:v>5.8842800000000004</c:v>
                      </c:pt>
                      <c:pt idx="2789">
                        <c:v>6.0098000000000003</c:v>
                      </c:pt>
                      <c:pt idx="2790">
                        <c:v>6.1391400000000003</c:v>
                      </c:pt>
                      <c:pt idx="2791">
                        <c:v>6.2762900000000004</c:v>
                      </c:pt>
                      <c:pt idx="2792">
                        <c:v>6.4266800000000002</c:v>
                      </c:pt>
                      <c:pt idx="2793">
                        <c:v>6.5953600000000003</c:v>
                      </c:pt>
                      <c:pt idx="2794">
                        <c:v>6.7847299999999997</c:v>
                      </c:pt>
                      <c:pt idx="2795">
                        <c:v>6.9924799999999996</c:v>
                      </c:pt>
                      <c:pt idx="2796">
                        <c:v>7.2102599999999999</c:v>
                      </c:pt>
                      <c:pt idx="2797">
                        <c:v>7.42354</c:v>
                      </c:pt>
                      <c:pt idx="2798">
                        <c:v>7.6129300000000004</c:v>
                      </c:pt>
                      <c:pt idx="2799">
                        <c:v>7.75657</c:v>
                      </c:pt>
                      <c:pt idx="2800">
                        <c:v>7.8334599999999996</c:v>
                      </c:pt>
                      <c:pt idx="2801">
                        <c:v>7.8268899999999997</c:v>
                      </c:pt>
                      <c:pt idx="2802">
                        <c:v>7.7275099999999997</c:v>
                      </c:pt>
                      <c:pt idx="2803">
                        <c:v>7.53545</c:v>
                      </c:pt>
                      <c:pt idx="2804">
                        <c:v>7.2611400000000001</c:v>
                      </c:pt>
                      <c:pt idx="2805">
                        <c:v>6.9247699999999996</c:v>
                      </c:pt>
                      <c:pt idx="2806">
                        <c:v>6.5542999999999996</c:v>
                      </c:pt>
                      <c:pt idx="2807">
                        <c:v>6.18262</c:v>
                      </c:pt>
                      <c:pt idx="2808">
                        <c:v>5.8440899999999996</c:v>
                      </c:pt>
                      <c:pt idx="2809">
                        <c:v>5.5711000000000004</c:v>
                      </c:pt>
                      <c:pt idx="2810">
                        <c:v>5.3909900000000004</c:v>
                      </c:pt>
                      <c:pt idx="2811">
                        <c:v>5.3238099999999999</c:v>
                      </c:pt>
                      <c:pt idx="2812">
                        <c:v>5.3810099999999998</c:v>
                      </c:pt>
                      <c:pt idx="2813">
                        <c:v>5.56508</c:v>
                      </c:pt>
                      <c:pt idx="2814">
                        <c:v>5.8702300000000003</c:v>
                      </c:pt>
                      <c:pt idx="2815">
                        <c:v>6.28376</c:v>
                      </c:pt>
                      <c:pt idx="2816">
                        <c:v>6.7878499999999997</c:v>
                      </c:pt>
                      <c:pt idx="2817">
                        <c:v>7.36137</c:v>
                      </c:pt>
                      <c:pt idx="2818">
                        <c:v>7.9813599999999996</c:v>
                      </c:pt>
                      <c:pt idx="2819">
                        <c:v>8.6238299999999999</c:v>
                      </c:pt>
                      <c:pt idx="2820">
                        <c:v>9.2638599999999993</c:v>
                      </c:pt>
                      <c:pt idx="2821">
                        <c:v>9.8753299999999999</c:v>
                      </c:pt>
                      <c:pt idx="2822">
                        <c:v>10.4307</c:v>
                      </c:pt>
                      <c:pt idx="2823">
                        <c:v>10.901300000000001</c:v>
                      </c:pt>
                      <c:pt idx="2824">
                        <c:v>11.2591</c:v>
                      </c:pt>
                      <c:pt idx="2825">
                        <c:v>11.4787</c:v>
                      </c:pt>
                      <c:pt idx="2826">
                        <c:v>11.540800000000001</c:v>
                      </c:pt>
                      <c:pt idx="2827">
                        <c:v>11.4353</c:v>
                      </c:pt>
                      <c:pt idx="2828">
                        <c:v>11.163600000000001</c:v>
                      </c:pt>
                      <c:pt idx="2829">
                        <c:v>10.7395</c:v>
                      </c:pt>
                      <c:pt idx="2830">
                        <c:v>10.1881</c:v>
                      </c:pt>
                      <c:pt idx="2831">
                        <c:v>9.5436999999999994</c:v>
                      </c:pt>
                      <c:pt idx="2832">
                        <c:v>8.8456200000000003</c:v>
                      </c:pt>
                      <c:pt idx="2833">
                        <c:v>8.1344700000000003</c:v>
                      </c:pt>
                      <c:pt idx="2834">
                        <c:v>7.4482799999999996</c:v>
                      </c:pt>
                      <c:pt idx="2835">
                        <c:v>6.8194100000000004</c:v>
                      </c:pt>
                      <c:pt idx="2836">
                        <c:v>6.2724799999999998</c:v>
                      </c:pt>
                      <c:pt idx="2837">
                        <c:v>5.8232900000000001</c:v>
                      </c:pt>
                      <c:pt idx="2838">
                        <c:v>5.47851</c:v>
                      </c:pt>
                      <c:pt idx="2839">
                        <c:v>5.2361899999999997</c:v>
                      </c:pt>
                      <c:pt idx="2840">
                        <c:v>5.0868399999999996</c:v>
                      </c:pt>
                      <c:pt idx="2841">
                        <c:v>5.0151700000000003</c:v>
                      </c:pt>
                      <c:pt idx="2842">
                        <c:v>5.0022799999999998</c:v>
                      </c:pt>
                      <c:pt idx="2843">
                        <c:v>5.0282999999999998</c:v>
                      </c:pt>
                      <c:pt idx="2844">
                        <c:v>5.0748699999999998</c:v>
                      </c:pt>
                      <c:pt idx="2845">
                        <c:v>5.1271699999999996</c:v>
                      </c:pt>
                      <c:pt idx="2846">
                        <c:v>5.17509</c:v>
                      </c:pt>
                      <c:pt idx="2847">
                        <c:v>5.2132699999999996</c:v>
                      </c:pt>
                      <c:pt idx="2848">
                        <c:v>5.2402199999999999</c:v>
                      </c:pt>
                      <c:pt idx="2849">
                        <c:v>5.2567000000000004</c:v>
                      </c:pt>
                      <c:pt idx="2850">
                        <c:v>5.26403</c:v>
                      </c:pt>
                      <c:pt idx="2851">
                        <c:v>5.2627800000000002</c:v>
                      </c:pt>
                      <c:pt idx="2852">
                        <c:v>5.2519999999999998</c:v>
                      </c:pt>
                      <c:pt idx="2853">
                        <c:v>5.2293700000000003</c:v>
                      </c:pt>
                      <c:pt idx="2854">
                        <c:v>5.1919000000000004</c:v>
                      </c:pt>
                      <c:pt idx="2855">
                        <c:v>5.1371000000000002</c:v>
                      </c:pt>
                      <c:pt idx="2856">
                        <c:v>5.0642199999999997</c:v>
                      </c:pt>
                      <c:pt idx="2857">
                        <c:v>4.97532</c:v>
                      </c:pt>
                      <c:pt idx="2858">
                        <c:v>4.8760199999999996</c:v>
                      </c:pt>
                      <c:pt idx="2859">
                        <c:v>4.7755900000000002</c:v>
                      </c:pt>
                      <c:pt idx="2860">
                        <c:v>4.6865699999999997</c:v>
                      </c:pt>
                      <c:pt idx="2861">
                        <c:v>4.6236800000000002</c:v>
                      </c:pt>
                      <c:pt idx="2862">
                        <c:v>4.6023100000000001</c:v>
                      </c:pt>
                      <c:pt idx="2863">
                        <c:v>4.63652</c:v>
                      </c:pt>
                      <c:pt idx="2864">
                        <c:v>4.7369599999999998</c:v>
                      </c:pt>
                      <c:pt idx="2865">
                        <c:v>4.9089099999999997</c:v>
                      </c:pt>
                      <c:pt idx="2866">
                        <c:v>5.1507399999999999</c:v>
                      </c:pt>
                      <c:pt idx="2867">
                        <c:v>5.4531700000000001</c:v>
                      </c:pt>
                      <c:pt idx="2868">
                        <c:v>5.7995700000000001</c:v>
                      </c:pt>
                      <c:pt idx="2869">
                        <c:v>6.1676000000000002</c:v>
                      </c:pt>
                      <c:pt idx="2870">
                        <c:v>6.53193</c:v>
                      </c:pt>
                      <c:pt idx="2871">
                        <c:v>6.8677000000000001</c:v>
                      </c:pt>
                      <c:pt idx="2872">
                        <c:v>7.1542199999999996</c:v>
                      </c:pt>
                      <c:pt idx="2873">
                        <c:v>7.37784</c:v>
                      </c:pt>
                      <c:pt idx="2874">
                        <c:v>7.53362</c:v>
                      </c:pt>
                      <c:pt idx="2875">
                        <c:v>7.6252000000000004</c:v>
                      </c:pt>
                      <c:pt idx="2876">
                        <c:v>7.6632999999999996</c:v>
                      </c:pt>
                      <c:pt idx="2877">
                        <c:v>7.6631299999999998</c:v>
                      </c:pt>
                      <c:pt idx="2878">
                        <c:v>7.6417999999999999</c:v>
                      </c:pt>
                      <c:pt idx="2879">
                        <c:v>7.6161300000000001</c:v>
                      </c:pt>
                      <c:pt idx="2880">
                        <c:v>7.6013500000000001</c:v>
                      </c:pt>
                      <c:pt idx="2881">
                        <c:v>7.6104500000000002</c:v>
                      </c:pt>
                      <c:pt idx="2882">
                        <c:v>7.6536900000000001</c:v>
                      </c:pt>
                      <c:pt idx="2883">
                        <c:v>7.7377900000000004</c:v>
                      </c:pt>
                      <c:pt idx="2884">
                        <c:v>7.86463</c:v>
                      </c:pt>
                      <c:pt idx="2885">
                        <c:v>8.0295500000000004</c:v>
                      </c:pt>
                      <c:pt idx="2886">
                        <c:v>8.2199399999999994</c:v>
                      </c:pt>
                      <c:pt idx="2887">
                        <c:v>8.4150799999999997</c:v>
                      </c:pt>
                      <c:pt idx="2888">
                        <c:v>8.5876000000000001</c:v>
                      </c:pt>
                      <c:pt idx="2889">
                        <c:v>8.7068600000000007</c:v>
                      </c:pt>
                      <c:pt idx="2890">
                        <c:v>8.7437400000000007</c:v>
                      </c:pt>
                      <c:pt idx="2891">
                        <c:v>8.6756700000000002</c:v>
                      </c:pt>
                      <c:pt idx="2892">
                        <c:v>8.4910099999999993</c:v>
                      </c:pt>
                      <c:pt idx="2893">
                        <c:v>8.1914400000000001</c:v>
                      </c:pt>
                      <c:pt idx="2894">
                        <c:v>7.7921899999999997</c:v>
                      </c:pt>
                      <c:pt idx="2895">
                        <c:v>7.3198999999999996</c:v>
                      </c:pt>
                      <c:pt idx="2896">
                        <c:v>6.8090000000000002</c:v>
                      </c:pt>
                      <c:pt idx="2897">
                        <c:v>6.29732</c:v>
                      </c:pt>
                      <c:pt idx="2898">
                        <c:v>5.8217299999999996</c:v>
                      </c:pt>
                      <c:pt idx="2899">
                        <c:v>5.4145500000000002</c:v>
                      </c:pt>
                      <c:pt idx="2900">
                        <c:v>5.1008599999999999</c:v>
                      </c:pt>
                      <c:pt idx="2901">
                        <c:v>4.8967499999999999</c:v>
                      </c:pt>
                      <c:pt idx="2902">
                        <c:v>4.8084499999999997</c:v>
                      </c:pt>
                      <c:pt idx="2903">
                        <c:v>4.8322099999999999</c:v>
                      </c:pt>
                      <c:pt idx="2904">
                        <c:v>4.9548800000000002</c:v>
                      </c:pt>
                      <c:pt idx="2905">
                        <c:v>5.1552800000000003</c:v>
                      </c:pt>
                      <c:pt idx="2906">
                        <c:v>5.4063999999999997</c:v>
                      </c:pt>
                      <c:pt idx="2907">
                        <c:v>5.6783599999999996</c:v>
                      </c:pt>
                      <c:pt idx="2908">
                        <c:v>5.94191</c:v>
                      </c:pt>
                      <c:pt idx="2909">
                        <c:v>6.17218</c:v>
                      </c:pt>
                      <c:pt idx="2910">
                        <c:v>6.3519199999999998</c:v>
                      </c:pt>
                      <c:pt idx="2911">
                        <c:v>6.4739199999999997</c:v>
                      </c:pt>
                      <c:pt idx="2912">
                        <c:v>6.5419</c:v>
                      </c:pt>
                      <c:pt idx="2913">
                        <c:v>6.5698999999999996</c:v>
                      </c:pt>
                      <c:pt idx="2914">
                        <c:v>6.5800599999999996</c:v>
                      </c:pt>
                      <c:pt idx="2915">
                        <c:v>6.5992499999999996</c:v>
                      </c:pt>
                      <c:pt idx="2916">
                        <c:v>6.6550599999999998</c:v>
                      </c:pt>
                      <c:pt idx="2917">
                        <c:v>6.7716399999999997</c:v>
                      </c:pt>
                      <c:pt idx="2918">
                        <c:v>6.9659300000000002</c:v>
                      </c:pt>
                      <c:pt idx="2919">
                        <c:v>7.2445000000000004</c:v>
                      </c:pt>
                      <c:pt idx="2920">
                        <c:v>7.6014200000000001</c:v>
                      </c:pt>
                      <c:pt idx="2921">
                        <c:v>8.0173699999999997</c:v>
                      </c:pt>
                      <c:pt idx="2922">
                        <c:v>8.4604099999999995</c:v>
                      </c:pt>
                      <c:pt idx="2923">
                        <c:v>8.8886299999999991</c:v>
                      </c:pt>
                      <c:pt idx="2924">
                        <c:v>9.2549299999999999</c:v>
                      </c:pt>
                      <c:pt idx="2925">
                        <c:v>9.5132600000000007</c:v>
                      </c:pt>
                      <c:pt idx="2926">
                        <c:v>9.6257599999999996</c:v>
                      </c:pt>
                      <c:pt idx="2927">
                        <c:v>9.5692400000000006</c:v>
                      </c:pt>
                      <c:pt idx="2928">
                        <c:v>9.3397500000000004</c:v>
                      </c:pt>
                      <c:pt idx="2929">
                        <c:v>8.9539399999999993</c:v>
                      </c:pt>
                      <c:pt idx="2930">
                        <c:v>8.4469899999999996</c:v>
                      </c:pt>
                      <c:pt idx="2931">
                        <c:v>7.8672500000000003</c:v>
                      </c:pt>
                      <c:pt idx="2932">
                        <c:v>7.2687999999999997</c:v>
                      </c:pt>
                      <c:pt idx="2933">
                        <c:v>6.7035099999999996</c:v>
                      </c:pt>
                      <c:pt idx="2934">
                        <c:v>6.2139699999999998</c:v>
                      </c:pt>
                      <c:pt idx="2935">
                        <c:v>5.8287199999999997</c:v>
                      </c:pt>
                      <c:pt idx="2936">
                        <c:v>5.5602</c:v>
                      </c:pt>
                      <c:pt idx="2937">
                        <c:v>5.4054900000000004</c:v>
                      </c:pt>
                      <c:pt idx="2938">
                        <c:v>5.34938</c:v>
                      </c:pt>
                      <c:pt idx="2939">
                        <c:v>5.3687800000000001</c:v>
                      </c:pt>
                      <c:pt idx="2940">
                        <c:v>5.4378399999999996</c:v>
                      </c:pt>
                      <c:pt idx="2941">
                        <c:v>5.5326700000000004</c:v>
                      </c:pt>
                      <c:pt idx="2942">
                        <c:v>5.6351500000000003</c:v>
                      </c:pt>
                      <c:pt idx="2943">
                        <c:v>5.7352999999999996</c:v>
                      </c:pt>
                      <c:pt idx="2944">
                        <c:v>5.8319900000000002</c:v>
                      </c:pt>
                      <c:pt idx="2945">
                        <c:v>5.9318200000000001</c:v>
                      </c:pt>
                      <c:pt idx="2946">
                        <c:v>6.0466899999999999</c:v>
                      </c:pt>
                      <c:pt idx="2947">
                        <c:v>6.1901999999999999</c:v>
                      </c:pt>
                      <c:pt idx="2948">
                        <c:v>6.37392</c:v>
                      </c:pt>
                      <c:pt idx="2949">
                        <c:v>6.6039500000000002</c:v>
                      </c:pt>
                      <c:pt idx="2950">
                        <c:v>6.87866</c:v>
                      </c:pt>
                      <c:pt idx="2951">
                        <c:v>7.1879999999999997</c:v>
                      </c:pt>
                      <c:pt idx="2952">
                        <c:v>7.5144099999999998</c:v>
                      </c:pt>
                      <c:pt idx="2953">
                        <c:v>7.8352000000000004</c:v>
                      </c:pt>
                      <c:pt idx="2954">
                        <c:v>8.1259700000000006</c:v>
                      </c:pt>
                      <c:pt idx="2955">
                        <c:v>8.3644700000000007</c:v>
                      </c:pt>
                      <c:pt idx="2956">
                        <c:v>8.5342599999999997</c:v>
                      </c:pt>
                      <c:pt idx="2957">
                        <c:v>8.6277899999999992</c:v>
                      </c:pt>
                      <c:pt idx="2958">
                        <c:v>8.6484100000000002</c:v>
                      </c:pt>
                      <c:pt idx="2959">
                        <c:v>8.6110000000000007</c:v>
                      </c:pt>
                      <c:pt idx="2960">
                        <c:v>8.5410900000000005</c:v>
                      </c:pt>
                      <c:pt idx="2961">
                        <c:v>8.4723199999999999</c:v>
                      </c:pt>
                      <c:pt idx="2962">
                        <c:v>8.4425000000000008</c:v>
                      </c:pt>
                      <c:pt idx="2963">
                        <c:v>8.4884799999999991</c:v>
                      </c:pt>
                      <c:pt idx="2964">
                        <c:v>8.6407699999999998</c:v>
                      </c:pt>
                      <c:pt idx="2965">
                        <c:v>8.9186899999999998</c:v>
                      </c:pt>
                      <c:pt idx="2966">
                        <c:v>9.3272099999999991</c:v>
                      </c:pt>
                      <c:pt idx="2967">
                        <c:v>9.8562200000000004</c:v>
                      </c:pt>
                      <c:pt idx="2968">
                        <c:v>10.4825</c:v>
                      </c:pt>
                      <c:pt idx="2969">
                        <c:v>11.1739</c:v>
                      </c:pt>
                      <c:pt idx="2970">
                        <c:v>11.8949</c:v>
                      </c:pt>
                      <c:pt idx="2971">
                        <c:v>12.6114</c:v>
                      </c:pt>
                      <c:pt idx="2972">
                        <c:v>13.2941</c:v>
                      </c:pt>
                      <c:pt idx="2973">
                        <c:v>13.919</c:v>
                      </c:pt>
                      <c:pt idx="2974">
                        <c:v>14.4659</c:v>
                      </c:pt>
                      <c:pt idx="2975">
                        <c:v>14.9152</c:v>
                      </c:pt>
                      <c:pt idx="2976">
                        <c:v>15.2453</c:v>
                      </c:pt>
                      <c:pt idx="2977">
                        <c:v>15.431699999999999</c:v>
                      </c:pt>
                      <c:pt idx="2978">
                        <c:v>15.4489</c:v>
                      </c:pt>
                      <c:pt idx="2979">
                        <c:v>15.2752</c:v>
                      </c:pt>
                      <c:pt idx="2980">
                        <c:v>14.898400000000001</c:v>
                      </c:pt>
                      <c:pt idx="2981">
                        <c:v>14.3208</c:v>
                      </c:pt>
                      <c:pt idx="2982">
                        <c:v>13.5626</c:v>
                      </c:pt>
                      <c:pt idx="2983">
                        <c:v>12.6614</c:v>
                      </c:pt>
                      <c:pt idx="2984">
                        <c:v>11.6676</c:v>
                      </c:pt>
                      <c:pt idx="2985">
                        <c:v>10.6387</c:v>
                      </c:pt>
                      <c:pt idx="2986">
                        <c:v>9.6305599999999991</c:v>
                      </c:pt>
                      <c:pt idx="2987">
                        <c:v>8.6914800000000003</c:v>
                      </c:pt>
                      <c:pt idx="2988">
                        <c:v>7.8571900000000001</c:v>
                      </c:pt>
                      <c:pt idx="2989">
                        <c:v>7.1495199999999999</c:v>
                      </c:pt>
                      <c:pt idx="2990">
                        <c:v>6.5777200000000002</c:v>
                      </c:pt>
                      <c:pt idx="2991">
                        <c:v>6.1418100000000004</c:v>
                      </c:pt>
                      <c:pt idx="2992">
                        <c:v>5.8366899999999999</c:v>
                      </c:pt>
                      <c:pt idx="2993">
                        <c:v>5.6556100000000002</c:v>
                      </c:pt>
                      <c:pt idx="2994">
                        <c:v>5.59206</c:v>
                      </c:pt>
                      <c:pt idx="2995">
                        <c:v>5.6398799999999998</c:v>
                      </c:pt>
                      <c:pt idx="2996">
                        <c:v>5.7917399999999999</c:v>
                      </c:pt>
                      <c:pt idx="2997">
                        <c:v>6.0370900000000001</c:v>
                      </c:pt>
                      <c:pt idx="2998">
                        <c:v>6.3604500000000002</c:v>
                      </c:pt>
                      <c:pt idx="2999">
                        <c:v>6.7411199999999996</c:v>
                      </c:pt>
                      <c:pt idx="3000">
                        <c:v>7.1545899999999998</c:v>
                      </c:pt>
                      <c:pt idx="3001">
                        <c:v>7.5755400000000002</c:v>
                      </c:pt>
                      <c:pt idx="3002">
                        <c:v>7.98149</c:v>
                      </c:pt>
                      <c:pt idx="3003">
                        <c:v>8.3560400000000001</c:v>
                      </c:pt>
                      <c:pt idx="3004">
                        <c:v>8.69055</c:v>
                      </c:pt>
                      <c:pt idx="3005">
                        <c:v>8.9835700000000003</c:v>
                      </c:pt>
                      <c:pt idx="3006">
                        <c:v>9.2381100000000007</c:v>
                      </c:pt>
                      <c:pt idx="3007">
                        <c:v>9.4574300000000004</c:v>
                      </c:pt>
                      <c:pt idx="3008">
                        <c:v>9.6407299999999996</c:v>
                      </c:pt>
                      <c:pt idx="3009">
                        <c:v>9.7802500000000006</c:v>
                      </c:pt>
                      <c:pt idx="3010">
                        <c:v>9.8607700000000005</c:v>
                      </c:pt>
                      <c:pt idx="3011">
                        <c:v>9.8622300000000003</c:v>
                      </c:pt>
                      <c:pt idx="3012">
                        <c:v>9.7647399999999998</c:v>
                      </c:pt>
                      <c:pt idx="3013">
                        <c:v>9.5548999999999999</c:v>
                      </c:pt>
                      <c:pt idx="3014">
                        <c:v>9.2315500000000004</c:v>
                      </c:pt>
                      <c:pt idx="3015">
                        <c:v>8.8095400000000001</c:v>
                      </c:pt>
                      <c:pt idx="3016">
                        <c:v>8.3202700000000007</c:v>
                      </c:pt>
                      <c:pt idx="3017">
                        <c:v>7.8089500000000003</c:v>
                      </c:pt>
                      <c:pt idx="3018">
                        <c:v>7.3291599999999999</c:v>
                      </c:pt>
                      <c:pt idx="3019">
                        <c:v>6.9359900000000003</c:v>
                      </c:pt>
                      <c:pt idx="3020">
                        <c:v>6.6791600000000004</c:v>
                      </c:pt>
                      <c:pt idx="3021">
                        <c:v>6.5972099999999996</c:v>
                      </c:pt>
                      <c:pt idx="3022">
                        <c:v>6.7136100000000001</c:v>
                      </c:pt>
                      <c:pt idx="3023">
                        <c:v>7.0348600000000001</c:v>
                      </c:pt>
                      <c:pt idx="3024">
                        <c:v>7.5505500000000003</c:v>
                      </c:pt>
                      <c:pt idx="3025">
                        <c:v>8.2349499999999995</c:v>
                      </c:pt>
                      <c:pt idx="3026">
                        <c:v>9.0499200000000002</c:v>
                      </c:pt>
                      <c:pt idx="3027">
                        <c:v>9.9487699999999997</c:v>
                      </c:pt>
                      <c:pt idx="3028">
                        <c:v>10.880699999999999</c:v>
                      </c:pt>
                      <c:pt idx="3029">
                        <c:v>11.7957</c:v>
                      </c:pt>
                      <c:pt idx="3030">
                        <c:v>12.648199999999999</c:v>
                      </c:pt>
                      <c:pt idx="3031">
                        <c:v>13.401300000000001</c:v>
                      </c:pt>
                      <c:pt idx="3032">
                        <c:v>14.0275</c:v>
                      </c:pt>
                      <c:pt idx="3033">
                        <c:v>14.5098</c:v>
                      </c:pt>
                      <c:pt idx="3034">
                        <c:v>14.8407</c:v>
                      </c:pt>
                      <c:pt idx="3035">
                        <c:v>15.020799999999999</c:v>
                      </c:pt>
                      <c:pt idx="3036">
                        <c:v>15.0578</c:v>
                      </c:pt>
                      <c:pt idx="3037">
                        <c:v>14.9659</c:v>
                      </c:pt>
                      <c:pt idx="3038">
                        <c:v>14.7659</c:v>
                      </c:pt>
                      <c:pt idx="3039">
                        <c:v>14.484500000000001</c:v>
                      </c:pt>
                      <c:pt idx="3040">
                        <c:v>14.153600000000001</c:v>
                      </c:pt>
                      <c:pt idx="3041">
                        <c:v>13.807600000000001</c:v>
                      </c:pt>
                      <c:pt idx="3042">
                        <c:v>13.48</c:v>
                      </c:pt>
                      <c:pt idx="3043">
                        <c:v>13.197900000000001</c:v>
                      </c:pt>
                      <c:pt idx="3044">
                        <c:v>12.9771</c:v>
                      </c:pt>
                      <c:pt idx="3045">
                        <c:v>12.8186</c:v>
                      </c:pt>
                      <c:pt idx="3046">
                        <c:v>12.707000000000001</c:v>
                      </c:pt>
                      <c:pt idx="3047">
                        <c:v>12.612</c:v>
                      </c:pt>
                      <c:pt idx="3048">
                        <c:v>12.4933</c:v>
                      </c:pt>
                      <c:pt idx="3049">
                        <c:v>12.307499999999999</c:v>
                      </c:pt>
                      <c:pt idx="3050">
                        <c:v>12.0168</c:v>
                      </c:pt>
                      <c:pt idx="3051">
                        <c:v>11.5968</c:v>
                      </c:pt>
                      <c:pt idx="3052">
                        <c:v>11.0426</c:v>
                      </c:pt>
                      <c:pt idx="3053">
                        <c:v>10.371600000000001</c:v>
                      </c:pt>
                      <c:pt idx="3054">
                        <c:v>9.6229899999999997</c:v>
                      </c:pt>
                      <c:pt idx="3055">
                        <c:v>8.8534699999999997</c:v>
                      </c:pt>
                      <c:pt idx="3056">
                        <c:v>8.1304300000000005</c:v>
                      </c:pt>
                      <c:pt idx="3057">
                        <c:v>7.5236700000000001</c:v>
                      </c:pt>
                      <c:pt idx="3058">
                        <c:v>7.0969199999999999</c:v>
                      </c:pt>
                      <c:pt idx="3059">
                        <c:v>6.9002999999999997</c:v>
                      </c:pt>
                      <c:pt idx="3060">
                        <c:v>6.9645200000000003</c:v>
                      </c:pt>
                      <c:pt idx="3061">
                        <c:v>7.2973699999999999</c:v>
                      </c:pt>
                      <c:pt idx="3062">
                        <c:v>7.8826400000000003</c:v>
                      </c:pt>
                      <c:pt idx="3063">
                        <c:v>8.6816899999999997</c:v>
                      </c:pt>
                      <c:pt idx="3064">
                        <c:v>9.6374499999999994</c:v>
                      </c:pt>
                      <c:pt idx="3065">
                        <c:v>10.6807</c:v>
                      </c:pt>
                      <c:pt idx="3066">
                        <c:v>11.7376</c:v>
                      </c:pt>
                      <c:pt idx="3067">
                        <c:v>12.7387</c:v>
                      </c:pt>
                      <c:pt idx="3068">
                        <c:v>13.626200000000001</c:v>
                      </c:pt>
                      <c:pt idx="3069">
                        <c:v>14.3599</c:v>
                      </c:pt>
                      <c:pt idx="3070">
                        <c:v>14.921099999999999</c:v>
                      </c:pt>
                      <c:pt idx="3071">
                        <c:v>15.3111</c:v>
                      </c:pt>
                      <c:pt idx="3072">
                        <c:v>15.5481</c:v>
                      </c:pt>
                      <c:pt idx="3073">
                        <c:v>15.6608</c:v>
                      </c:pt>
                      <c:pt idx="3074">
                        <c:v>15.6805</c:v>
                      </c:pt>
                      <c:pt idx="3075">
                        <c:v>15.634399999999999</c:v>
                      </c:pt>
                      <c:pt idx="3076">
                        <c:v>15.540100000000001</c:v>
                      </c:pt>
                      <c:pt idx="3077">
                        <c:v>15.4034</c:v>
                      </c:pt>
                      <c:pt idx="3078">
                        <c:v>15.2188</c:v>
                      </c:pt>
                      <c:pt idx="3079">
                        <c:v>14.9739</c:v>
                      </c:pt>
                      <c:pt idx="3080">
                        <c:v>14.654299999999999</c:v>
                      </c:pt>
                      <c:pt idx="3081">
                        <c:v>14.2494</c:v>
                      </c:pt>
                      <c:pt idx="3082">
                        <c:v>13.757400000000001</c:v>
                      </c:pt>
                      <c:pt idx="3083">
                        <c:v>13.1867</c:v>
                      </c:pt>
                      <c:pt idx="3084">
                        <c:v>12.5558</c:v>
                      </c:pt>
                      <c:pt idx="3085">
                        <c:v>11.889699999999999</c:v>
                      </c:pt>
                      <c:pt idx="3086">
                        <c:v>11.216200000000001</c:v>
                      </c:pt>
                      <c:pt idx="3087">
                        <c:v>10.561299999999999</c:v>
                      </c:pt>
                      <c:pt idx="3088">
                        <c:v>9.9465599999999998</c:v>
                      </c:pt>
                      <c:pt idx="3089">
                        <c:v>9.3880300000000005</c:v>
                      </c:pt>
                      <c:pt idx="3090">
                        <c:v>8.8966100000000008</c:v>
                      </c:pt>
                      <c:pt idx="3091">
                        <c:v>8.4791899999999991</c:v>
                      </c:pt>
                      <c:pt idx="3092">
                        <c:v>8.1397600000000008</c:v>
                      </c:pt>
                      <c:pt idx="3093">
                        <c:v>7.8796900000000001</c:v>
                      </c:pt>
                      <c:pt idx="3094">
                        <c:v>7.6976199999999997</c:v>
                      </c:pt>
                      <c:pt idx="3095">
                        <c:v>7.5892099999999996</c:v>
                      </c:pt>
                      <c:pt idx="3096">
                        <c:v>7.5476999999999999</c:v>
                      </c:pt>
                      <c:pt idx="3097">
                        <c:v>7.56548</c:v>
                      </c:pt>
                      <c:pt idx="3098">
                        <c:v>7.6365600000000002</c:v>
                      </c:pt>
                      <c:pt idx="3099">
                        <c:v>7.7591200000000002</c:v>
                      </c:pt>
                      <c:pt idx="3100">
                        <c:v>7.9370599999999998</c:v>
                      </c:pt>
                      <c:pt idx="3101">
                        <c:v>8.1794700000000002</c:v>
                      </c:pt>
                      <c:pt idx="3102">
                        <c:v>8.4979399999999998</c:v>
                      </c:pt>
                      <c:pt idx="3103">
                        <c:v>8.9018999999999995</c:v>
                      </c:pt>
                      <c:pt idx="3104">
                        <c:v>9.3933499999999999</c:v>
                      </c:pt>
                      <c:pt idx="3105">
                        <c:v>9.9624900000000007</c:v>
                      </c:pt>
                      <c:pt idx="3106">
                        <c:v>10.5855</c:v>
                      </c:pt>
                      <c:pt idx="3107">
                        <c:v>11.225300000000001</c:v>
                      </c:pt>
                      <c:pt idx="3108">
                        <c:v>11.835800000000001</c:v>
                      </c:pt>
                      <c:pt idx="3109">
                        <c:v>12.3675</c:v>
                      </c:pt>
                      <c:pt idx="3110">
                        <c:v>12.774900000000001</c:v>
                      </c:pt>
                      <c:pt idx="3111">
                        <c:v>13.022500000000001</c:v>
                      </c:pt>
                      <c:pt idx="3112">
                        <c:v>13.0899</c:v>
                      </c:pt>
                      <c:pt idx="3113">
                        <c:v>12.973100000000001</c:v>
                      </c:pt>
                      <c:pt idx="3114">
                        <c:v>12.683999999999999</c:v>
                      </c:pt>
                      <c:pt idx="3115">
                        <c:v>12.2475</c:v>
                      </c:pt>
                      <c:pt idx="3116">
                        <c:v>11.6968</c:v>
                      </c:pt>
                      <c:pt idx="3117">
                        <c:v>11.069599999999999</c:v>
                      </c:pt>
                      <c:pt idx="3118">
                        <c:v>10.404199999999999</c:v>
                      </c:pt>
                      <c:pt idx="3119">
                        <c:v>9.7368400000000008</c:v>
                      </c:pt>
                      <c:pt idx="3120">
                        <c:v>9.10093</c:v>
                      </c:pt>
                      <c:pt idx="3121">
                        <c:v>8.5264699999999998</c:v>
                      </c:pt>
                      <c:pt idx="3122">
                        <c:v>8.0400299999999998</c:v>
                      </c:pt>
                      <c:pt idx="3123">
                        <c:v>7.6642999999999999</c:v>
                      </c:pt>
                      <c:pt idx="3124">
                        <c:v>7.4166600000000003</c:v>
                      </c:pt>
                      <c:pt idx="3125">
                        <c:v>7.30708</c:v>
                      </c:pt>
                      <c:pt idx="3126">
                        <c:v>7.3356199999999996</c:v>
                      </c:pt>
                      <c:pt idx="3127">
                        <c:v>7.4902800000000003</c:v>
                      </c:pt>
                      <c:pt idx="3128">
                        <c:v>7.7462299999999997</c:v>
                      </c:pt>
                      <c:pt idx="3129">
                        <c:v>8.0668299999999995</c:v>
                      </c:pt>
                      <c:pt idx="3130">
                        <c:v>8.4069299999999991</c:v>
                      </c:pt>
                      <c:pt idx="3131">
                        <c:v>8.7180499999999999</c:v>
                      </c:pt>
                      <c:pt idx="3132">
                        <c:v>8.9547100000000004</c:v>
                      </c:pt>
                      <c:pt idx="3133">
                        <c:v>9.0807500000000001</c:v>
                      </c:pt>
                      <c:pt idx="3134">
                        <c:v>9.0744900000000008</c:v>
                      </c:pt>
                      <c:pt idx="3135">
                        <c:v>8.9315899999999999</c:v>
                      </c:pt>
                      <c:pt idx="3136">
                        <c:v>8.6651399999999992</c:v>
                      </c:pt>
                      <c:pt idx="3137">
                        <c:v>8.3028700000000004</c:v>
                      </c:pt>
                      <c:pt idx="3138">
                        <c:v>7.8822400000000004</c:v>
                      </c:pt>
                      <c:pt idx="3139">
                        <c:v>7.4444100000000004</c:v>
                      </c:pt>
                      <c:pt idx="3140">
                        <c:v>7.0284300000000002</c:v>
                      </c:pt>
                      <c:pt idx="3141">
                        <c:v>6.6669600000000004</c:v>
                      </c:pt>
                      <c:pt idx="3142">
                        <c:v>6.3841400000000004</c:v>
                      </c:pt>
                      <c:pt idx="3143">
                        <c:v>6.1958299999999999</c:v>
                      </c:pt>
                      <c:pt idx="3144">
                        <c:v>6.1115000000000004</c:v>
                      </c:pt>
                      <c:pt idx="3145">
                        <c:v>6.1368200000000002</c:v>
                      </c:pt>
                      <c:pt idx="3146">
                        <c:v>6.2757100000000001</c:v>
                      </c:pt>
                      <c:pt idx="3147">
                        <c:v>6.5310899999999998</c:v>
                      </c:pt>
                      <c:pt idx="3148">
                        <c:v>6.9038899999999996</c:v>
                      </c:pt>
                      <c:pt idx="3149">
                        <c:v>7.39086</c:v>
                      </c:pt>
                      <c:pt idx="3150">
                        <c:v>7.9820099999999998</c:v>
                      </c:pt>
                      <c:pt idx="3151">
                        <c:v>8.6585900000000002</c:v>
                      </c:pt>
                      <c:pt idx="3152">
                        <c:v>9.3924900000000004</c:v>
                      </c:pt>
                      <c:pt idx="3153">
                        <c:v>10.147399999999999</c:v>
                      </c:pt>
                      <c:pt idx="3154">
                        <c:v>10.8813</c:v>
                      </c:pt>
                      <c:pt idx="3155">
                        <c:v>11.5509</c:v>
                      </c:pt>
                      <c:pt idx="3156">
                        <c:v>12.115500000000001</c:v>
                      </c:pt>
                      <c:pt idx="3157">
                        <c:v>12.542199999999999</c:v>
                      </c:pt>
                      <c:pt idx="3158">
                        <c:v>12.81</c:v>
                      </c:pt>
                      <c:pt idx="3159">
                        <c:v>12.9131</c:v>
                      </c:pt>
                      <c:pt idx="3160">
                        <c:v>12.863</c:v>
                      </c:pt>
                      <c:pt idx="3161">
                        <c:v>12.687900000000001</c:v>
                      </c:pt>
                      <c:pt idx="3162">
                        <c:v>12.4305</c:v>
                      </c:pt>
                      <c:pt idx="3163">
                        <c:v>12.142200000000001</c:v>
                      </c:pt>
                      <c:pt idx="3164">
                        <c:v>11.8752</c:v>
                      </c:pt>
                      <c:pt idx="3165">
                        <c:v>11.674200000000001</c:v>
                      </c:pt>
                      <c:pt idx="3166">
                        <c:v>11.568199999999999</c:v>
                      </c:pt>
                      <c:pt idx="3167">
                        <c:v>11.5654</c:v>
                      </c:pt>
                      <c:pt idx="3168">
                        <c:v>11.6509</c:v>
                      </c:pt>
                      <c:pt idx="3169">
                        <c:v>11.7897</c:v>
                      </c:pt>
                      <c:pt idx="3170">
                        <c:v>11.933</c:v>
                      </c:pt>
                      <c:pt idx="3171">
                        <c:v>12.0265</c:v>
                      </c:pt>
                      <c:pt idx="3172">
                        <c:v>12.02</c:v>
                      </c:pt>
                      <c:pt idx="3173">
                        <c:v>11.875999999999999</c:v>
                      </c:pt>
                      <c:pt idx="3174">
                        <c:v>11.5748</c:v>
                      </c:pt>
                      <c:pt idx="3175">
                        <c:v>11.1181</c:v>
                      </c:pt>
                      <c:pt idx="3176">
                        <c:v>10.527699999999999</c:v>
                      </c:pt>
                      <c:pt idx="3177">
                        <c:v>9.8423300000000005</c:v>
                      </c:pt>
                      <c:pt idx="3178">
                        <c:v>9.1120999999999999</c:v>
                      </c:pt>
                      <c:pt idx="3179">
                        <c:v>8.3920300000000001</c:v>
                      </c:pt>
                      <c:pt idx="3180">
                        <c:v>7.7356299999999996</c:v>
                      </c:pt>
                      <c:pt idx="3181">
                        <c:v>7.1893399999999996</c:v>
                      </c:pt>
                      <c:pt idx="3182">
                        <c:v>6.7885299999999997</c:v>
                      </c:pt>
                      <c:pt idx="3183">
                        <c:v>6.5551399999999997</c:v>
                      </c:pt>
                      <c:pt idx="3184">
                        <c:v>6.4970600000000003</c:v>
                      </c:pt>
                      <c:pt idx="3185">
                        <c:v>6.6087800000000003</c:v>
                      </c:pt>
                      <c:pt idx="3186">
                        <c:v>6.8731499999999999</c:v>
                      </c:pt>
                      <c:pt idx="3187">
                        <c:v>7.2636599999999998</c:v>
                      </c:pt>
                      <c:pt idx="3188">
                        <c:v>7.74709</c:v>
                      </c:pt>
                      <c:pt idx="3189">
                        <c:v>8.2863600000000002</c:v>
                      </c:pt>
                      <c:pt idx="3190">
                        <c:v>8.8433700000000002</c:v>
                      </c:pt>
                      <c:pt idx="3191">
                        <c:v>9.3816199999999998</c:v>
                      </c:pt>
                      <c:pt idx="3192">
                        <c:v>9.8687000000000005</c:v>
                      </c:pt>
                      <c:pt idx="3193">
                        <c:v>10.2784</c:v>
                      </c:pt>
                      <c:pt idx="3194">
                        <c:v>10.592499999999999</c:v>
                      </c:pt>
                      <c:pt idx="3195">
                        <c:v>10.8017</c:v>
                      </c:pt>
                      <c:pt idx="3196">
                        <c:v>10.906599999999999</c:v>
                      </c:pt>
                      <c:pt idx="3197">
                        <c:v>10.917299999999999</c:v>
                      </c:pt>
                      <c:pt idx="3198">
                        <c:v>10.8523</c:v>
                      </c:pt>
                      <c:pt idx="3199">
                        <c:v>10.7362</c:v>
                      </c:pt>
                      <c:pt idx="3200">
                        <c:v>10.596299999999999</c:v>
                      </c:pt>
                      <c:pt idx="3201">
                        <c:v>10.4589</c:v>
                      </c:pt>
                      <c:pt idx="3202">
                        <c:v>10.3454</c:v>
                      </c:pt>
                      <c:pt idx="3203">
                        <c:v>10.27</c:v>
                      </c:pt>
                      <c:pt idx="3204">
                        <c:v>10.2377</c:v>
                      </c:pt>
                      <c:pt idx="3205">
                        <c:v>10.2456</c:v>
                      </c:pt>
                      <c:pt idx="3206">
                        <c:v>10.2844</c:v>
                      </c:pt>
                      <c:pt idx="3207">
                        <c:v>10.340999999999999</c:v>
                      </c:pt>
                      <c:pt idx="3208">
                        <c:v>10.401199999999999</c:v>
                      </c:pt>
                      <c:pt idx="3209">
                        <c:v>10.4511</c:v>
                      </c:pt>
                      <c:pt idx="3210">
                        <c:v>10.4779</c:v>
                      </c:pt>
                      <c:pt idx="3211">
                        <c:v>10.469799999999999</c:v>
                      </c:pt>
                      <c:pt idx="3212">
                        <c:v>10.416499999999999</c:v>
                      </c:pt>
                      <c:pt idx="3213">
                        <c:v>10.31</c:v>
                      </c:pt>
                      <c:pt idx="3214">
                        <c:v>10.146599999999999</c:v>
                      </c:pt>
                      <c:pt idx="3215">
                        <c:v>9.9300800000000002</c:v>
                      </c:pt>
                      <c:pt idx="3216">
                        <c:v>9.6738</c:v>
                      </c:pt>
                      <c:pt idx="3217">
                        <c:v>9.4020100000000006</c:v>
                      </c:pt>
                      <c:pt idx="3218">
                        <c:v>9.14846</c:v>
                      </c:pt>
                      <c:pt idx="3219">
                        <c:v>8.9523299999999999</c:v>
                      </c:pt>
                      <c:pt idx="3220">
                        <c:v>8.8520900000000005</c:v>
                      </c:pt>
                      <c:pt idx="3221">
                        <c:v>8.8784500000000008</c:v>
                      </c:pt>
                      <c:pt idx="3222">
                        <c:v>9.0482499999999995</c:v>
                      </c:pt>
                      <c:pt idx="3223">
                        <c:v>9.3606099999999994</c:v>
                      </c:pt>
                      <c:pt idx="3224">
                        <c:v>9.7965099999999996</c:v>
                      </c:pt>
                      <c:pt idx="3225">
                        <c:v>10.3217</c:v>
                      </c:pt>
                      <c:pt idx="3226">
                        <c:v>10.892099999999999</c:v>
                      </c:pt>
                      <c:pt idx="3227">
                        <c:v>11.4611</c:v>
                      </c:pt>
                      <c:pt idx="3228">
                        <c:v>11.9863</c:v>
                      </c:pt>
                      <c:pt idx="3229">
                        <c:v>12.4354</c:v>
                      </c:pt>
                      <c:pt idx="3230">
                        <c:v>12.789300000000001</c:v>
                      </c:pt>
                      <c:pt idx="3231">
                        <c:v>13.0435</c:v>
                      </c:pt>
                      <c:pt idx="3232">
                        <c:v>13.206799999999999</c:v>
                      </c:pt>
                      <c:pt idx="3233">
                        <c:v>13.2974</c:v>
                      </c:pt>
                      <c:pt idx="3234">
                        <c:v>13.3391</c:v>
                      </c:pt>
                      <c:pt idx="3235">
                        <c:v>13.356400000000001</c:v>
                      </c:pt>
                      <c:pt idx="3236">
                        <c:v>13.369899999999999</c:v>
                      </c:pt>
                      <c:pt idx="3237">
                        <c:v>13.393800000000001</c:v>
                      </c:pt>
                      <c:pt idx="3238">
                        <c:v>13.434200000000001</c:v>
                      </c:pt>
                      <c:pt idx="3239">
                        <c:v>13.489699999999999</c:v>
                      </c:pt>
                      <c:pt idx="3240">
                        <c:v>13.5524</c:v>
                      </c:pt>
                      <c:pt idx="3241">
                        <c:v>13.6106</c:v>
                      </c:pt>
                      <c:pt idx="3242">
                        <c:v>13.651</c:v>
                      </c:pt>
                      <c:pt idx="3243">
                        <c:v>13.660299999999999</c:v>
                      </c:pt>
                      <c:pt idx="3244">
                        <c:v>13.6259</c:v>
                      </c:pt>
                      <c:pt idx="3245">
                        <c:v>13.536799999999999</c:v>
                      </c:pt>
                      <c:pt idx="3246">
                        <c:v>13.382899999999999</c:v>
                      </c:pt>
                      <c:pt idx="3247">
                        <c:v>13.155799999999999</c:v>
                      </c:pt>
                      <c:pt idx="3248">
                        <c:v>12.8491</c:v>
                      </c:pt>
                      <c:pt idx="3249">
                        <c:v>12.4596</c:v>
                      </c:pt>
                      <c:pt idx="3250">
                        <c:v>11.988799999999999</c:v>
                      </c:pt>
                      <c:pt idx="3251">
                        <c:v>11.444100000000001</c:v>
                      </c:pt>
                      <c:pt idx="3252">
                        <c:v>10.8393</c:v>
                      </c:pt>
                      <c:pt idx="3253">
                        <c:v>10.194900000000001</c:v>
                      </c:pt>
                      <c:pt idx="3254">
                        <c:v>9.5361799999999999</c:v>
                      </c:pt>
                      <c:pt idx="3255">
                        <c:v>8.8920300000000001</c:v>
                      </c:pt>
                      <c:pt idx="3256">
                        <c:v>8.2923399999999994</c:v>
                      </c:pt>
                      <c:pt idx="3257">
                        <c:v>7.7660299999999998</c:v>
                      </c:pt>
                      <c:pt idx="3258">
                        <c:v>7.3391799999999998</c:v>
                      </c:pt>
                      <c:pt idx="3259">
                        <c:v>7.0332299999999996</c:v>
                      </c:pt>
                      <c:pt idx="3260">
                        <c:v>6.8632999999999997</c:v>
                      </c:pt>
                      <c:pt idx="3261">
                        <c:v>6.8363500000000004</c:v>
                      </c:pt>
                      <c:pt idx="3262">
                        <c:v>6.9496000000000002</c:v>
                      </c:pt>
                      <c:pt idx="3263">
                        <c:v>7.1894900000000002</c:v>
                      </c:pt>
                      <c:pt idx="3264">
                        <c:v>7.5319399999999996</c:v>
                      </c:pt>
                      <c:pt idx="3265">
                        <c:v>7.9443900000000003</c:v>
                      </c:pt>
                      <c:pt idx="3266">
                        <c:v>8.3897700000000004</c:v>
                      </c:pt>
                      <c:pt idx="3267">
                        <c:v>8.8317599999999992</c:v>
                      </c:pt>
                      <c:pt idx="3268">
                        <c:v>9.24038</c:v>
                      </c:pt>
                      <c:pt idx="3269">
                        <c:v>9.5964799999999997</c:v>
                      </c:pt>
                      <c:pt idx="3270">
                        <c:v>9.8939299999999992</c:v>
                      </c:pt>
                      <c:pt idx="3271">
                        <c:v>10.138999999999999</c:v>
                      </c:pt>
                      <c:pt idx="3272">
                        <c:v>10.3467</c:v>
                      </c:pt>
                      <c:pt idx="3273">
                        <c:v>10.5358</c:v>
                      </c:pt>
                      <c:pt idx="3274">
                        <c:v>10.722799999999999</c:v>
                      </c:pt>
                      <c:pt idx="3275">
                        <c:v>10.917199999999999</c:v>
                      </c:pt>
                      <c:pt idx="3276">
                        <c:v>11.119300000000001</c:v>
                      </c:pt>
                      <c:pt idx="3277">
                        <c:v>11.319699999999999</c:v>
                      </c:pt>
                      <c:pt idx="3278">
                        <c:v>11.502000000000001</c:v>
                      </c:pt>
                      <c:pt idx="3279">
                        <c:v>11.646599999999999</c:v>
                      </c:pt>
                      <c:pt idx="3280">
                        <c:v>11.735300000000001</c:v>
                      </c:pt>
                      <c:pt idx="3281">
                        <c:v>11.7555</c:v>
                      </c:pt>
                      <c:pt idx="3282">
                        <c:v>11.702999999999999</c:v>
                      </c:pt>
                      <c:pt idx="3283">
                        <c:v>11.583399999999999</c:v>
                      </c:pt>
                      <c:pt idx="3284">
                        <c:v>11.4116</c:v>
                      </c:pt>
                      <c:pt idx="3285">
                        <c:v>11.2098</c:v>
                      </c:pt>
                      <c:pt idx="3286">
                        <c:v>11.0038</c:v>
                      </c:pt>
                      <c:pt idx="3287">
                        <c:v>10.8187</c:v>
                      </c:pt>
                      <c:pt idx="3288">
                        <c:v>10.674799999999999</c:v>
                      </c:pt>
                      <c:pt idx="3289">
                        <c:v>10.583299999999999</c:v>
                      </c:pt>
                      <c:pt idx="3290">
                        <c:v>10.5443</c:v>
                      </c:pt>
                      <c:pt idx="3291">
                        <c:v>10.545999999999999</c:v>
                      </c:pt>
                      <c:pt idx="3292">
                        <c:v>10.5664</c:v>
                      </c:pt>
                      <c:pt idx="3293">
                        <c:v>10.5769</c:v>
                      </c:pt>
                      <c:pt idx="3294">
                        <c:v>10.5471</c:v>
                      </c:pt>
                      <c:pt idx="3295">
                        <c:v>10.45</c:v>
                      </c:pt>
                      <c:pt idx="3296">
                        <c:v>10.2675</c:v>
                      </c:pt>
                      <c:pt idx="3297">
                        <c:v>9.9939499999999999</c:v>
                      </c:pt>
                      <c:pt idx="3298">
                        <c:v>9.6380199999999991</c:v>
                      </c:pt>
                      <c:pt idx="3299">
                        <c:v>9.2221700000000002</c:v>
                      </c:pt>
                      <c:pt idx="3300">
                        <c:v>8.7798599999999993</c:v>
                      </c:pt>
                      <c:pt idx="3301">
                        <c:v>8.3507899999999999</c:v>
                      </c:pt>
                      <c:pt idx="3302">
                        <c:v>7.9749699999999999</c:v>
                      </c:pt>
                      <c:pt idx="3303">
                        <c:v>7.6866500000000002</c:v>
                      </c:pt>
                      <c:pt idx="3304">
                        <c:v>7.5092499999999998</c:v>
                      </c:pt>
                      <c:pt idx="3305">
                        <c:v>7.4522500000000003</c:v>
                      </c:pt>
                      <c:pt idx="3306">
                        <c:v>7.5105199999999996</c:v>
                      </c:pt>
                      <c:pt idx="3307">
                        <c:v>7.6662600000000003</c:v>
                      </c:pt>
                      <c:pt idx="3308">
                        <c:v>7.8929600000000004</c:v>
                      </c:pt>
                      <c:pt idx="3309">
                        <c:v>8.1603999999999992</c:v>
                      </c:pt>
                      <c:pt idx="3310">
                        <c:v>8.4398</c:v>
                      </c:pt>
                      <c:pt idx="3311">
                        <c:v>8.7078299999999995</c:v>
                      </c:pt>
                      <c:pt idx="3312">
                        <c:v>8.9492700000000003</c:v>
                      </c:pt>
                      <c:pt idx="3313">
                        <c:v>9.1576799999999992</c:v>
                      </c:pt>
                      <c:pt idx="3314">
                        <c:v>9.3346</c:v>
                      </c:pt>
                      <c:pt idx="3315">
                        <c:v>9.4875500000000006</c:v>
                      </c:pt>
                      <c:pt idx="3316">
                        <c:v>9.6273800000000005</c:v>
                      </c:pt>
                      <c:pt idx="3317">
                        <c:v>9.7654099999999993</c:v>
                      </c:pt>
                      <c:pt idx="3318">
                        <c:v>9.9108599999999996</c:v>
                      </c:pt>
                      <c:pt idx="3319">
                        <c:v>10.0688</c:v>
                      </c:pt>
                      <c:pt idx="3320">
                        <c:v>10.239100000000001</c:v>
                      </c:pt>
                      <c:pt idx="3321">
                        <c:v>10.4161</c:v>
                      </c:pt>
                      <c:pt idx="3322">
                        <c:v>10.589499999999999</c:v>
                      </c:pt>
                      <c:pt idx="3323">
                        <c:v>10.7462</c:v>
                      </c:pt>
                      <c:pt idx="3324">
                        <c:v>10.8725</c:v>
                      </c:pt>
                      <c:pt idx="3325">
                        <c:v>10.956</c:v>
                      </c:pt>
                      <c:pt idx="3326">
                        <c:v>10.9878</c:v>
                      </c:pt>
                      <c:pt idx="3327">
                        <c:v>10.9636</c:v>
                      </c:pt>
                      <c:pt idx="3328">
                        <c:v>10.8834</c:v>
                      </c:pt>
                      <c:pt idx="3329">
                        <c:v>10.751099999999999</c:v>
                      </c:pt>
                      <c:pt idx="3330">
                        <c:v>10.573499999999999</c:v>
                      </c:pt>
                      <c:pt idx="3331">
                        <c:v>10.358499999999999</c:v>
                      </c:pt>
                      <c:pt idx="3332">
                        <c:v>10.1142</c:v>
                      </c:pt>
                      <c:pt idx="3333">
                        <c:v>9.8476400000000002</c:v>
                      </c:pt>
                      <c:pt idx="3334">
                        <c:v>9.5648300000000006</c:v>
                      </c:pt>
                      <c:pt idx="3335">
                        <c:v>9.2703600000000002</c:v>
                      </c:pt>
                      <c:pt idx="3336">
                        <c:v>8.9678900000000006</c:v>
                      </c:pt>
                      <c:pt idx="3337">
                        <c:v>8.6608300000000007</c:v>
                      </c:pt>
                      <c:pt idx="3338">
                        <c:v>8.3529699999999991</c:v>
                      </c:pt>
                      <c:pt idx="3339">
                        <c:v>8.0492500000000007</c:v>
                      </c:pt>
                      <c:pt idx="3340">
                        <c:v>7.7561900000000001</c:v>
                      </c:pt>
                      <c:pt idx="3341">
                        <c:v>7.4820000000000002</c:v>
                      </c:pt>
                      <c:pt idx="3342">
                        <c:v>7.2360899999999999</c:v>
                      </c:pt>
                      <c:pt idx="3343">
                        <c:v>7.0282299999999998</c:v>
                      </c:pt>
                      <c:pt idx="3344">
                        <c:v>6.8672700000000004</c:v>
                      </c:pt>
                      <c:pt idx="3345">
                        <c:v>6.7597500000000004</c:v>
                      </c:pt>
                      <c:pt idx="3346">
                        <c:v>6.7087399999999997</c:v>
                      </c:pt>
                      <c:pt idx="3347">
                        <c:v>6.71312</c:v>
                      </c:pt>
                      <c:pt idx="3348">
                        <c:v>6.7674700000000003</c:v>
                      </c:pt>
                      <c:pt idx="3349">
                        <c:v>6.8625999999999996</c:v>
                      </c:pt>
                      <c:pt idx="3350">
                        <c:v>6.98658</c:v>
                      </c:pt>
                      <c:pt idx="3351">
                        <c:v>7.1261000000000001</c:v>
                      </c:pt>
                      <c:pt idx="3352">
                        <c:v>7.2678900000000004</c:v>
                      </c:pt>
                      <c:pt idx="3353">
                        <c:v>7.4</c:v>
                      </c:pt>
                      <c:pt idx="3354">
                        <c:v>7.5128300000000001</c:v>
                      </c:pt>
                      <c:pt idx="3355">
                        <c:v>7.5997300000000001</c:v>
                      </c:pt>
                      <c:pt idx="3356">
                        <c:v>7.6572399999999998</c:v>
                      </c:pt>
                      <c:pt idx="3357">
                        <c:v>7.6849400000000001</c:v>
                      </c:pt>
                      <c:pt idx="3358">
                        <c:v>7.68492</c:v>
                      </c:pt>
                      <c:pt idx="3359">
                        <c:v>7.6609600000000002</c:v>
                      </c:pt>
                      <c:pt idx="3360">
                        <c:v>7.6175499999999996</c:v>
                      </c:pt>
                      <c:pt idx="3361">
                        <c:v>7.5589300000000001</c:v>
                      </c:pt>
                      <c:pt idx="3362">
                        <c:v>7.4882</c:v>
                      </c:pt>
                      <c:pt idx="3363">
                        <c:v>7.4067800000000004</c:v>
                      </c:pt>
                      <c:pt idx="3364">
                        <c:v>7.3143500000000001</c:v>
                      </c:pt>
                      <c:pt idx="3365">
                        <c:v>7.2092099999999997</c:v>
                      </c:pt>
                      <c:pt idx="3366">
                        <c:v>7.0890199999999997</c:v>
                      </c:pt>
                      <c:pt idx="3367">
                        <c:v>6.9518199999999997</c:v>
                      </c:pt>
                      <c:pt idx="3368">
                        <c:v>6.7970199999999998</c:v>
                      </c:pt>
                      <c:pt idx="3369">
                        <c:v>6.6260199999999996</c:v>
                      </c:pt>
                      <c:pt idx="3370">
                        <c:v>6.4424200000000003</c:v>
                      </c:pt>
                      <c:pt idx="3371">
                        <c:v>6.2517300000000002</c:v>
                      </c:pt>
                      <c:pt idx="3372">
                        <c:v>6.0604899999999997</c:v>
                      </c:pt>
                      <c:pt idx="3373">
                        <c:v>5.8753299999999999</c:v>
                      </c:pt>
                      <c:pt idx="3374">
                        <c:v>5.7020799999999996</c:v>
                      </c:pt>
                      <c:pt idx="3375">
                        <c:v>5.5453000000000001</c:v>
                      </c:pt>
                      <c:pt idx="3376">
                        <c:v>5.4083199999999998</c:v>
                      </c:pt>
                      <c:pt idx="3377">
                        <c:v>5.2936899999999998</c:v>
                      </c:pt>
                      <c:pt idx="3378">
                        <c:v>5.20383</c:v>
                      </c:pt>
                      <c:pt idx="3379">
                        <c:v>5.1414</c:v>
                      </c:pt>
                      <c:pt idx="3380">
                        <c:v>5.1092500000000003</c:v>
                      </c:pt>
                      <c:pt idx="3381">
                        <c:v>5.1097099999999998</c:v>
                      </c:pt>
                      <c:pt idx="3382">
                        <c:v>5.1434600000000001</c:v>
                      </c:pt>
                      <c:pt idx="3383">
                        <c:v>5.2082899999999999</c:v>
                      </c:pt>
                      <c:pt idx="3384">
                        <c:v>5.29833</c:v>
                      </c:pt>
                      <c:pt idx="3385">
                        <c:v>5.4038700000000004</c:v>
                      </c:pt>
                      <c:pt idx="3386">
                        <c:v>5.5121099999999998</c:v>
                      </c:pt>
                      <c:pt idx="3387">
                        <c:v>5.6086499999999999</c:v>
                      </c:pt>
                      <c:pt idx="3388">
                        <c:v>5.6794000000000002</c:v>
                      </c:pt>
                      <c:pt idx="3389">
                        <c:v>5.7124899999999998</c:v>
                      </c:pt>
                      <c:pt idx="3390">
                        <c:v>5.6997099999999996</c:v>
                      </c:pt>
                      <c:pt idx="3391">
                        <c:v>5.63741</c:v>
                      </c:pt>
                      <c:pt idx="3392">
                        <c:v>5.52658</c:v>
                      </c:pt>
                      <c:pt idx="3393">
                        <c:v>5.3724699999999999</c:v>
                      </c:pt>
                      <c:pt idx="3394">
                        <c:v>5.1837400000000002</c:v>
                      </c:pt>
                      <c:pt idx="3395">
                        <c:v>4.9717599999999997</c:v>
                      </c:pt>
                      <c:pt idx="3396">
                        <c:v>4.7498300000000002</c:v>
                      </c:pt>
                      <c:pt idx="3397">
                        <c:v>4.5326700000000004</c:v>
                      </c:pt>
                      <c:pt idx="3398">
                        <c:v>4.3358699999999999</c:v>
                      </c:pt>
                      <c:pt idx="3399">
                        <c:v>4.1752500000000001</c:v>
                      </c:pt>
                      <c:pt idx="3400">
                        <c:v>4.0657100000000002</c:v>
                      </c:pt>
                      <c:pt idx="3401">
                        <c:v>4.0198700000000001</c:v>
                      </c:pt>
                      <c:pt idx="3402">
                        <c:v>4.0463300000000002</c:v>
                      </c:pt>
                      <c:pt idx="3403">
                        <c:v>4.14825</c:v>
                      </c:pt>
                      <c:pt idx="3404">
                        <c:v>4.3223900000000004</c:v>
                      </c:pt>
                      <c:pt idx="3405">
                        <c:v>4.5590599999999997</c:v>
                      </c:pt>
                      <c:pt idx="3406">
                        <c:v>4.8431100000000002</c:v>
                      </c:pt>
                      <c:pt idx="3407">
                        <c:v>5.1556600000000001</c:v>
                      </c:pt>
                      <c:pt idx="3408">
                        <c:v>5.4762199999999996</c:v>
                      </c:pt>
                      <c:pt idx="3409">
                        <c:v>5.7848199999999999</c:v>
                      </c:pt>
                      <c:pt idx="3410">
                        <c:v>6.0638500000000004</c:v>
                      </c:pt>
                      <c:pt idx="3411">
                        <c:v>6.2992299999999997</c:v>
                      </c:pt>
                      <c:pt idx="3412">
                        <c:v>6.4812200000000004</c:v>
                      </c:pt>
                      <c:pt idx="3413">
                        <c:v>6.6047200000000004</c:v>
                      </c:pt>
                      <c:pt idx="3414">
                        <c:v>6.6692900000000002</c:v>
                      </c:pt>
                      <c:pt idx="3415">
                        <c:v>6.6789199999999997</c:v>
                      </c:pt>
                      <c:pt idx="3416">
                        <c:v>6.6414900000000001</c:v>
                      </c:pt>
                      <c:pt idx="3417">
                        <c:v>6.5679100000000004</c:v>
                      </c:pt>
                      <c:pt idx="3418">
                        <c:v>6.4709599999999998</c:v>
                      </c:pt>
                      <c:pt idx="3419">
                        <c:v>6.3639000000000001</c:v>
                      </c:pt>
                      <c:pt idx="3420">
                        <c:v>6.25901</c:v>
                      </c:pt>
                      <c:pt idx="3421">
                        <c:v>6.1663800000000002</c:v>
                      </c:pt>
                      <c:pt idx="3422">
                        <c:v>6.0930799999999996</c:v>
                      </c:pt>
                      <c:pt idx="3423">
                        <c:v>6.0429500000000003</c:v>
                      </c:pt>
                      <c:pt idx="3424">
                        <c:v>6.0168999999999997</c:v>
                      </c:pt>
                      <c:pt idx="3425">
                        <c:v>6.01363</c:v>
                      </c:pt>
                      <c:pt idx="3426">
                        <c:v>6.0304099999999998</c:v>
                      </c:pt>
                      <c:pt idx="3427">
                        <c:v>6.0638399999999999</c:v>
                      </c:pt>
                      <c:pt idx="3428">
                        <c:v>6.11029</c:v>
                      </c:pt>
                      <c:pt idx="3429">
                        <c:v>6.1660399999999997</c:v>
                      </c:pt>
                      <c:pt idx="3430">
                        <c:v>6.2272699999999999</c:v>
                      </c:pt>
                      <c:pt idx="3431">
                        <c:v>6.2900200000000002</c:v>
                      </c:pt>
                      <c:pt idx="3432">
                        <c:v>6.35025</c:v>
                      </c:pt>
                      <c:pt idx="3433">
                        <c:v>6.4041199999999998</c:v>
                      </c:pt>
                      <c:pt idx="3434">
                        <c:v>6.4483499999999996</c:v>
                      </c:pt>
                      <c:pt idx="3435">
                        <c:v>6.4806100000000004</c:v>
                      </c:pt>
                      <c:pt idx="3436">
                        <c:v>6.4997800000000003</c:v>
                      </c:pt>
                      <c:pt idx="3437">
                        <c:v>6.5060399999999996</c:v>
                      </c:pt>
                      <c:pt idx="3438">
                        <c:v>6.5007400000000004</c:v>
                      </c:pt>
                      <c:pt idx="3439">
                        <c:v>6.4861700000000004</c:v>
                      </c:pt>
                      <c:pt idx="3440">
                        <c:v>6.4652000000000003</c:v>
                      </c:pt>
                      <c:pt idx="3441">
                        <c:v>6.4410299999999996</c:v>
                      </c:pt>
                      <c:pt idx="3442">
                        <c:v>6.4170600000000002</c:v>
                      </c:pt>
                      <c:pt idx="3443">
                        <c:v>6.3968299999999996</c:v>
                      </c:pt>
                      <c:pt idx="3444">
                        <c:v>6.38401</c:v>
                      </c:pt>
                      <c:pt idx="3445">
                        <c:v>6.3824199999999998</c:v>
                      </c:pt>
                      <c:pt idx="3446">
                        <c:v>6.3958599999999999</c:v>
                      </c:pt>
                      <c:pt idx="3447">
                        <c:v>6.4278300000000002</c:v>
                      </c:pt>
                      <c:pt idx="3448">
                        <c:v>6.48095</c:v>
                      </c:pt>
                      <c:pt idx="3449">
                        <c:v>6.55633</c:v>
                      </c:pt>
                      <c:pt idx="3450">
                        <c:v>6.6528900000000002</c:v>
                      </c:pt>
                      <c:pt idx="3451">
                        <c:v>6.7668600000000003</c:v>
                      </c:pt>
                      <c:pt idx="3452">
                        <c:v>6.8916399999999998</c:v>
                      </c:pt>
                      <c:pt idx="3453">
                        <c:v>7.0180400000000001</c:v>
                      </c:pt>
                      <c:pt idx="3454">
                        <c:v>7.1351000000000004</c:v>
                      </c:pt>
                      <c:pt idx="3455">
                        <c:v>7.2313200000000002</c:v>
                      </c:pt>
                      <c:pt idx="3456">
                        <c:v>7.2962699999999998</c:v>
                      </c:pt>
                      <c:pt idx="3457">
                        <c:v>7.3222199999999997</c:v>
                      </c:pt>
                      <c:pt idx="3458">
                        <c:v>7.3055599999999998</c:v>
                      </c:pt>
                      <c:pt idx="3459">
                        <c:v>7.2476500000000001</c:v>
                      </c:pt>
                      <c:pt idx="3460">
                        <c:v>7.15489</c:v>
                      </c:pt>
                      <c:pt idx="3461">
                        <c:v>7.0378400000000001</c:v>
                      </c:pt>
                      <c:pt idx="3462">
                        <c:v>6.9095700000000004</c:v>
                      </c:pt>
                      <c:pt idx="3463">
                        <c:v>6.7835299999999998</c:v>
                      </c:pt>
                      <c:pt idx="3464">
                        <c:v>6.6714099999999998</c:v>
                      </c:pt>
                      <c:pt idx="3465">
                        <c:v>6.5814399999999997</c:v>
                      </c:pt>
                      <c:pt idx="3466">
                        <c:v>6.5175099999999997</c:v>
                      </c:pt>
                      <c:pt idx="3467">
                        <c:v>6.4791400000000001</c:v>
                      </c:pt>
                      <c:pt idx="3468">
                        <c:v>6.4623600000000003</c:v>
                      </c:pt>
                      <c:pt idx="3469">
                        <c:v>6.4610000000000003</c:v>
                      </c:pt>
                      <c:pt idx="3470">
                        <c:v>6.4680900000000001</c:v>
                      </c:pt>
                      <c:pt idx="3471">
                        <c:v>6.4771799999999997</c:v>
                      </c:pt>
                      <c:pt idx="3472">
                        <c:v>6.4831899999999996</c:v>
                      </c:pt>
                      <c:pt idx="3473">
                        <c:v>6.4828700000000001</c:v>
                      </c:pt>
                      <c:pt idx="3474">
                        <c:v>6.4750300000000003</c:v>
                      </c:pt>
                      <c:pt idx="3475">
                        <c:v>6.4603000000000002</c:v>
                      </c:pt>
                      <c:pt idx="3476">
                        <c:v>6.4409400000000003</c:v>
                      </c:pt>
                      <c:pt idx="3477">
                        <c:v>6.4203999999999999</c:v>
                      </c:pt>
                      <c:pt idx="3478">
                        <c:v>6.4027700000000003</c:v>
                      </c:pt>
                      <c:pt idx="3479">
                        <c:v>6.3923100000000002</c:v>
                      </c:pt>
                      <c:pt idx="3480">
                        <c:v>6.3929600000000004</c:v>
                      </c:pt>
                      <c:pt idx="3481">
                        <c:v>6.4079300000000003</c:v>
                      </c:pt>
                      <c:pt idx="3482">
                        <c:v>6.43954</c:v>
                      </c:pt>
                      <c:pt idx="3483">
                        <c:v>6.4890800000000004</c:v>
                      </c:pt>
                      <c:pt idx="3484">
                        <c:v>6.5566700000000004</c:v>
                      </c:pt>
                      <c:pt idx="3485">
                        <c:v>6.6411300000000004</c:v>
                      </c:pt>
                      <c:pt idx="3486">
                        <c:v>6.7395699999999996</c:v>
                      </c:pt>
                      <c:pt idx="3487">
                        <c:v>6.8471200000000003</c:v>
                      </c:pt>
                      <c:pt idx="3488">
                        <c:v>6.9567300000000003</c:v>
                      </c:pt>
                      <c:pt idx="3489">
                        <c:v>7.0593700000000004</c:v>
                      </c:pt>
                      <c:pt idx="3490">
                        <c:v>7.1448999999999998</c:v>
                      </c:pt>
                      <c:pt idx="3491">
                        <c:v>7.2035200000000001</c:v>
                      </c:pt>
                      <c:pt idx="3492">
                        <c:v>7.2275700000000001</c:v>
                      </c:pt>
                      <c:pt idx="3493">
                        <c:v>7.2133900000000004</c:v>
                      </c:pt>
                      <c:pt idx="3494">
                        <c:v>7.1626899999999996</c:v>
                      </c:pt>
                      <c:pt idx="3495">
                        <c:v>7.0829899999999997</c:v>
                      </c:pt>
                      <c:pt idx="3496">
                        <c:v>6.9869000000000003</c:v>
                      </c:pt>
                      <c:pt idx="3497">
                        <c:v>6.8902900000000002</c:v>
                      </c:pt>
                      <c:pt idx="3498">
                        <c:v>6.8096699999999997</c:v>
                      </c:pt>
                      <c:pt idx="3499">
                        <c:v>6.7593699999999997</c:v>
                      </c:pt>
                      <c:pt idx="3500">
                        <c:v>6.7491000000000003</c:v>
                      </c:pt>
                      <c:pt idx="3501">
                        <c:v>6.7824400000000002</c:v>
                      </c:pt>
                      <c:pt idx="3502">
                        <c:v>6.8564999999999996</c:v>
                      </c:pt>
                      <c:pt idx="3503">
                        <c:v>6.9628500000000004</c:v>
                      </c:pt>
                      <c:pt idx="3504">
                        <c:v>7.0892799999999996</c:v>
                      </c:pt>
                      <c:pt idx="3505">
                        <c:v>7.2220800000000001</c:v>
                      </c:pt>
                      <c:pt idx="3506">
                        <c:v>7.3482700000000003</c:v>
                      </c:pt>
                      <c:pt idx="3507">
                        <c:v>7.4573900000000002</c:v>
                      </c:pt>
                      <c:pt idx="3508">
                        <c:v>7.5426200000000003</c:v>
                      </c:pt>
                      <c:pt idx="3509">
                        <c:v>7.6011100000000003</c:v>
                      </c:pt>
                      <c:pt idx="3510">
                        <c:v>7.6336300000000001</c:v>
                      </c:pt>
                      <c:pt idx="3511">
                        <c:v>7.6436799999999998</c:v>
                      </c:pt>
                      <c:pt idx="3512">
                        <c:v>7.6363000000000003</c:v>
                      </c:pt>
                      <c:pt idx="3513">
                        <c:v>7.6168800000000001</c:v>
                      </c:pt>
                      <c:pt idx="3514">
                        <c:v>7.5900499999999997</c:v>
                      </c:pt>
                      <c:pt idx="3515">
                        <c:v>7.5590599999999997</c:v>
                      </c:pt>
                      <c:pt idx="3516">
                        <c:v>7.5255200000000002</c:v>
                      </c:pt>
                      <c:pt idx="3517">
                        <c:v>7.4896599999999998</c:v>
                      </c:pt>
                      <c:pt idx="3518">
                        <c:v>7.45099</c:v>
                      </c:pt>
                      <c:pt idx="3519">
                        <c:v>7.4091199999999997</c:v>
                      </c:pt>
                      <c:pt idx="3520">
                        <c:v>7.3645100000000001</c:v>
                      </c:pt>
                      <c:pt idx="3521">
                        <c:v>7.3189399999999996</c:v>
                      </c:pt>
                      <c:pt idx="3522">
                        <c:v>7.2755299999999998</c:v>
                      </c:pt>
                      <c:pt idx="3523">
                        <c:v>7.2381900000000003</c:v>
                      </c:pt>
                      <c:pt idx="3524">
                        <c:v>7.2107599999999996</c:v>
                      </c:pt>
                      <c:pt idx="3525">
                        <c:v>7.1959600000000004</c:v>
                      </c:pt>
                      <c:pt idx="3526">
                        <c:v>7.1945199999999998</c:v>
                      </c:pt>
                      <c:pt idx="3527">
                        <c:v>7.2046799999999998</c:v>
                      </c:pt>
                      <c:pt idx="3528">
                        <c:v>7.2222499999999998</c:v>
                      </c:pt>
                      <c:pt idx="3529">
                        <c:v>7.2411899999999996</c:v>
                      </c:pt>
                      <c:pt idx="3530">
                        <c:v>7.2545599999999997</c:v>
                      </c:pt>
                      <c:pt idx="3531">
                        <c:v>7.25563</c:v>
                      </c:pt>
                      <c:pt idx="3532">
                        <c:v>7.2389999999999999</c:v>
                      </c:pt>
                      <c:pt idx="3533">
                        <c:v>7.2014800000000001</c:v>
                      </c:pt>
                      <c:pt idx="3534">
                        <c:v>7.1426499999999997</c:v>
                      </c:pt>
                      <c:pt idx="3535">
                        <c:v>7.0650899999999996</c:v>
                      </c:pt>
                      <c:pt idx="3536">
                        <c:v>6.9741799999999996</c:v>
                      </c:pt>
                      <c:pt idx="3537">
                        <c:v>6.8774899999999999</c:v>
                      </c:pt>
                      <c:pt idx="3538">
                        <c:v>6.7838099999999999</c:v>
                      </c:pt>
                      <c:pt idx="3539">
                        <c:v>6.7019000000000002</c:v>
                      </c:pt>
                      <c:pt idx="3540">
                        <c:v>6.6391400000000003</c:v>
                      </c:pt>
                      <c:pt idx="3541">
                        <c:v>6.6003699999999998</c:v>
                      </c:pt>
                      <c:pt idx="3542">
                        <c:v>6.5871000000000004</c:v>
                      </c:pt>
                      <c:pt idx="3543">
                        <c:v>6.5974000000000004</c:v>
                      </c:pt>
                      <c:pt idx="3544">
                        <c:v>6.62636</c:v>
                      </c:pt>
                      <c:pt idx="3545">
                        <c:v>6.6671199999999997</c:v>
                      </c:pt>
                      <c:pt idx="3546">
                        <c:v>6.7121700000000004</c:v>
                      </c:pt>
                      <c:pt idx="3547">
                        <c:v>6.7546400000000002</c:v>
                      </c:pt>
                      <c:pt idx="3548">
                        <c:v>6.7892000000000001</c:v>
                      </c:pt>
                      <c:pt idx="3549">
                        <c:v>6.8125299999999998</c:v>
                      </c:pt>
                      <c:pt idx="3550">
                        <c:v>6.8231700000000002</c:v>
                      </c:pt>
                      <c:pt idx="3551">
                        <c:v>6.8210899999999999</c:v>
                      </c:pt>
                      <c:pt idx="3552">
                        <c:v>6.80694</c:v>
                      </c:pt>
                      <c:pt idx="3553">
                        <c:v>6.7813800000000004</c:v>
                      </c:pt>
                      <c:pt idx="3554">
                        <c:v>6.74472</c:v>
                      </c:pt>
                      <c:pt idx="3555">
                        <c:v>6.6967299999999996</c:v>
                      </c:pt>
                      <c:pt idx="3556">
                        <c:v>6.63687</c:v>
                      </c:pt>
                      <c:pt idx="3557">
                        <c:v>6.5646800000000001</c:v>
                      </c:pt>
                      <c:pt idx="3558">
                        <c:v>6.48027</c:v>
                      </c:pt>
                      <c:pt idx="3559">
                        <c:v>6.3846600000000002</c:v>
                      </c:pt>
                      <c:pt idx="3560">
                        <c:v>6.27996</c:v>
                      </c:pt>
                      <c:pt idx="3561">
                        <c:v>6.16927</c:v>
                      </c:pt>
                      <c:pt idx="3562">
                        <c:v>6.05626</c:v>
                      </c:pt>
                      <c:pt idx="3563">
                        <c:v>5.9446300000000001</c:v>
                      </c:pt>
                      <c:pt idx="3564">
                        <c:v>5.8373699999999999</c:v>
                      </c:pt>
                      <c:pt idx="3565">
                        <c:v>5.7362000000000002</c:v>
                      </c:pt>
                      <c:pt idx="3566">
                        <c:v>5.6411600000000002</c:v>
                      </c:pt>
                      <c:pt idx="3567">
                        <c:v>5.5505100000000001</c:v>
                      </c:pt>
                      <c:pt idx="3568">
                        <c:v>5.4610599999999998</c:v>
                      </c:pt>
                      <c:pt idx="3569">
                        <c:v>5.3687699999999996</c:v>
                      </c:pt>
                      <c:pt idx="3570">
                        <c:v>5.2695600000000002</c:v>
                      </c:pt>
                      <c:pt idx="3571">
                        <c:v>5.1601900000000001</c:v>
                      </c:pt>
                      <c:pt idx="3572">
                        <c:v>5.0390600000000001</c:v>
                      </c:pt>
                      <c:pt idx="3573">
                        <c:v>4.9065899999999996</c:v>
                      </c:pt>
                      <c:pt idx="3574">
                        <c:v>4.7653600000000003</c:v>
                      </c:pt>
                      <c:pt idx="3575">
                        <c:v>4.6196599999999997</c:v>
                      </c:pt>
                      <c:pt idx="3576">
                        <c:v>4.4748700000000001</c:v>
                      </c:pt>
                      <c:pt idx="3577">
                        <c:v>4.3365</c:v>
                      </c:pt>
                      <c:pt idx="3578">
                        <c:v>4.2093100000000003</c:v>
                      </c:pt>
                      <c:pt idx="3579">
                        <c:v>4.0965999999999996</c:v>
                      </c:pt>
                      <c:pt idx="3580">
                        <c:v>3.9998100000000001</c:v>
                      </c:pt>
                      <c:pt idx="3581">
                        <c:v>3.91845</c:v>
                      </c:pt>
                      <c:pt idx="3582">
                        <c:v>3.8503599999999998</c:v>
                      </c:pt>
                      <c:pt idx="3583">
                        <c:v>3.79209</c:v>
                      </c:pt>
                      <c:pt idx="3584">
                        <c:v>3.7394099999999999</c:v>
                      </c:pt>
                      <c:pt idx="3585">
                        <c:v>3.6877800000000001</c:v>
                      </c:pt>
                      <c:pt idx="3586">
                        <c:v>3.6326700000000001</c:v>
                      </c:pt>
                      <c:pt idx="3587">
                        <c:v>3.5700400000000001</c:v>
                      </c:pt>
                      <c:pt idx="3588">
                        <c:v>3.4967100000000002</c:v>
                      </c:pt>
                      <c:pt idx="3589">
                        <c:v>3.41073</c:v>
                      </c:pt>
                      <c:pt idx="3590">
                        <c:v>3.31182</c:v>
                      </c:pt>
                      <c:pt idx="3591">
                        <c:v>3.2014999999999998</c:v>
                      </c:pt>
                      <c:pt idx="3592">
                        <c:v>3.08311</c:v>
                      </c:pt>
                      <c:pt idx="3593">
                        <c:v>2.96136</c:v>
                      </c:pt>
                      <c:pt idx="3594">
                        <c:v>2.8416999999999999</c:v>
                      </c:pt>
                      <c:pt idx="3595">
                        <c:v>2.7294700000000001</c:v>
                      </c:pt>
                      <c:pt idx="3596">
                        <c:v>2.6290300000000002</c:v>
                      </c:pt>
                      <c:pt idx="3597">
                        <c:v>2.54311</c:v>
                      </c:pt>
                      <c:pt idx="3598">
                        <c:v>2.4724699999999999</c:v>
                      </c:pt>
                      <c:pt idx="3599">
                        <c:v>2.4158400000000002</c:v>
                      </c:pt>
                      <c:pt idx="3600">
                        <c:v>2.3703699999999999</c:v>
                      </c:pt>
                      <c:pt idx="3601">
                        <c:v>2.3321700000000001</c:v>
                      </c:pt>
                      <c:pt idx="3602">
                        <c:v>2.29705</c:v>
                      </c:pt>
                      <c:pt idx="3603">
                        <c:v>2.2612100000000002</c:v>
                      </c:pt>
                      <c:pt idx="3604">
                        <c:v>2.2217799999999999</c:v>
                      </c:pt>
                      <c:pt idx="3605">
                        <c:v>2.1771799999999999</c:v>
                      </c:pt>
                      <c:pt idx="3606">
                        <c:v>2.1271100000000001</c:v>
                      </c:pt>
                      <c:pt idx="3607">
                        <c:v>2.0724900000000002</c:v>
                      </c:pt>
                      <c:pt idx="3608">
                        <c:v>2.01498</c:v>
                      </c:pt>
                      <c:pt idx="3609">
                        <c:v>1.95668</c:v>
                      </c:pt>
                      <c:pt idx="3610">
                        <c:v>1.8995899999999999</c:v>
                      </c:pt>
                      <c:pt idx="3611">
                        <c:v>1.8453200000000001</c:v>
                      </c:pt>
                      <c:pt idx="3612">
                        <c:v>1.7948999999999999</c:v>
                      </c:pt>
                      <c:pt idx="3613">
                        <c:v>1.74868</c:v>
                      </c:pt>
                      <c:pt idx="3614">
                        <c:v>1.70651</c:v>
                      </c:pt>
                      <c:pt idx="3615">
                        <c:v>1.6678299999999999</c:v>
                      </c:pt>
                      <c:pt idx="3616">
                        <c:v>1.6319699999999999</c:v>
                      </c:pt>
                      <c:pt idx="3617">
                        <c:v>1.59832</c:v>
                      </c:pt>
                      <c:pt idx="3618">
                        <c:v>1.5664400000000001</c:v>
                      </c:pt>
                      <c:pt idx="3619">
                        <c:v>1.5361800000000001</c:v>
                      </c:pt>
                      <c:pt idx="3620">
                        <c:v>1.50763</c:v>
                      </c:pt>
                      <c:pt idx="3621">
                        <c:v>1.48106</c:v>
                      </c:pt>
                      <c:pt idx="3622">
                        <c:v>1.4568099999999999</c:v>
                      </c:pt>
                      <c:pt idx="3623">
                        <c:v>1.4352100000000001</c:v>
                      </c:pt>
                      <c:pt idx="3624">
                        <c:v>1.41648</c:v>
                      </c:pt>
                      <c:pt idx="3625">
                        <c:v>1.4007099999999999</c:v>
                      </c:pt>
                      <c:pt idx="3626">
                        <c:v>1.38788</c:v>
                      </c:pt>
                      <c:pt idx="3627">
                        <c:v>1.3779699999999999</c:v>
                      </c:pt>
                      <c:pt idx="3628">
                        <c:v>1.37103</c:v>
                      </c:pt>
                      <c:pt idx="3629">
                        <c:v>1.36727</c:v>
                      </c:pt>
                      <c:pt idx="3630">
                        <c:v>1.3670800000000001</c:v>
                      </c:pt>
                      <c:pt idx="3631">
                        <c:v>1.3709</c:v>
                      </c:pt>
                      <c:pt idx="3632">
                        <c:v>1.3790500000000001</c:v>
                      </c:pt>
                      <c:pt idx="3633">
                        <c:v>1.3915200000000001</c:v>
                      </c:pt>
                      <c:pt idx="3634">
                        <c:v>1.4077900000000001</c:v>
                      </c:pt>
                      <c:pt idx="3635">
                        <c:v>1.42669</c:v>
                      </c:pt>
                      <c:pt idx="3636">
                        <c:v>1.4464699999999999</c:v>
                      </c:pt>
                      <c:pt idx="3637">
                        <c:v>1.4649099999999999</c:v>
                      </c:pt>
                      <c:pt idx="3638">
                        <c:v>1.4795199999999999</c:v>
                      </c:pt>
                      <c:pt idx="3639">
                        <c:v>1.48777</c:v>
                      </c:pt>
                      <c:pt idx="3640">
                        <c:v>1.48726</c:v>
                      </c:pt>
                      <c:pt idx="3641">
                        <c:v>1.47597</c:v>
                      </c:pt>
                      <c:pt idx="3642">
                        <c:v>1.4523999999999999</c:v>
                      </c:pt>
                      <c:pt idx="3643">
                        <c:v>1.41584</c:v>
                      </c:pt>
                      <c:pt idx="3644">
                        <c:v>1.3665400000000001</c:v>
                      </c:pt>
                      <c:pt idx="3645">
                        <c:v>1.3059000000000001</c:v>
                      </c:pt>
                      <c:pt idx="3646">
                        <c:v>1.2363999999999999</c:v>
                      </c:pt>
                      <c:pt idx="3647">
                        <c:v>1.1614899999999999</c:v>
                      </c:pt>
                      <c:pt idx="3648">
                        <c:v>1.08511</c:v>
                      </c:pt>
                      <c:pt idx="3649">
                        <c:v>1.01119</c:v>
                      </c:pt>
                      <c:pt idx="3650">
                        <c:v>0.94306699999999999</c:v>
                      </c:pt>
                      <c:pt idx="3651">
                        <c:v>0.88306700000000005</c:v>
                      </c:pt>
                      <c:pt idx="3652">
                        <c:v>0.83222300000000005</c:v>
                      </c:pt>
                      <c:pt idx="3653">
                        <c:v>0.79030500000000004</c:v>
                      </c:pt>
                      <c:pt idx="3654">
                        <c:v>0.75605900000000004</c:v>
                      </c:pt>
                      <c:pt idx="3655">
                        <c:v>0.72759499999999999</c:v>
                      </c:pt>
                      <c:pt idx="3656">
                        <c:v>0.70283300000000004</c:v>
                      </c:pt>
                      <c:pt idx="3657">
                        <c:v>0.67988700000000002</c:v>
                      </c:pt>
                      <c:pt idx="3658">
                        <c:v>0.65734000000000004</c:v>
                      </c:pt>
                      <c:pt idx="3659">
                        <c:v>0.63436800000000004</c:v>
                      </c:pt>
                      <c:pt idx="3660">
                        <c:v>0.610711</c:v>
                      </c:pt>
                      <c:pt idx="3661">
                        <c:v>0.58655199999999996</c:v>
                      </c:pt>
                      <c:pt idx="3662">
                        <c:v>0.56234700000000004</c:v>
                      </c:pt>
                      <c:pt idx="3663">
                        <c:v>0.53867100000000001</c:v>
                      </c:pt>
                      <c:pt idx="3664">
                        <c:v>0.51610800000000001</c:v>
                      </c:pt>
                      <c:pt idx="3665">
                        <c:v>0.49521599999999999</c:v>
                      </c:pt>
                      <c:pt idx="3666">
                        <c:v>0.47652800000000001</c:v>
                      </c:pt>
                      <c:pt idx="3667">
                        <c:v>0.46056799999999998</c:v>
                      </c:pt>
                      <c:pt idx="3668">
                        <c:v>0.447849</c:v>
                      </c:pt>
                      <c:pt idx="3669">
                        <c:v>0.43881999999999999</c:v>
                      </c:pt>
                      <c:pt idx="3670">
                        <c:v>0.43378800000000001</c:v>
                      </c:pt>
                      <c:pt idx="3671">
                        <c:v>0.43281199999999997</c:v>
                      </c:pt>
                      <c:pt idx="3672">
                        <c:v>0.43563000000000002</c:v>
                      </c:pt>
                      <c:pt idx="3673">
                        <c:v>0.44162400000000002</c:v>
                      </c:pt>
                      <c:pt idx="3674">
                        <c:v>0.44985399999999998</c:v>
                      </c:pt>
                      <c:pt idx="3675">
                        <c:v>0.45913900000000002</c:v>
                      </c:pt>
                      <c:pt idx="3676">
                        <c:v>0.46817799999999998</c:v>
                      </c:pt>
                      <c:pt idx="3677">
                        <c:v>0.475686</c:v>
                      </c:pt>
                      <c:pt idx="3678">
                        <c:v>0.48050900000000002</c:v>
                      </c:pt>
                      <c:pt idx="3679">
                        <c:v>0.48173100000000002</c:v>
                      </c:pt>
                      <c:pt idx="3680">
                        <c:v>0.47873399999999999</c:v>
                      </c:pt>
                      <c:pt idx="3681">
                        <c:v>0.471244</c:v>
                      </c:pt>
                      <c:pt idx="3682">
                        <c:v>0.45934399999999997</c:v>
                      </c:pt>
                      <c:pt idx="3683">
                        <c:v>0.44345899999999999</c:v>
                      </c:pt>
                      <c:pt idx="3684">
                        <c:v>0.42432700000000001</c:v>
                      </c:pt>
                      <c:pt idx="3685">
                        <c:v>0.40293400000000001</c:v>
                      </c:pt>
                      <c:pt idx="3686">
                        <c:v>0.38042500000000001</c:v>
                      </c:pt>
                      <c:pt idx="3687">
                        <c:v>0.35799500000000001</c:v>
                      </c:pt>
                      <c:pt idx="3688">
                        <c:v>0.33676800000000001</c:v>
                      </c:pt>
                      <c:pt idx="3689">
                        <c:v>0.31768000000000002</c:v>
                      </c:pt>
                      <c:pt idx="3690">
                        <c:v>0.30138900000000002</c:v>
                      </c:pt>
                      <c:pt idx="3691">
                        <c:v>0.28821600000000003</c:v>
                      </c:pt>
                      <c:pt idx="3692">
                        <c:v>0.278138</c:v>
                      </c:pt>
                      <c:pt idx="3693">
                        <c:v>0.27083099999999999</c:v>
                      </c:pt>
                      <c:pt idx="3694">
                        <c:v>0.265741</c:v>
                      </c:pt>
                      <c:pt idx="3695">
                        <c:v>0.26218900000000001</c:v>
                      </c:pt>
                      <c:pt idx="3696">
                        <c:v>0.25947500000000001</c:v>
                      </c:pt>
                      <c:pt idx="3697">
                        <c:v>0.25697999999999999</c:v>
                      </c:pt>
                      <c:pt idx="3698">
                        <c:v>0.25423800000000002</c:v>
                      </c:pt>
                      <c:pt idx="3699">
                        <c:v>0.25098300000000001</c:v>
                      </c:pt>
                      <c:pt idx="3700">
                        <c:v>0.247169</c:v>
                      </c:pt>
                      <c:pt idx="3701">
                        <c:v>0.24295700000000001</c:v>
                      </c:pt>
                      <c:pt idx="3702">
                        <c:v>0.238675</c:v>
                      </c:pt>
                      <c:pt idx="3703">
                        <c:v>0.23477400000000001</c:v>
                      </c:pt>
                      <c:pt idx="3704">
                        <c:v>0.23175299999999999</c:v>
                      </c:pt>
                      <c:pt idx="3705">
                        <c:v>0.23009599999999999</c:v>
                      </c:pt>
                      <c:pt idx="3706">
                        <c:v>0.23019000000000001</c:v>
                      </c:pt>
                      <c:pt idx="3707">
                        <c:v>0.23225799999999999</c:v>
                      </c:pt>
                      <c:pt idx="3708">
                        <c:v>0.236291</c:v>
                      </c:pt>
                      <c:pt idx="3709">
                        <c:v>0.242004</c:v>
                      </c:pt>
                      <c:pt idx="3710">
                        <c:v>0.24882799999999999</c:v>
                      </c:pt>
                      <c:pt idx="3711">
                        <c:v>0.25594299999999998</c:v>
                      </c:pt>
                      <c:pt idx="3712">
                        <c:v>0.26236999999999999</c:v>
                      </c:pt>
                      <c:pt idx="3713">
                        <c:v>0.267098</c:v>
                      </c:pt>
                      <c:pt idx="3714">
                        <c:v>0.26924799999999999</c:v>
                      </c:pt>
                      <c:pt idx="3715">
                        <c:v>0.26821899999999999</c:v>
                      </c:pt>
                      <c:pt idx="3716">
                        <c:v>0.26380100000000001</c:v>
                      </c:pt>
                      <c:pt idx="3717">
                        <c:v>0.25621500000000003</c:v>
                      </c:pt>
                      <c:pt idx="3718">
                        <c:v>0.24607599999999999</c:v>
                      </c:pt>
                      <c:pt idx="3719">
                        <c:v>0.234292</c:v>
                      </c:pt>
                      <c:pt idx="3720">
                        <c:v>0.221914</c:v>
                      </c:pt>
                      <c:pt idx="3721">
                        <c:v>0.20998</c:v>
                      </c:pt>
                      <c:pt idx="3722">
                        <c:v>0.199383</c:v>
                      </c:pt>
                      <c:pt idx="3723">
                        <c:v>0.190776</c:v>
                      </c:pt>
                      <c:pt idx="3724">
                        <c:v>0.184528</c:v>
                      </c:pt>
                      <c:pt idx="3725">
                        <c:v>0.180727</c:v>
                      </c:pt>
                      <c:pt idx="3726">
                        <c:v>0.17920900000000001</c:v>
                      </c:pt>
                      <c:pt idx="3727">
                        <c:v>0.179622</c:v>
                      </c:pt>
                      <c:pt idx="3728">
                        <c:v>0.18149000000000001</c:v>
                      </c:pt>
                      <c:pt idx="3729">
                        <c:v>0.18429799999999999</c:v>
                      </c:pt>
                      <c:pt idx="3730">
                        <c:v>0.18756600000000001</c:v>
                      </c:pt>
                      <c:pt idx="3731">
                        <c:v>0.190918</c:v>
                      </c:pt>
                      <c:pt idx="3732">
                        <c:v>0.194136</c:v>
                      </c:pt>
                      <c:pt idx="3733">
                        <c:v>0.19717999999999999</c:v>
                      </c:pt>
                      <c:pt idx="3734">
                        <c:v>0.200184</c:v>
                      </c:pt>
                      <c:pt idx="3735">
                        <c:v>0.20341699999999999</c:v>
                      </c:pt>
                      <c:pt idx="3736">
                        <c:v>0.20722299999999999</c:v>
                      </c:pt>
                      <c:pt idx="3737">
                        <c:v>0.21194299999999999</c:v>
                      </c:pt>
                      <c:pt idx="3738">
                        <c:v>0.21782699999999999</c:v>
                      </c:pt>
                      <c:pt idx="3739">
                        <c:v>0.22495699999999999</c:v>
                      </c:pt>
                      <c:pt idx="3740">
                        <c:v>0.233184</c:v>
                      </c:pt>
                      <c:pt idx="3741">
                        <c:v>0.242094</c:v>
                      </c:pt>
                      <c:pt idx="3742">
                        <c:v>0.251025</c:v>
                      </c:pt>
                      <c:pt idx="3743">
                        <c:v>0.25913700000000001</c:v>
                      </c:pt>
                      <c:pt idx="3744">
                        <c:v>0.26552999999999999</c:v>
                      </c:pt>
                      <c:pt idx="3745">
                        <c:v>0.26939800000000003</c:v>
                      </c:pt>
                      <c:pt idx="3746">
                        <c:v>0.27018399999999998</c:v>
                      </c:pt>
                      <c:pt idx="3747">
                        <c:v>0.26768700000000001</c:v>
                      </c:pt>
                      <c:pt idx="3748">
                        <c:v>0.26211800000000002</c:v>
                      </c:pt>
                      <c:pt idx="3749">
                        <c:v>0.25406499999999999</c:v>
                      </c:pt>
                      <c:pt idx="3750">
                        <c:v>0.24438799999999999</c:v>
                      </c:pt>
                      <c:pt idx="3751">
                        <c:v>0.23408000000000001</c:v>
                      </c:pt>
                      <c:pt idx="3752">
                        <c:v>0.22411800000000001</c:v>
                      </c:pt>
                      <c:pt idx="3753">
                        <c:v>0.215333</c:v>
                      </c:pt>
                      <c:pt idx="3754">
                        <c:v>0.20833699999999999</c:v>
                      </c:pt>
                      <c:pt idx="3755">
                        <c:v>0.203485</c:v>
                      </c:pt>
                      <c:pt idx="3756">
                        <c:v>0.20088400000000001</c:v>
                      </c:pt>
                      <c:pt idx="3757">
                        <c:v>0.20042599999999999</c:v>
                      </c:pt>
                      <c:pt idx="3758">
                        <c:v>0.20183100000000001</c:v>
                      </c:pt>
                      <c:pt idx="3759">
                        <c:v>0.204705</c:v>
                      </c:pt>
                      <c:pt idx="3760">
                        <c:v>0.208596</c:v>
                      </c:pt>
                      <c:pt idx="3761">
                        <c:v>0.213056</c:v>
                      </c:pt>
                      <c:pt idx="3762">
                        <c:v>0.217693</c:v>
                      </c:pt>
                      <c:pt idx="3763">
                        <c:v>0.222215</c:v>
                      </c:pt>
                      <c:pt idx="3764">
                        <c:v>0.22645000000000001</c:v>
                      </c:pt>
                      <c:pt idx="3765">
                        <c:v>0.23033799999999999</c:v>
                      </c:pt>
                      <c:pt idx="3766">
                        <c:v>0.233905</c:v>
                      </c:pt>
                      <c:pt idx="3767">
                        <c:v>0.23721800000000001</c:v>
                      </c:pt>
                      <c:pt idx="3768">
                        <c:v>0.240338</c:v>
                      </c:pt>
                      <c:pt idx="3769">
                        <c:v>0.24328900000000001</c:v>
                      </c:pt>
                      <c:pt idx="3770">
                        <c:v>0.24604200000000001</c:v>
                      </c:pt>
                      <c:pt idx="3771">
                        <c:v>0.24852299999999999</c:v>
                      </c:pt>
                      <c:pt idx="3772">
                        <c:v>0.25064599999999998</c:v>
                      </c:pt>
                      <c:pt idx="3773">
                        <c:v>0.25234200000000001</c:v>
                      </c:pt>
                      <c:pt idx="3774">
                        <c:v>0.25359799999999999</c:v>
                      </c:pt>
                      <c:pt idx="3775">
                        <c:v>0.25448599999999999</c:v>
                      </c:pt>
                      <c:pt idx="3776">
                        <c:v>0.255187</c:v>
                      </c:pt>
                      <c:pt idx="3777">
                        <c:v>0.25600499999999998</c:v>
                      </c:pt>
                      <c:pt idx="3778">
                        <c:v>0.25736700000000001</c:v>
                      </c:pt>
                      <c:pt idx="3779">
                        <c:v>0.25980799999999998</c:v>
                      </c:pt>
                      <c:pt idx="3780">
                        <c:v>0.26393100000000003</c:v>
                      </c:pt>
                      <c:pt idx="3781">
                        <c:v>0.27033499999999999</c:v>
                      </c:pt>
                      <c:pt idx="3782">
                        <c:v>0.279526</c:v>
                      </c:pt>
                      <c:pt idx="3783">
                        <c:v>0.29181099999999999</c:v>
                      </c:pt>
                      <c:pt idx="3784">
                        <c:v>0.30722699999999997</c:v>
                      </c:pt>
                      <c:pt idx="3785">
                        <c:v>0.32550000000000001</c:v>
                      </c:pt>
                      <c:pt idx="3786">
                        <c:v>0.346084</c:v>
                      </c:pt>
                      <c:pt idx="3787">
                        <c:v>0.36825000000000002</c:v>
                      </c:pt>
                      <c:pt idx="3788">
                        <c:v>0.39122699999999999</c:v>
                      </c:pt>
                      <c:pt idx="3789">
                        <c:v>0.41433799999999998</c:v>
                      </c:pt>
                      <c:pt idx="3790">
                        <c:v>0.43709700000000001</c:v>
                      </c:pt>
                      <c:pt idx="3791">
                        <c:v>0.45922099999999999</c:v>
                      </c:pt>
                      <c:pt idx="3792">
                        <c:v>0.48056700000000002</c:v>
                      </c:pt>
                      <c:pt idx="3793">
                        <c:v>0.50099700000000003</c:v>
                      </c:pt>
                      <c:pt idx="3794">
                        <c:v>0.52024599999999999</c:v>
                      </c:pt>
                      <c:pt idx="3795">
                        <c:v>0.53782099999999999</c:v>
                      </c:pt>
                      <c:pt idx="3796">
                        <c:v>0.55299600000000004</c:v>
                      </c:pt>
                      <c:pt idx="3797">
                        <c:v>0.56490300000000004</c:v>
                      </c:pt>
                      <c:pt idx="3798">
                        <c:v>0.57269499999999995</c:v>
                      </c:pt>
                      <c:pt idx="3799">
                        <c:v>0.57573799999999997</c:v>
                      </c:pt>
                      <c:pt idx="3800">
                        <c:v>0.57375699999999996</c:v>
                      </c:pt>
                      <c:pt idx="3801">
                        <c:v>0.566913</c:v>
                      </c:pt>
                      <c:pt idx="3802">
                        <c:v>0.55577299999999996</c:v>
                      </c:pt>
                      <c:pt idx="3803">
                        <c:v>0.54120999999999997</c:v>
                      </c:pt>
                      <c:pt idx="3804">
                        <c:v>0.52426499999999998</c:v>
                      </c:pt>
                      <c:pt idx="3805">
                        <c:v>0.50600800000000001</c:v>
                      </c:pt>
                      <c:pt idx="3806">
                        <c:v>0.48743399999999998</c:v>
                      </c:pt>
                      <c:pt idx="3807">
                        <c:v>0.46940199999999999</c:v>
                      </c:pt>
                      <c:pt idx="3808">
                        <c:v>0.45261899999999999</c:v>
                      </c:pt>
                      <c:pt idx="3809">
                        <c:v>0.43763600000000002</c:v>
                      </c:pt>
                      <c:pt idx="3810">
                        <c:v>0.42486200000000002</c:v>
                      </c:pt>
                      <c:pt idx="3811">
                        <c:v>0.41456900000000002</c:v>
                      </c:pt>
                      <c:pt idx="3812">
                        <c:v>0.40691100000000002</c:v>
                      </c:pt>
                      <c:pt idx="3813">
                        <c:v>0.40193200000000001</c:v>
                      </c:pt>
                      <c:pt idx="3814">
                        <c:v>0.399586</c:v>
                      </c:pt>
                      <c:pt idx="3815">
                        <c:v>0.399754</c:v>
                      </c:pt>
                      <c:pt idx="3816">
                        <c:v>0.40226099999999998</c:v>
                      </c:pt>
                      <c:pt idx="3817">
                        <c:v>0.40687699999999999</c:v>
                      </c:pt>
                      <c:pt idx="3818">
                        <c:v>0.41331400000000001</c:v>
                      </c:pt>
                      <c:pt idx="3819">
                        <c:v>0.42122500000000002</c:v>
                      </c:pt>
                      <c:pt idx="3820">
                        <c:v>0.430205</c:v>
                      </c:pt>
                      <c:pt idx="3821">
                        <c:v>0.439807</c:v>
                      </c:pt>
                      <c:pt idx="3822">
                        <c:v>0.449577</c:v>
                      </c:pt>
                      <c:pt idx="3823">
                        <c:v>0.45909</c:v>
                      </c:pt>
                      <c:pt idx="3824">
                        <c:v>0.46798600000000001</c:v>
                      </c:pt>
                      <c:pt idx="3825">
                        <c:v>0.47598600000000002</c:v>
                      </c:pt>
                      <c:pt idx="3826">
                        <c:v>0.48288300000000001</c:v>
                      </c:pt>
                      <c:pt idx="3827">
                        <c:v>0.488512</c:v>
                      </c:pt>
                      <c:pt idx="3828">
                        <c:v>0.49272100000000002</c:v>
                      </c:pt>
                      <c:pt idx="3829">
                        <c:v>0.49533700000000003</c:v>
                      </c:pt>
                      <c:pt idx="3830">
                        <c:v>0.49617</c:v>
                      </c:pt>
                      <c:pt idx="3831">
                        <c:v>0.49503599999999998</c:v>
                      </c:pt>
                      <c:pt idx="3832">
                        <c:v>0.49179600000000001</c:v>
                      </c:pt>
                      <c:pt idx="3833">
                        <c:v>0.48639900000000003</c:v>
                      </c:pt>
                      <c:pt idx="3834">
                        <c:v>0.478906</c:v>
                      </c:pt>
                      <c:pt idx="3835">
                        <c:v>0.46948400000000001</c:v>
                      </c:pt>
                      <c:pt idx="3836">
                        <c:v>0.45838600000000002</c:v>
                      </c:pt>
                      <c:pt idx="3837">
                        <c:v>0.44590800000000003</c:v>
                      </c:pt>
                      <c:pt idx="3838">
                        <c:v>0.43236799999999997</c:v>
                      </c:pt>
                      <c:pt idx="3839">
                        <c:v>0.418097</c:v>
                      </c:pt>
                      <c:pt idx="3840">
                        <c:v>0.40346900000000002</c:v>
                      </c:pt>
                      <c:pt idx="3841">
                        <c:v>0.38893499999999998</c:v>
                      </c:pt>
                      <c:pt idx="3842">
                        <c:v>0.375058</c:v>
                      </c:pt>
                      <c:pt idx="3843">
                        <c:v>0.36250900000000003</c:v>
                      </c:pt>
                      <c:pt idx="3844">
                        <c:v>0.35202299999999997</c:v>
                      </c:pt>
                      <c:pt idx="3845">
                        <c:v>0.344308</c:v>
                      </c:pt>
                      <c:pt idx="3846">
                        <c:v>0.33993400000000001</c:v>
                      </c:pt>
                      <c:pt idx="3847">
                        <c:v>0.339231</c:v>
                      </c:pt>
                      <c:pt idx="3848">
                        <c:v>0.34221600000000002</c:v>
                      </c:pt>
                      <c:pt idx="3849">
                        <c:v>0.34858899999999998</c:v>
                      </c:pt>
                      <c:pt idx="3850">
                        <c:v>0.357769</c:v>
                      </c:pt>
                      <c:pt idx="3851">
                        <c:v>0.368975</c:v>
                      </c:pt>
                      <c:pt idx="3852">
                        <c:v>0.38132899999999997</c:v>
                      </c:pt>
                      <c:pt idx="3853">
                        <c:v>0.39394000000000001</c:v>
                      </c:pt>
                      <c:pt idx="3854">
                        <c:v>0.40598299999999998</c:v>
                      </c:pt>
                      <c:pt idx="3855">
                        <c:v>0.41674899999999998</c:v>
                      </c:pt>
                      <c:pt idx="3856">
                        <c:v>0.42568</c:v>
                      </c:pt>
                      <c:pt idx="3857">
                        <c:v>0.43240000000000001</c:v>
                      </c:pt>
                      <c:pt idx="3858">
                        <c:v>0.436722</c:v>
                      </c:pt>
                      <c:pt idx="3859">
                        <c:v>0.43865599999999999</c:v>
                      </c:pt>
                      <c:pt idx="3860">
                        <c:v>0.43838899999999997</c:v>
                      </c:pt>
                      <c:pt idx="3861">
                        <c:v>0.43624400000000002</c:v>
                      </c:pt>
                      <c:pt idx="3862">
                        <c:v>0.43262200000000001</c:v>
                      </c:pt>
                      <c:pt idx="3863">
                        <c:v>0.42794100000000002</c:v>
                      </c:pt>
                      <c:pt idx="3864">
                        <c:v>0.42257600000000001</c:v>
                      </c:pt>
                      <c:pt idx="3865">
                        <c:v>0.41683300000000001</c:v>
                      </c:pt>
                      <c:pt idx="3866">
                        <c:v>0.41093400000000002</c:v>
                      </c:pt>
                      <c:pt idx="3867">
                        <c:v>0.405032</c:v>
                      </c:pt>
                      <c:pt idx="3868">
                        <c:v>0.399233</c:v>
                      </c:pt>
                      <c:pt idx="3869">
                        <c:v>0.39360699999999998</c:v>
                      </c:pt>
                      <c:pt idx="3870">
                        <c:v>0.38819999999999999</c:v>
                      </c:pt>
                      <c:pt idx="3871">
                        <c:v>0.38301499999999999</c:v>
                      </c:pt>
                      <c:pt idx="3872">
                        <c:v>0.377996</c:v>
                      </c:pt>
                      <c:pt idx="3873">
                        <c:v>0.37301000000000001</c:v>
                      </c:pt>
                      <c:pt idx="3874">
                        <c:v>0.36784</c:v>
                      </c:pt>
                      <c:pt idx="3875">
                        <c:v>0.36220400000000003</c:v>
                      </c:pt>
                      <c:pt idx="3876">
                        <c:v>0.35578500000000002</c:v>
                      </c:pt>
                      <c:pt idx="3877">
                        <c:v>0.34828399999999998</c:v>
                      </c:pt>
                      <c:pt idx="3878">
                        <c:v>0.33947500000000003</c:v>
                      </c:pt>
                      <c:pt idx="3879">
                        <c:v>0.32924900000000001</c:v>
                      </c:pt>
                      <c:pt idx="3880">
                        <c:v>0.31764399999999998</c:v>
                      </c:pt>
                      <c:pt idx="3881">
                        <c:v>0.30485299999999999</c:v>
                      </c:pt>
                      <c:pt idx="3882">
                        <c:v>0.29120699999999999</c:v>
                      </c:pt>
                      <c:pt idx="3883">
                        <c:v>0.27713700000000002</c:v>
                      </c:pt>
                      <c:pt idx="3884">
                        <c:v>0.263129</c:v>
                      </c:pt>
                      <c:pt idx="3885">
                        <c:v>0.249665</c:v>
                      </c:pt>
                      <c:pt idx="3886">
                        <c:v>0.23716499999999999</c:v>
                      </c:pt>
                      <c:pt idx="3887">
                        <c:v>0.225934</c:v>
                      </c:pt>
                      <c:pt idx="3888">
                        <c:v>0.216117</c:v>
                      </c:pt>
                      <c:pt idx="3889">
                        <c:v>0.20768400000000001</c:v>
                      </c:pt>
                      <c:pt idx="3890">
                        <c:v>0.200428</c:v>
                      </c:pt>
                      <c:pt idx="3891">
                        <c:v>0.19400899999999999</c:v>
                      </c:pt>
                      <c:pt idx="3892">
                        <c:v>0.18801899999999999</c:v>
                      </c:pt>
                      <c:pt idx="3893">
                        <c:v>0.18207799999999999</c:v>
                      </c:pt>
                      <c:pt idx="3894">
                        <c:v>0.175925</c:v>
                      </c:pt>
                      <c:pt idx="3895">
                        <c:v>0.16950599999999999</c:v>
                      </c:pt>
                      <c:pt idx="3896">
                        <c:v>0.16303400000000001</c:v>
                      </c:pt>
                      <c:pt idx="3897">
                        <c:v>0.15700500000000001</c:v>
                      </c:pt>
                      <c:pt idx="3898">
                        <c:v>0.152195</c:v>
                      </c:pt>
                      <c:pt idx="3899">
                        <c:v>0.14962700000000001</c:v>
                      </c:pt>
                      <c:pt idx="3900">
                        <c:v>0.15053800000000001</c:v>
                      </c:pt>
                      <c:pt idx="3901">
                        <c:v>0.15634600000000001</c:v>
                      </c:pt>
                      <c:pt idx="3902">
                        <c:v>0.16863800000000001</c:v>
                      </c:pt>
                      <c:pt idx="3903">
                        <c:v>0.189168</c:v>
                      </c:pt>
                      <c:pt idx="3904">
                        <c:v>0.219862</c:v>
                      </c:pt>
                      <c:pt idx="3905">
                        <c:v>0.26281900000000002</c:v>
                      </c:pt>
                      <c:pt idx="3906">
                        <c:v>0.32028600000000002</c:v>
                      </c:pt>
                      <c:pt idx="3907">
                        <c:v>0.39457900000000001</c:v>
                      </c:pt>
                      <c:pt idx="3908">
                        <c:v>0.48794100000000001</c:v>
                      </c:pt>
                      <c:pt idx="3909">
                        <c:v>0.60231299999999999</c:v>
                      </c:pt>
                      <c:pt idx="3910">
                        <c:v>0.73902199999999996</c:v>
                      </c:pt>
                      <c:pt idx="3911">
                        <c:v>0.89841899999999997</c:v>
                      </c:pt>
                      <c:pt idx="3912">
                        <c:v>1.0795300000000001</c:v>
                      </c:pt>
                      <c:pt idx="3913">
                        <c:v>1.2797799999999999</c:v>
                      </c:pt>
                      <c:pt idx="3914">
                        <c:v>1.4949399999999999</c:v>
                      </c:pt>
                      <c:pt idx="3915">
                        <c:v>1.7192499999999999</c:v>
                      </c:pt>
                      <c:pt idx="3916">
                        <c:v>1.94587</c:v>
                      </c:pt>
                      <c:pt idx="3917">
                        <c:v>2.1674699999999998</c:v>
                      </c:pt>
                      <c:pt idx="3918">
                        <c:v>2.3770199999999999</c:v>
                      </c:pt>
                      <c:pt idx="3919">
                        <c:v>2.56847</c:v>
                      </c:pt>
                      <c:pt idx="3920">
                        <c:v>2.73732</c:v>
                      </c:pt>
                      <c:pt idx="3921">
                        <c:v>2.8809499999999999</c:v>
                      </c:pt>
                      <c:pt idx="3922">
                        <c:v>2.99864</c:v>
                      </c:pt>
                      <c:pt idx="3923">
                        <c:v>3.0913900000000001</c:v>
                      </c:pt>
                      <c:pt idx="3924">
                        <c:v>3.1614499999999999</c:v>
                      </c:pt>
                      <c:pt idx="3925">
                        <c:v>3.2119399999999998</c:v>
                      </c:pt>
                      <c:pt idx="3926">
                        <c:v>3.2463099999999998</c:v>
                      </c:pt>
                      <c:pt idx="3927">
                        <c:v>3.2679999999999998</c:v>
                      </c:pt>
                      <c:pt idx="3928">
                        <c:v>3.2801300000000002</c:v>
                      </c:pt>
                      <c:pt idx="3929">
                        <c:v>3.2853500000000002</c:v>
                      </c:pt>
                      <c:pt idx="3930">
                        <c:v>3.2858000000000001</c:v>
                      </c:pt>
                      <c:pt idx="3931">
                        <c:v>3.2831000000000001</c:v>
                      </c:pt>
                      <c:pt idx="3932">
                        <c:v>3.27841</c:v>
                      </c:pt>
                      <c:pt idx="3933">
                        <c:v>3.27251</c:v>
                      </c:pt>
                      <c:pt idx="3934">
                        <c:v>3.2659199999999999</c:v>
                      </c:pt>
                      <c:pt idx="3935">
                        <c:v>3.2589399999999999</c:v>
                      </c:pt>
                      <c:pt idx="3936">
                        <c:v>3.2517100000000001</c:v>
                      </c:pt>
                      <c:pt idx="3937">
                        <c:v>3.2443300000000002</c:v>
                      </c:pt>
                      <c:pt idx="3938">
                        <c:v>3.2368199999999998</c:v>
                      </c:pt>
                      <c:pt idx="3939">
                        <c:v>3.2292200000000002</c:v>
                      </c:pt>
                      <c:pt idx="3940">
                        <c:v>3.22153</c:v>
                      </c:pt>
                      <c:pt idx="3941">
                        <c:v>3.2137899999999999</c:v>
                      </c:pt>
                      <c:pt idx="3942">
                        <c:v>3.2060300000000002</c:v>
                      </c:pt>
                      <c:pt idx="3943">
                        <c:v>3.1982699999999999</c:v>
                      </c:pt>
                      <c:pt idx="3944">
                        <c:v>3.19055</c:v>
                      </c:pt>
                      <c:pt idx="3945">
                        <c:v>3.1828799999999999</c:v>
                      </c:pt>
                      <c:pt idx="3946">
                        <c:v>3.1752799999999999</c:v>
                      </c:pt>
                      <c:pt idx="3947">
                        <c:v>3.1677499999999998</c:v>
                      </c:pt>
                      <c:pt idx="3948">
                        <c:v>3.16032</c:v>
                      </c:pt>
                      <c:pt idx="3949">
                        <c:v>3.1529699999999998</c:v>
                      </c:pt>
                      <c:pt idx="3950">
                        <c:v>3.1457000000000002</c:v>
                      </c:pt>
                      <c:pt idx="3951">
                        <c:v>3.13849</c:v>
                      </c:pt>
                      <c:pt idx="3952">
                        <c:v>3.1313300000000002</c:v>
                      </c:pt>
                      <c:pt idx="3953">
                        <c:v>3.1241599999999998</c:v>
                      </c:pt>
                      <c:pt idx="3954">
                        <c:v>3.11693</c:v>
                      </c:pt>
                      <c:pt idx="3955">
                        <c:v>3.1095999999999999</c:v>
                      </c:pt>
                      <c:pt idx="3956">
                        <c:v>3.10209</c:v>
                      </c:pt>
                      <c:pt idx="3957">
                        <c:v>3.0943499999999999</c:v>
                      </c:pt>
                      <c:pt idx="3958">
                        <c:v>3.0863200000000002</c:v>
                      </c:pt>
                      <c:pt idx="3959">
                        <c:v>3.0779899999999998</c:v>
                      </c:pt>
                      <c:pt idx="3960">
                        <c:v>3.0693600000000001</c:v>
                      </c:pt>
                      <c:pt idx="3961">
                        <c:v>3.06047</c:v>
                      </c:pt>
                      <c:pt idx="3962">
                        <c:v>3.0514299999999999</c:v>
                      </c:pt>
                      <c:pt idx="3963">
                        <c:v>3.04236</c:v>
                      </c:pt>
                      <c:pt idx="3964">
                        <c:v>3.03342</c:v>
                      </c:pt>
                      <c:pt idx="3965">
                        <c:v>3.02475</c:v>
                      </c:pt>
                      <c:pt idx="3966">
                        <c:v>3.0165000000000002</c:v>
                      </c:pt>
                      <c:pt idx="3967">
                        <c:v>3.00875</c:v>
                      </c:pt>
                      <c:pt idx="3968">
                        <c:v>3.0015200000000002</c:v>
                      </c:pt>
                      <c:pt idx="3969">
                        <c:v>2.9947599999999999</c:v>
                      </c:pt>
                      <c:pt idx="3970">
                        <c:v>2.98834</c:v>
                      </c:pt>
                      <c:pt idx="3971">
                        <c:v>2.9820899999999999</c:v>
                      </c:pt>
                      <c:pt idx="3972">
                        <c:v>2.9757799999999999</c:v>
                      </c:pt>
                      <c:pt idx="3973">
                        <c:v>2.9691999999999998</c:v>
                      </c:pt>
                      <c:pt idx="3974">
                        <c:v>2.9621200000000001</c:v>
                      </c:pt>
                      <c:pt idx="3975">
                        <c:v>2.9543699999999999</c:v>
                      </c:pt>
                      <c:pt idx="3976">
                        <c:v>2.9458000000000002</c:v>
                      </c:pt>
                      <c:pt idx="3977">
                        <c:v>2.9363100000000002</c:v>
                      </c:pt>
                      <c:pt idx="3978">
                        <c:v>2.9258500000000001</c:v>
                      </c:pt>
                      <c:pt idx="3979">
                        <c:v>2.9144299999999999</c:v>
                      </c:pt>
                      <c:pt idx="3980">
                        <c:v>2.9020999999999999</c:v>
                      </c:pt>
                      <c:pt idx="3981">
                        <c:v>2.8890099999999999</c:v>
                      </c:pt>
                      <c:pt idx="3982">
                        <c:v>2.8753799999999998</c:v>
                      </c:pt>
                      <c:pt idx="3983">
                        <c:v>2.86151</c:v>
                      </c:pt>
                      <c:pt idx="3984">
                        <c:v>2.84775</c:v>
                      </c:pt>
                      <c:pt idx="3985">
                        <c:v>2.8344900000000002</c:v>
                      </c:pt>
                      <c:pt idx="3986">
                        <c:v>2.8220700000000001</c:v>
                      </c:pt>
                      <c:pt idx="3987">
                        <c:v>2.8107799999999998</c:v>
                      </c:pt>
                      <c:pt idx="3988">
                        <c:v>2.8007499999999999</c:v>
                      </c:pt>
                      <c:pt idx="3989">
                        <c:v>2.79196</c:v>
                      </c:pt>
                      <c:pt idx="3990">
                        <c:v>2.7842199999999999</c:v>
                      </c:pt>
                      <c:pt idx="3991">
                        <c:v>2.7772199999999998</c:v>
                      </c:pt>
                      <c:pt idx="3992">
                        <c:v>2.77054</c:v>
                      </c:pt>
                      <c:pt idx="3993">
                        <c:v>2.7637399999999999</c:v>
                      </c:pt>
                      <c:pt idx="3994">
                        <c:v>2.7564600000000001</c:v>
                      </c:pt>
                      <c:pt idx="3995">
                        <c:v>2.7484199999999999</c:v>
                      </c:pt>
                      <c:pt idx="3996">
                        <c:v>2.7395</c:v>
                      </c:pt>
                      <c:pt idx="3997">
                        <c:v>2.7297099999999999</c:v>
                      </c:pt>
                      <c:pt idx="3998">
                        <c:v>2.7191999999999998</c:v>
                      </c:pt>
                      <c:pt idx="3999">
                        <c:v>2.7082000000000002</c:v>
                      </c:pt>
                      <c:pt idx="4000">
                        <c:v>2.6969099999999999</c:v>
                      </c:pt>
                      <c:pt idx="4001">
                        <c:v>2.6855099999999998</c:v>
                      </c:pt>
                      <c:pt idx="4002">
                        <c:v>2.6740499999999998</c:v>
                      </c:pt>
                      <c:pt idx="4003">
                        <c:v>2.66249</c:v>
                      </c:pt>
                      <c:pt idx="4004">
                        <c:v>2.65069</c:v>
                      </c:pt>
                      <c:pt idx="4005">
                        <c:v>2.6385100000000001</c:v>
                      </c:pt>
                      <c:pt idx="4006">
                        <c:v>2.62588</c:v>
                      </c:pt>
                      <c:pt idx="4007">
                        <c:v>2.6128300000000002</c:v>
                      </c:pt>
                      <c:pt idx="4008">
                        <c:v>2.5995900000000001</c:v>
                      </c:pt>
                      <c:pt idx="4009">
                        <c:v>2.58657</c:v>
                      </c:pt>
                      <c:pt idx="4010">
                        <c:v>2.5742699999999998</c:v>
                      </c:pt>
                      <c:pt idx="4011">
                        <c:v>2.5632600000000001</c:v>
                      </c:pt>
                      <c:pt idx="4012">
                        <c:v>2.55403</c:v>
                      </c:pt>
                      <c:pt idx="4013">
                        <c:v>2.5469499999999998</c:v>
                      </c:pt>
                      <c:pt idx="4014">
                        <c:v>2.5421800000000001</c:v>
                      </c:pt>
                      <c:pt idx="4015">
                        <c:v>2.53965</c:v>
                      </c:pt>
                      <c:pt idx="4016">
                        <c:v>2.53911</c:v>
                      </c:pt>
                      <c:pt idx="4017">
                        <c:v>2.5401400000000001</c:v>
                      </c:pt>
                      <c:pt idx="4018">
                        <c:v>2.5422600000000002</c:v>
                      </c:pt>
                      <c:pt idx="4019">
                        <c:v>2.54495</c:v>
                      </c:pt>
                      <c:pt idx="4020">
                        <c:v>2.54779</c:v>
                      </c:pt>
                      <c:pt idx="4021">
                        <c:v>2.5504500000000001</c:v>
                      </c:pt>
                      <c:pt idx="4022">
                        <c:v>2.55274</c:v>
                      </c:pt>
                      <c:pt idx="4023">
                        <c:v>2.5546000000000002</c:v>
                      </c:pt>
                      <c:pt idx="4024">
                        <c:v>2.5560399999999999</c:v>
                      </c:pt>
                      <c:pt idx="4025">
                        <c:v>2.5570599999999999</c:v>
                      </c:pt>
                      <c:pt idx="4026">
                        <c:v>2.5576099999999999</c:v>
                      </c:pt>
                      <c:pt idx="4027">
                        <c:v>2.5575399999999999</c:v>
                      </c:pt>
                      <c:pt idx="4028">
                        <c:v>2.5566200000000001</c:v>
                      </c:pt>
                      <c:pt idx="4029">
                        <c:v>2.5545300000000002</c:v>
                      </c:pt>
                      <c:pt idx="4030">
                        <c:v>2.5509900000000001</c:v>
                      </c:pt>
                      <c:pt idx="4031">
                        <c:v>2.54583</c:v>
                      </c:pt>
                      <c:pt idx="4032">
                        <c:v>2.5390600000000001</c:v>
                      </c:pt>
                      <c:pt idx="4033">
                        <c:v>2.5308799999999998</c:v>
                      </c:pt>
                      <c:pt idx="4034">
                        <c:v>2.5217000000000001</c:v>
                      </c:pt>
                      <c:pt idx="4035">
                        <c:v>2.5120399999999998</c:v>
                      </c:pt>
                      <c:pt idx="4036">
                        <c:v>2.5024600000000001</c:v>
                      </c:pt>
                      <c:pt idx="4037">
                        <c:v>2.49343</c:v>
                      </c:pt>
                      <c:pt idx="4038">
                        <c:v>2.48529</c:v>
                      </c:pt>
                      <c:pt idx="4039">
                        <c:v>2.4781599999999999</c:v>
                      </c:pt>
                      <c:pt idx="4040">
                        <c:v>2.4719699999999998</c:v>
                      </c:pt>
                      <c:pt idx="4041">
                        <c:v>2.4664999999999999</c:v>
                      </c:pt>
                      <c:pt idx="4042">
                        <c:v>2.4614199999999999</c:v>
                      </c:pt>
                      <c:pt idx="4043">
                        <c:v>2.4563999999999999</c:v>
                      </c:pt>
                      <c:pt idx="4044">
                        <c:v>2.45112</c:v>
                      </c:pt>
                      <c:pt idx="4045">
                        <c:v>2.44537</c:v>
                      </c:pt>
                      <c:pt idx="4046">
                        <c:v>2.43899</c:v>
                      </c:pt>
                      <c:pt idx="4047">
                        <c:v>2.4319099999999998</c:v>
                      </c:pt>
                      <c:pt idx="4048">
                        <c:v>2.4241100000000002</c:v>
                      </c:pt>
                      <c:pt idx="4049">
                        <c:v>2.4156300000000002</c:v>
                      </c:pt>
                      <c:pt idx="4050">
                        <c:v>2.4064999999999999</c:v>
                      </c:pt>
                      <c:pt idx="4051">
                        <c:v>2.3968099999999999</c:v>
                      </c:pt>
                      <c:pt idx="4052">
                        <c:v>2.38666</c:v>
                      </c:pt>
                      <c:pt idx="4053">
                        <c:v>2.3762300000000001</c:v>
                      </c:pt>
                      <c:pt idx="4054">
                        <c:v>2.36578</c:v>
                      </c:pt>
                      <c:pt idx="4055">
                        <c:v>2.35562</c:v>
                      </c:pt>
                      <c:pt idx="4056">
                        <c:v>2.34613</c:v>
                      </c:pt>
                      <c:pt idx="4057">
                        <c:v>2.3376899999999998</c:v>
                      </c:pt>
                      <c:pt idx="4058">
                        <c:v>2.3306399999999998</c:v>
                      </c:pt>
                      <c:pt idx="4059">
                        <c:v>2.3252299999999999</c:v>
                      </c:pt>
                      <c:pt idx="4060">
                        <c:v>2.32158</c:v>
                      </c:pt>
                      <c:pt idx="4061">
                        <c:v>2.3196699999999999</c:v>
                      </c:pt>
                      <c:pt idx="4062">
                        <c:v>2.31935</c:v>
                      </c:pt>
                      <c:pt idx="4063">
                        <c:v>2.3203299999999998</c:v>
                      </c:pt>
                      <c:pt idx="4064">
                        <c:v>2.32226</c:v>
                      </c:pt>
                      <c:pt idx="4065">
                        <c:v>2.3247499999999999</c:v>
                      </c:pt>
                      <c:pt idx="4066">
                        <c:v>2.32741</c:v>
                      </c:pt>
                      <c:pt idx="4067">
                        <c:v>2.3298899999999998</c:v>
                      </c:pt>
                      <c:pt idx="4068">
                        <c:v>2.3319100000000001</c:v>
                      </c:pt>
                      <c:pt idx="4069">
                        <c:v>2.3332700000000002</c:v>
                      </c:pt>
                      <c:pt idx="4070">
                        <c:v>2.3338199999999998</c:v>
                      </c:pt>
                      <c:pt idx="4071">
                        <c:v>2.3335300000000001</c:v>
                      </c:pt>
                      <c:pt idx="4072">
                        <c:v>2.3323800000000001</c:v>
                      </c:pt>
                      <c:pt idx="4073">
                        <c:v>2.3304200000000002</c:v>
                      </c:pt>
                      <c:pt idx="4074">
                        <c:v>2.3277100000000002</c:v>
                      </c:pt>
                      <c:pt idx="4075">
                        <c:v>2.3243299999999998</c:v>
                      </c:pt>
                      <c:pt idx="4076">
                        <c:v>2.3203499999999999</c:v>
                      </c:pt>
                      <c:pt idx="4077">
                        <c:v>2.3158400000000001</c:v>
                      </c:pt>
                      <c:pt idx="4078">
                        <c:v>2.3108200000000001</c:v>
                      </c:pt>
                      <c:pt idx="4079">
                        <c:v>2.3052999999999999</c:v>
                      </c:pt>
                      <c:pt idx="4080">
                        <c:v>2.29922</c:v>
                      </c:pt>
                      <c:pt idx="4081">
                        <c:v>2.29236</c:v>
                      </c:pt>
                      <c:pt idx="4082">
                        <c:v>2.2843</c:v>
                      </c:pt>
                      <c:pt idx="4083">
                        <c:v>2.2742599999999999</c:v>
                      </c:pt>
                      <c:pt idx="4084">
                        <c:v>2.2609900000000001</c:v>
                      </c:pt>
                      <c:pt idx="4085">
                        <c:v>2.2426499999999998</c:v>
                      </c:pt>
                      <c:pt idx="4086">
                        <c:v>2.21678</c:v>
                      </c:pt>
                      <c:pt idx="4087">
                        <c:v>2.1803400000000002</c:v>
                      </c:pt>
                      <c:pt idx="4088">
                        <c:v>2.1299100000000002</c:v>
                      </c:pt>
                      <c:pt idx="4089">
                        <c:v>2.0620500000000002</c:v>
                      </c:pt>
                      <c:pt idx="4090">
                        <c:v>1.9738500000000001</c:v>
                      </c:pt>
                      <c:pt idx="4091">
                        <c:v>1.8634500000000001</c:v>
                      </c:pt>
                      <c:pt idx="4092">
                        <c:v>1.7306699999999999</c:v>
                      </c:pt>
                      <c:pt idx="4093">
                        <c:v>1.57731</c:v>
                      </c:pt>
                      <c:pt idx="4094">
                        <c:v>1.4073199999999999</c:v>
                      </c:pt>
                      <c:pt idx="4095">
                        <c:v>1.22651</c:v>
                      </c:pt>
                    </c:numCache>
                  </c:numRef>
                </c:yVal>
                <c:smooth val="0"/>
                <c:extLst>
                  <c:ext xmlns:c16="http://schemas.microsoft.com/office/drawing/2014/chart" uri="{C3380CC4-5D6E-409C-BE32-E72D297353CC}">
                    <c16:uniqueId val="{00000002-6D2D-45B8-BA73-AF02B45D60CD}"/>
                  </c:ext>
                </c:extLst>
              </c15:ser>
            </c15:filteredScatterSeries>
            <c15:filteredScatterSeries>
              <c15:ser>
                <c:idx val="4"/>
                <c:order val="1"/>
                <c:tx>
                  <c:v>400</c:v>
                </c:tx>
                <c:spPr>
                  <a:ln w="19050" cap="rnd">
                    <a:solidFill>
                      <a:srgbClr val="0000FF"/>
                    </a:solidFill>
                    <a:round/>
                  </a:ln>
                  <a:effectLst/>
                </c:spPr>
                <c:marker>
                  <c:symbol val="none"/>
                </c:marker>
                <c:xVal>
                  <c:numRef>
                    <c:extLst xmlns:c15="http://schemas.microsoft.com/office/drawing/2012/chart">
                      <c:ext xmlns:c15="http://schemas.microsoft.com/office/drawing/2012/chart" uri="{02D57815-91ED-43cb-92C2-25804820EDAC}">
                        <c15:formulaRef>
                          <c15:sqref>'TOAFluxvsFreq (2)'!$A$3:$A$4098</c15:sqref>
                        </c15:formulaRef>
                      </c:ext>
                    </c:extLst>
                    <c:numCache>
                      <c:formatCode>0.00E+00</c:formatCode>
                      <c:ptCount val="4096"/>
                      <c:pt idx="0">
                        <c:v>0.61047600000000002</c:v>
                      </c:pt>
                      <c:pt idx="1">
                        <c:v>1.22095</c:v>
                      </c:pt>
                      <c:pt idx="2">
                        <c:v>1.8314299999999999</c:v>
                      </c:pt>
                      <c:pt idx="3">
                        <c:v>2.4419</c:v>
                      </c:pt>
                      <c:pt idx="4">
                        <c:v>3.0523799999999999</c:v>
                      </c:pt>
                      <c:pt idx="5">
                        <c:v>3.6628599999999998</c:v>
                      </c:pt>
                      <c:pt idx="6">
                        <c:v>4.2733299999999996</c:v>
                      </c:pt>
                      <c:pt idx="7">
                        <c:v>4.8838100000000004</c:v>
                      </c:pt>
                      <c:pt idx="8">
                        <c:v>5.4942900000000003</c:v>
                      </c:pt>
                      <c:pt idx="9">
                        <c:v>6.1047599999999997</c:v>
                      </c:pt>
                      <c:pt idx="10">
                        <c:v>6.7152399999999997</c:v>
                      </c:pt>
                      <c:pt idx="11">
                        <c:v>7.3257099999999999</c:v>
                      </c:pt>
                      <c:pt idx="12">
                        <c:v>7.9361899999999999</c:v>
                      </c:pt>
                      <c:pt idx="13">
                        <c:v>8.5466700000000007</c:v>
                      </c:pt>
                      <c:pt idx="14">
                        <c:v>9.1571400000000001</c:v>
                      </c:pt>
                      <c:pt idx="15">
                        <c:v>9.7676200000000009</c:v>
                      </c:pt>
                      <c:pt idx="16">
                        <c:v>10.3781</c:v>
                      </c:pt>
                      <c:pt idx="17">
                        <c:v>10.9886</c:v>
                      </c:pt>
                      <c:pt idx="18">
                        <c:v>11.599</c:v>
                      </c:pt>
                      <c:pt idx="19">
                        <c:v>12.2095</c:v>
                      </c:pt>
                      <c:pt idx="20">
                        <c:v>12.82</c:v>
                      </c:pt>
                      <c:pt idx="21">
                        <c:v>13.4305</c:v>
                      </c:pt>
                      <c:pt idx="22">
                        <c:v>14.041</c:v>
                      </c:pt>
                      <c:pt idx="23">
                        <c:v>14.651400000000001</c:v>
                      </c:pt>
                      <c:pt idx="24">
                        <c:v>15.261900000000001</c:v>
                      </c:pt>
                      <c:pt idx="25">
                        <c:v>15.872400000000001</c:v>
                      </c:pt>
                      <c:pt idx="26">
                        <c:v>16.482900000000001</c:v>
                      </c:pt>
                      <c:pt idx="27">
                        <c:v>17.093299999999999</c:v>
                      </c:pt>
                      <c:pt idx="28">
                        <c:v>17.703800000000001</c:v>
                      </c:pt>
                      <c:pt idx="29">
                        <c:v>18.314299999999999</c:v>
                      </c:pt>
                      <c:pt idx="30">
                        <c:v>18.924800000000001</c:v>
                      </c:pt>
                      <c:pt idx="31">
                        <c:v>19.5352</c:v>
                      </c:pt>
                      <c:pt idx="32">
                        <c:v>20.145700000000001</c:v>
                      </c:pt>
                      <c:pt idx="33">
                        <c:v>20.7562</c:v>
                      </c:pt>
                      <c:pt idx="34">
                        <c:v>21.366700000000002</c:v>
                      </c:pt>
                      <c:pt idx="35">
                        <c:v>21.9771</c:v>
                      </c:pt>
                      <c:pt idx="36">
                        <c:v>22.587599999999998</c:v>
                      </c:pt>
                      <c:pt idx="37">
                        <c:v>23.1981</c:v>
                      </c:pt>
                      <c:pt idx="38">
                        <c:v>23.808599999999998</c:v>
                      </c:pt>
                      <c:pt idx="39">
                        <c:v>24.419</c:v>
                      </c:pt>
                      <c:pt idx="40">
                        <c:v>25.029499999999999</c:v>
                      </c:pt>
                      <c:pt idx="41">
                        <c:v>25.64</c:v>
                      </c:pt>
                      <c:pt idx="42">
                        <c:v>26.250499999999999</c:v>
                      </c:pt>
                      <c:pt idx="43">
                        <c:v>26.861000000000001</c:v>
                      </c:pt>
                      <c:pt idx="44">
                        <c:v>27.471399999999999</c:v>
                      </c:pt>
                      <c:pt idx="45">
                        <c:v>28.081900000000001</c:v>
                      </c:pt>
                      <c:pt idx="46">
                        <c:v>28.692399999999999</c:v>
                      </c:pt>
                      <c:pt idx="47">
                        <c:v>29.302900000000001</c:v>
                      </c:pt>
                      <c:pt idx="48">
                        <c:v>29.9133</c:v>
                      </c:pt>
                      <c:pt idx="49">
                        <c:v>30.523800000000001</c:v>
                      </c:pt>
                      <c:pt idx="50">
                        <c:v>31.1343</c:v>
                      </c:pt>
                      <c:pt idx="51">
                        <c:v>31.744800000000001</c:v>
                      </c:pt>
                      <c:pt idx="52">
                        <c:v>32.355200000000004</c:v>
                      </c:pt>
                      <c:pt idx="53">
                        <c:v>32.965699999999998</c:v>
                      </c:pt>
                      <c:pt idx="54">
                        <c:v>33.5762</c:v>
                      </c:pt>
                      <c:pt idx="55">
                        <c:v>34.186700000000002</c:v>
                      </c:pt>
                      <c:pt idx="56">
                        <c:v>34.7971</c:v>
                      </c:pt>
                      <c:pt idx="57">
                        <c:v>35.407600000000002</c:v>
                      </c:pt>
                      <c:pt idx="58">
                        <c:v>36.018099999999997</c:v>
                      </c:pt>
                      <c:pt idx="59">
                        <c:v>36.628599999999999</c:v>
                      </c:pt>
                      <c:pt idx="60">
                        <c:v>37.238999999999997</c:v>
                      </c:pt>
                      <c:pt idx="61">
                        <c:v>37.849499999999999</c:v>
                      </c:pt>
                      <c:pt idx="62">
                        <c:v>38.46</c:v>
                      </c:pt>
                      <c:pt idx="63">
                        <c:v>39.070500000000003</c:v>
                      </c:pt>
                      <c:pt idx="64">
                        <c:v>39.680999999999997</c:v>
                      </c:pt>
                      <c:pt idx="65">
                        <c:v>40.291400000000003</c:v>
                      </c:pt>
                      <c:pt idx="66">
                        <c:v>40.901899999999998</c:v>
                      </c:pt>
                      <c:pt idx="67">
                        <c:v>41.5124</c:v>
                      </c:pt>
                      <c:pt idx="68">
                        <c:v>42.122900000000001</c:v>
                      </c:pt>
                      <c:pt idx="69">
                        <c:v>42.7333</c:v>
                      </c:pt>
                      <c:pt idx="70">
                        <c:v>43.343800000000002</c:v>
                      </c:pt>
                      <c:pt idx="71">
                        <c:v>43.954300000000003</c:v>
                      </c:pt>
                      <c:pt idx="72">
                        <c:v>44.564799999999998</c:v>
                      </c:pt>
                      <c:pt idx="73">
                        <c:v>45.175199999999997</c:v>
                      </c:pt>
                      <c:pt idx="74">
                        <c:v>45.785699999999999</c:v>
                      </c:pt>
                      <c:pt idx="75">
                        <c:v>46.3962</c:v>
                      </c:pt>
                      <c:pt idx="76">
                        <c:v>47.006700000000002</c:v>
                      </c:pt>
                      <c:pt idx="77">
                        <c:v>47.617100000000001</c:v>
                      </c:pt>
                      <c:pt idx="78">
                        <c:v>48.227600000000002</c:v>
                      </c:pt>
                      <c:pt idx="79">
                        <c:v>48.838099999999997</c:v>
                      </c:pt>
                      <c:pt idx="80">
                        <c:v>49.448599999999999</c:v>
                      </c:pt>
                      <c:pt idx="81">
                        <c:v>50.058999999999997</c:v>
                      </c:pt>
                      <c:pt idx="82">
                        <c:v>50.669499999999999</c:v>
                      </c:pt>
                      <c:pt idx="83">
                        <c:v>51.28</c:v>
                      </c:pt>
                      <c:pt idx="84">
                        <c:v>51.890500000000003</c:v>
                      </c:pt>
                      <c:pt idx="85">
                        <c:v>52.500999999999998</c:v>
                      </c:pt>
                      <c:pt idx="86">
                        <c:v>53.111400000000003</c:v>
                      </c:pt>
                      <c:pt idx="87">
                        <c:v>53.721899999999998</c:v>
                      </c:pt>
                      <c:pt idx="88">
                        <c:v>54.3324</c:v>
                      </c:pt>
                      <c:pt idx="89">
                        <c:v>54.942900000000002</c:v>
                      </c:pt>
                      <c:pt idx="90">
                        <c:v>55.5533</c:v>
                      </c:pt>
                      <c:pt idx="91">
                        <c:v>56.163800000000002</c:v>
                      </c:pt>
                      <c:pt idx="92">
                        <c:v>56.774299999999997</c:v>
                      </c:pt>
                      <c:pt idx="93">
                        <c:v>57.384799999999998</c:v>
                      </c:pt>
                      <c:pt idx="94">
                        <c:v>57.995199999999997</c:v>
                      </c:pt>
                      <c:pt idx="95">
                        <c:v>58.605699999999999</c:v>
                      </c:pt>
                      <c:pt idx="96">
                        <c:v>59.216200000000001</c:v>
                      </c:pt>
                      <c:pt idx="97">
                        <c:v>59.826700000000002</c:v>
                      </c:pt>
                      <c:pt idx="98">
                        <c:v>60.437100000000001</c:v>
                      </c:pt>
                      <c:pt idx="99">
                        <c:v>61.047600000000003</c:v>
                      </c:pt>
                      <c:pt idx="100">
                        <c:v>61.658099999999997</c:v>
                      </c:pt>
                      <c:pt idx="101">
                        <c:v>62.268599999999999</c:v>
                      </c:pt>
                      <c:pt idx="102">
                        <c:v>62.878999999999998</c:v>
                      </c:pt>
                      <c:pt idx="103">
                        <c:v>63.4895</c:v>
                      </c:pt>
                      <c:pt idx="104">
                        <c:v>64.099999999999994</c:v>
                      </c:pt>
                      <c:pt idx="105">
                        <c:v>64.710499999999996</c:v>
                      </c:pt>
                      <c:pt idx="106">
                        <c:v>65.320999999999998</c:v>
                      </c:pt>
                      <c:pt idx="107">
                        <c:v>65.931399999999996</c:v>
                      </c:pt>
                      <c:pt idx="108">
                        <c:v>66.541899999999998</c:v>
                      </c:pt>
                      <c:pt idx="109">
                        <c:v>67.1524</c:v>
                      </c:pt>
                      <c:pt idx="110">
                        <c:v>67.762900000000002</c:v>
                      </c:pt>
                      <c:pt idx="111">
                        <c:v>68.3733</c:v>
                      </c:pt>
                      <c:pt idx="112">
                        <c:v>68.983800000000002</c:v>
                      </c:pt>
                      <c:pt idx="113">
                        <c:v>69.594300000000004</c:v>
                      </c:pt>
                      <c:pt idx="114">
                        <c:v>70.204800000000006</c:v>
                      </c:pt>
                      <c:pt idx="115">
                        <c:v>70.815200000000004</c:v>
                      </c:pt>
                      <c:pt idx="116">
                        <c:v>71.425700000000006</c:v>
                      </c:pt>
                      <c:pt idx="117">
                        <c:v>72.036199999999994</c:v>
                      </c:pt>
                      <c:pt idx="118">
                        <c:v>72.646699999999996</c:v>
                      </c:pt>
                      <c:pt idx="119">
                        <c:v>73.257099999999994</c:v>
                      </c:pt>
                      <c:pt idx="120">
                        <c:v>73.867599999999996</c:v>
                      </c:pt>
                      <c:pt idx="121">
                        <c:v>74.478099999999998</c:v>
                      </c:pt>
                      <c:pt idx="122">
                        <c:v>75.0886</c:v>
                      </c:pt>
                      <c:pt idx="123">
                        <c:v>75.698999999999998</c:v>
                      </c:pt>
                      <c:pt idx="124">
                        <c:v>76.3095</c:v>
                      </c:pt>
                      <c:pt idx="125">
                        <c:v>76.92</c:v>
                      </c:pt>
                      <c:pt idx="126">
                        <c:v>77.530500000000004</c:v>
                      </c:pt>
                      <c:pt idx="127">
                        <c:v>78.141000000000005</c:v>
                      </c:pt>
                      <c:pt idx="128">
                        <c:v>78.751400000000004</c:v>
                      </c:pt>
                      <c:pt idx="129">
                        <c:v>79.361900000000006</c:v>
                      </c:pt>
                      <c:pt idx="130">
                        <c:v>79.972399999999993</c:v>
                      </c:pt>
                      <c:pt idx="131">
                        <c:v>80.582899999999995</c:v>
                      </c:pt>
                      <c:pt idx="132">
                        <c:v>81.193299999999994</c:v>
                      </c:pt>
                      <c:pt idx="133">
                        <c:v>81.803799999999995</c:v>
                      </c:pt>
                      <c:pt idx="134">
                        <c:v>82.414299999999997</c:v>
                      </c:pt>
                      <c:pt idx="135">
                        <c:v>83.024799999999999</c:v>
                      </c:pt>
                      <c:pt idx="136">
                        <c:v>83.635199999999998</c:v>
                      </c:pt>
                      <c:pt idx="137">
                        <c:v>84.245699999999999</c:v>
                      </c:pt>
                      <c:pt idx="138">
                        <c:v>84.856200000000001</c:v>
                      </c:pt>
                      <c:pt idx="139">
                        <c:v>85.466700000000003</c:v>
                      </c:pt>
                      <c:pt idx="140">
                        <c:v>86.077100000000002</c:v>
                      </c:pt>
                      <c:pt idx="141">
                        <c:v>86.687600000000003</c:v>
                      </c:pt>
                      <c:pt idx="142">
                        <c:v>87.298100000000005</c:v>
                      </c:pt>
                      <c:pt idx="143">
                        <c:v>87.908600000000007</c:v>
                      </c:pt>
                      <c:pt idx="144">
                        <c:v>88.519000000000005</c:v>
                      </c:pt>
                      <c:pt idx="145">
                        <c:v>89.129499999999993</c:v>
                      </c:pt>
                      <c:pt idx="146">
                        <c:v>89.74</c:v>
                      </c:pt>
                      <c:pt idx="147">
                        <c:v>90.350499999999997</c:v>
                      </c:pt>
                      <c:pt idx="148">
                        <c:v>90.960999999999999</c:v>
                      </c:pt>
                      <c:pt idx="149">
                        <c:v>91.571399999999997</c:v>
                      </c:pt>
                      <c:pt idx="150">
                        <c:v>92.181899999999999</c:v>
                      </c:pt>
                      <c:pt idx="151">
                        <c:v>92.792400000000001</c:v>
                      </c:pt>
                      <c:pt idx="152">
                        <c:v>93.402900000000002</c:v>
                      </c:pt>
                      <c:pt idx="153">
                        <c:v>94.013300000000001</c:v>
                      </c:pt>
                      <c:pt idx="154">
                        <c:v>94.623800000000003</c:v>
                      </c:pt>
                      <c:pt idx="155">
                        <c:v>95.234300000000005</c:v>
                      </c:pt>
                      <c:pt idx="156">
                        <c:v>95.844800000000006</c:v>
                      </c:pt>
                      <c:pt idx="157">
                        <c:v>96.455200000000005</c:v>
                      </c:pt>
                      <c:pt idx="158">
                        <c:v>97.065700000000007</c:v>
                      </c:pt>
                      <c:pt idx="159">
                        <c:v>97.676199999999994</c:v>
                      </c:pt>
                      <c:pt idx="160">
                        <c:v>98.286699999999996</c:v>
                      </c:pt>
                      <c:pt idx="161">
                        <c:v>98.897099999999995</c:v>
                      </c:pt>
                      <c:pt idx="162">
                        <c:v>99.507599999999996</c:v>
                      </c:pt>
                      <c:pt idx="163">
                        <c:v>100.11799999999999</c:v>
                      </c:pt>
                      <c:pt idx="164">
                        <c:v>100.729</c:v>
                      </c:pt>
                      <c:pt idx="165">
                        <c:v>101.339</c:v>
                      </c:pt>
                      <c:pt idx="166">
                        <c:v>101.95</c:v>
                      </c:pt>
                      <c:pt idx="167">
                        <c:v>102.56</c:v>
                      </c:pt>
                      <c:pt idx="168">
                        <c:v>103.17</c:v>
                      </c:pt>
                      <c:pt idx="169">
                        <c:v>103.78100000000001</c:v>
                      </c:pt>
                      <c:pt idx="170">
                        <c:v>104.39100000000001</c:v>
                      </c:pt>
                      <c:pt idx="171">
                        <c:v>105.002</c:v>
                      </c:pt>
                      <c:pt idx="172">
                        <c:v>105.61199999999999</c:v>
                      </c:pt>
                      <c:pt idx="173">
                        <c:v>106.223</c:v>
                      </c:pt>
                      <c:pt idx="174">
                        <c:v>106.833</c:v>
                      </c:pt>
                      <c:pt idx="175">
                        <c:v>107.444</c:v>
                      </c:pt>
                      <c:pt idx="176">
                        <c:v>108.054</c:v>
                      </c:pt>
                      <c:pt idx="177">
                        <c:v>108.66500000000001</c:v>
                      </c:pt>
                      <c:pt idx="178">
                        <c:v>109.27500000000001</c:v>
                      </c:pt>
                      <c:pt idx="179">
                        <c:v>109.886</c:v>
                      </c:pt>
                      <c:pt idx="180">
                        <c:v>110.496</c:v>
                      </c:pt>
                      <c:pt idx="181">
                        <c:v>111.107</c:v>
                      </c:pt>
                      <c:pt idx="182">
                        <c:v>111.717</c:v>
                      </c:pt>
                      <c:pt idx="183">
                        <c:v>112.328</c:v>
                      </c:pt>
                      <c:pt idx="184">
                        <c:v>112.938</c:v>
                      </c:pt>
                      <c:pt idx="185">
                        <c:v>113.54900000000001</c:v>
                      </c:pt>
                      <c:pt idx="186">
                        <c:v>114.15900000000001</c:v>
                      </c:pt>
                      <c:pt idx="187">
                        <c:v>114.77</c:v>
                      </c:pt>
                      <c:pt idx="188">
                        <c:v>115.38</c:v>
                      </c:pt>
                      <c:pt idx="189">
                        <c:v>115.99</c:v>
                      </c:pt>
                      <c:pt idx="190">
                        <c:v>116.601</c:v>
                      </c:pt>
                      <c:pt idx="191">
                        <c:v>117.211</c:v>
                      </c:pt>
                      <c:pt idx="192">
                        <c:v>117.822</c:v>
                      </c:pt>
                      <c:pt idx="193">
                        <c:v>118.432</c:v>
                      </c:pt>
                      <c:pt idx="194">
                        <c:v>119.04300000000001</c:v>
                      </c:pt>
                      <c:pt idx="195">
                        <c:v>119.65300000000001</c:v>
                      </c:pt>
                      <c:pt idx="196">
                        <c:v>120.264</c:v>
                      </c:pt>
                      <c:pt idx="197">
                        <c:v>120.874</c:v>
                      </c:pt>
                      <c:pt idx="198">
                        <c:v>121.485</c:v>
                      </c:pt>
                      <c:pt idx="199">
                        <c:v>122.095</c:v>
                      </c:pt>
                      <c:pt idx="200">
                        <c:v>122.706</c:v>
                      </c:pt>
                      <c:pt idx="201">
                        <c:v>123.316</c:v>
                      </c:pt>
                      <c:pt idx="202">
                        <c:v>123.92700000000001</c:v>
                      </c:pt>
                      <c:pt idx="203">
                        <c:v>124.53700000000001</c:v>
                      </c:pt>
                      <c:pt idx="204">
                        <c:v>125.148</c:v>
                      </c:pt>
                      <c:pt idx="205">
                        <c:v>125.758</c:v>
                      </c:pt>
                      <c:pt idx="206">
                        <c:v>126.369</c:v>
                      </c:pt>
                      <c:pt idx="207">
                        <c:v>126.979</c:v>
                      </c:pt>
                      <c:pt idx="208">
                        <c:v>127.59</c:v>
                      </c:pt>
                      <c:pt idx="209">
                        <c:v>128.19999999999999</c:v>
                      </c:pt>
                      <c:pt idx="210">
                        <c:v>128.81</c:v>
                      </c:pt>
                      <c:pt idx="211">
                        <c:v>129.42099999999999</c:v>
                      </c:pt>
                      <c:pt idx="212">
                        <c:v>130.03100000000001</c:v>
                      </c:pt>
                      <c:pt idx="213">
                        <c:v>130.642</c:v>
                      </c:pt>
                      <c:pt idx="214">
                        <c:v>131.25200000000001</c:v>
                      </c:pt>
                      <c:pt idx="215">
                        <c:v>131.863</c:v>
                      </c:pt>
                      <c:pt idx="216">
                        <c:v>132.47300000000001</c:v>
                      </c:pt>
                      <c:pt idx="217">
                        <c:v>133.084</c:v>
                      </c:pt>
                      <c:pt idx="218">
                        <c:v>133.69399999999999</c:v>
                      </c:pt>
                      <c:pt idx="219">
                        <c:v>134.30500000000001</c:v>
                      </c:pt>
                      <c:pt idx="220">
                        <c:v>134.91499999999999</c:v>
                      </c:pt>
                      <c:pt idx="221">
                        <c:v>135.52600000000001</c:v>
                      </c:pt>
                      <c:pt idx="222">
                        <c:v>136.136</c:v>
                      </c:pt>
                      <c:pt idx="223">
                        <c:v>136.74700000000001</c:v>
                      </c:pt>
                      <c:pt idx="224">
                        <c:v>137.357</c:v>
                      </c:pt>
                      <c:pt idx="225">
                        <c:v>137.96799999999999</c:v>
                      </c:pt>
                      <c:pt idx="226">
                        <c:v>138.578</c:v>
                      </c:pt>
                      <c:pt idx="227">
                        <c:v>139.18899999999999</c:v>
                      </c:pt>
                      <c:pt idx="228">
                        <c:v>139.79900000000001</c:v>
                      </c:pt>
                      <c:pt idx="229">
                        <c:v>140.41</c:v>
                      </c:pt>
                      <c:pt idx="230">
                        <c:v>141.02000000000001</c:v>
                      </c:pt>
                      <c:pt idx="231">
                        <c:v>141.63</c:v>
                      </c:pt>
                      <c:pt idx="232">
                        <c:v>142.24100000000001</c:v>
                      </c:pt>
                      <c:pt idx="233">
                        <c:v>142.851</c:v>
                      </c:pt>
                      <c:pt idx="234">
                        <c:v>143.46199999999999</c:v>
                      </c:pt>
                      <c:pt idx="235">
                        <c:v>144.072</c:v>
                      </c:pt>
                      <c:pt idx="236">
                        <c:v>144.68299999999999</c:v>
                      </c:pt>
                      <c:pt idx="237">
                        <c:v>145.29300000000001</c:v>
                      </c:pt>
                      <c:pt idx="238">
                        <c:v>145.904</c:v>
                      </c:pt>
                      <c:pt idx="239">
                        <c:v>146.51400000000001</c:v>
                      </c:pt>
                      <c:pt idx="240">
                        <c:v>147.125</c:v>
                      </c:pt>
                      <c:pt idx="241">
                        <c:v>147.73500000000001</c:v>
                      </c:pt>
                      <c:pt idx="242">
                        <c:v>148.346</c:v>
                      </c:pt>
                      <c:pt idx="243">
                        <c:v>148.95599999999999</c:v>
                      </c:pt>
                      <c:pt idx="244">
                        <c:v>149.56700000000001</c:v>
                      </c:pt>
                      <c:pt idx="245">
                        <c:v>150.17699999999999</c:v>
                      </c:pt>
                      <c:pt idx="246">
                        <c:v>150.78800000000001</c:v>
                      </c:pt>
                      <c:pt idx="247">
                        <c:v>151.398</c:v>
                      </c:pt>
                      <c:pt idx="248">
                        <c:v>152.00899999999999</c:v>
                      </c:pt>
                      <c:pt idx="249">
                        <c:v>152.619</c:v>
                      </c:pt>
                      <c:pt idx="250">
                        <c:v>153.22999999999999</c:v>
                      </c:pt>
                      <c:pt idx="251">
                        <c:v>153.84</c:v>
                      </c:pt>
                      <c:pt idx="252">
                        <c:v>154.44999999999999</c:v>
                      </c:pt>
                      <c:pt idx="253">
                        <c:v>155.06100000000001</c:v>
                      </c:pt>
                      <c:pt idx="254">
                        <c:v>155.67099999999999</c:v>
                      </c:pt>
                      <c:pt idx="255">
                        <c:v>156.28200000000001</c:v>
                      </c:pt>
                      <c:pt idx="256">
                        <c:v>156.892</c:v>
                      </c:pt>
                      <c:pt idx="257">
                        <c:v>157.50299999999999</c:v>
                      </c:pt>
                      <c:pt idx="258">
                        <c:v>158.113</c:v>
                      </c:pt>
                      <c:pt idx="259">
                        <c:v>158.72399999999999</c:v>
                      </c:pt>
                      <c:pt idx="260">
                        <c:v>159.334</c:v>
                      </c:pt>
                      <c:pt idx="261">
                        <c:v>159.94499999999999</c:v>
                      </c:pt>
                      <c:pt idx="262">
                        <c:v>160.55500000000001</c:v>
                      </c:pt>
                      <c:pt idx="263">
                        <c:v>161.166</c:v>
                      </c:pt>
                      <c:pt idx="264">
                        <c:v>161.77600000000001</c:v>
                      </c:pt>
                      <c:pt idx="265">
                        <c:v>162.387</c:v>
                      </c:pt>
                      <c:pt idx="266">
                        <c:v>162.99700000000001</c:v>
                      </c:pt>
                      <c:pt idx="267">
                        <c:v>163.608</c:v>
                      </c:pt>
                      <c:pt idx="268">
                        <c:v>164.21799999999999</c:v>
                      </c:pt>
                      <c:pt idx="269">
                        <c:v>164.82900000000001</c:v>
                      </c:pt>
                      <c:pt idx="270">
                        <c:v>165.43899999999999</c:v>
                      </c:pt>
                      <c:pt idx="271">
                        <c:v>166.05</c:v>
                      </c:pt>
                      <c:pt idx="272">
                        <c:v>166.66</c:v>
                      </c:pt>
                      <c:pt idx="273">
                        <c:v>167.27</c:v>
                      </c:pt>
                      <c:pt idx="274">
                        <c:v>167.881</c:v>
                      </c:pt>
                      <c:pt idx="275">
                        <c:v>168.49100000000001</c:v>
                      </c:pt>
                      <c:pt idx="276">
                        <c:v>169.102</c:v>
                      </c:pt>
                      <c:pt idx="277">
                        <c:v>169.71199999999999</c:v>
                      </c:pt>
                      <c:pt idx="278">
                        <c:v>170.32300000000001</c:v>
                      </c:pt>
                      <c:pt idx="279">
                        <c:v>170.93299999999999</c:v>
                      </c:pt>
                      <c:pt idx="280">
                        <c:v>171.54400000000001</c:v>
                      </c:pt>
                      <c:pt idx="281">
                        <c:v>172.154</c:v>
                      </c:pt>
                      <c:pt idx="282">
                        <c:v>172.76499999999999</c:v>
                      </c:pt>
                      <c:pt idx="283">
                        <c:v>173.375</c:v>
                      </c:pt>
                      <c:pt idx="284">
                        <c:v>173.98599999999999</c:v>
                      </c:pt>
                      <c:pt idx="285">
                        <c:v>174.596</c:v>
                      </c:pt>
                      <c:pt idx="286">
                        <c:v>175.20699999999999</c:v>
                      </c:pt>
                      <c:pt idx="287">
                        <c:v>175.81700000000001</c:v>
                      </c:pt>
                      <c:pt idx="288">
                        <c:v>176.428</c:v>
                      </c:pt>
                      <c:pt idx="289">
                        <c:v>177.03800000000001</c:v>
                      </c:pt>
                      <c:pt idx="290">
                        <c:v>177.649</c:v>
                      </c:pt>
                      <c:pt idx="291">
                        <c:v>178.25899999999999</c:v>
                      </c:pt>
                      <c:pt idx="292">
                        <c:v>178.87</c:v>
                      </c:pt>
                      <c:pt idx="293">
                        <c:v>179.48</c:v>
                      </c:pt>
                      <c:pt idx="294">
                        <c:v>180.09</c:v>
                      </c:pt>
                      <c:pt idx="295">
                        <c:v>180.70099999999999</c:v>
                      </c:pt>
                      <c:pt idx="296">
                        <c:v>181.31100000000001</c:v>
                      </c:pt>
                      <c:pt idx="297">
                        <c:v>181.922</c:v>
                      </c:pt>
                      <c:pt idx="298">
                        <c:v>182.53200000000001</c:v>
                      </c:pt>
                      <c:pt idx="299">
                        <c:v>183.143</c:v>
                      </c:pt>
                      <c:pt idx="300">
                        <c:v>183.75299999999999</c:v>
                      </c:pt>
                      <c:pt idx="301">
                        <c:v>184.364</c:v>
                      </c:pt>
                      <c:pt idx="302">
                        <c:v>184.97399999999999</c:v>
                      </c:pt>
                      <c:pt idx="303">
                        <c:v>185.58500000000001</c:v>
                      </c:pt>
                      <c:pt idx="304">
                        <c:v>186.19499999999999</c:v>
                      </c:pt>
                      <c:pt idx="305">
                        <c:v>186.80600000000001</c:v>
                      </c:pt>
                      <c:pt idx="306">
                        <c:v>187.416</c:v>
                      </c:pt>
                      <c:pt idx="307">
                        <c:v>188.02699999999999</c:v>
                      </c:pt>
                      <c:pt idx="308">
                        <c:v>188.637</c:v>
                      </c:pt>
                      <c:pt idx="309">
                        <c:v>189.24799999999999</c:v>
                      </c:pt>
                      <c:pt idx="310">
                        <c:v>189.858</c:v>
                      </c:pt>
                      <c:pt idx="311">
                        <c:v>190.46899999999999</c:v>
                      </c:pt>
                      <c:pt idx="312">
                        <c:v>191.07900000000001</c:v>
                      </c:pt>
                      <c:pt idx="313">
                        <c:v>191.69</c:v>
                      </c:pt>
                      <c:pt idx="314">
                        <c:v>192.3</c:v>
                      </c:pt>
                      <c:pt idx="315">
                        <c:v>192.91</c:v>
                      </c:pt>
                      <c:pt idx="316">
                        <c:v>193.52099999999999</c:v>
                      </c:pt>
                      <c:pt idx="317">
                        <c:v>194.131</c:v>
                      </c:pt>
                      <c:pt idx="318">
                        <c:v>194.74199999999999</c:v>
                      </c:pt>
                      <c:pt idx="319">
                        <c:v>195.352</c:v>
                      </c:pt>
                      <c:pt idx="320">
                        <c:v>195.96299999999999</c:v>
                      </c:pt>
                      <c:pt idx="321">
                        <c:v>196.57300000000001</c:v>
                      </c:pt>
                      <c:pt idx="322">
                        <c:v>197.184</c:v>
                      </c:pt>
                      <c:pt idx="323">
                        <c:v>197.79400000000001</c:v>
                      </c:pt>
                      <c:pt idx="324">
                        <c:v>198.405</c:v>
                      </c:pt>
                      <c:pt idx="325">
                        <c:v>199.01499999999999</c:v>
                      </c:pt>
                      <c:pt idx="326">
                        <c:v>199.626</c:v>
                      </c:pt>
                      <c:pt idx="327">
                        <c:v>200.23599999999999</c:v>
                      </c:pt>
                      <c:pt idx="328">
                        <c:v>200.84700000000001</c:v>
                      </c:pt>
                      <c:pt idx="329">
                        <c:v>201.45699999999999</c:v>
                      </c:pt>
                      <c:pt idx="330">
                        <c:v>202.06800000000001</c:v>
                      </c:pt>
                      <c:pt idx="331">
                        <c:v>202.678</c:v>
                      </c:pt>
                      <c:pt idx="332">
                        <c:v>203.28899999999999</c:v>
                      </c:pt>
                      <c:pt idx="333">
                        <c:v>203.899</c:v>
                      </c:pt>
                      <c:pt idx="334">
                        <c:v>204.51</c:v>
                      </c:pt>
                      <c:pt idx="335">
                        <c:v>205.12</c:v>
                      </c:pt>
                      <c:pt idx="336">
                        <c:v>205.73</c:v>
                      </c:pt>
                      <c:pt idx="337">
                        <c:v>206.34100000000001</c:v>
                      </c:pt>
                      <c:pt idx="338">
                        <c:v>206.95099999999999</c:v>
                      </c:pt>
                      <c:pt idx="339">
                        <c:v>207.56200000000001</c:v>
                      </c:pt>
                      <c:pt idx="340">
                        <c:v>208.172</c:v>
                      </c:pt>
                      <c:pt idx="341">
                        <c:v>208.78299999999999</c:v>
                      </c:pt>
                      <c:pt idx="342">
                        <c:v>209.393</c:v>
                      </c:pt>
                      <c:pt idx="343">
                        <c:v>210.00399999999999</c:v>
                      </c:pt>
                      <c:pt idx="344">
                        <c:v>210.614</c:v>
                      </c:pt>
                      <c:pt idx="345">
                        <c:v>211.22499999999999</c:v>
                      </c:pt>
                      <c:pt idx="346">
                        <c:v>211.83500000000001</c:v>
                      </c:pt>
                      <c:pt idx="347">
                        <c:v>212.446</c:v>
                      </c:pt>
                      <c:pt idx="348">
                        <c:v>213.05600000000001</c:v>
                      </c:pt>
                      <c:pt idx="349">
                        <c:v>213.667</c:v>
                      </c:pt>
                      <c:pt idx="350">
                        <c:v>214.27699999999999</c:v>
                      </c:pt>
                      <c:pt idx="351">
                        <c:v>214.88800000000001</c:v>
                      </c:pt>
                      <c:pt idx="352">
                        <c:v>215.49799999999999</c:v>
                      </c:pt>
                      <c:pt idx="353">
                        <c:v>216.10900000000001</c:v>
                      </c:pt>
                      <c:pt idx="354">
                        <c:v>216.71899999999999</c:v>
                      </c:pt>
                      <c:pt idx="355">
                        <c:v>217.33</c:v>
                      </c:pt>
                      <c:pt idx="356">
                        <c:v>217.94</c:v>
                      </c:pt>
                      <c:pt idx="357">
                        <c:v>218.55</c:v>
                      </c:pt>
                      <c:pt idx="358">
                        <c:v>219.161</c:v>
                      </c:pt>
                      <c:pt idx="359">
                        <c:v>219.77099999999999</c:v>
                      </c:pt>
                      <c:pt idx="360">
                        <c:v>220.38200000000001</c:v>
                      </c:pt>
                      <c:pt idx="361">
                        <c:v>220.99199999999999</c:v>
                      </c:pt>
                      <c:pt idx="362">
                        <c:v>221.60300000000001</c:v>
                      </c:pt>
                      <c:pt idx="363">
                        <c:v>222.21299999999999</c:v>
                      </c:pt>
                      <c:pt idx="364">
                        <c:v>222.82400000000001</c:v>
                      </c:pt>
                      <c:pt idx="365">
                        <c:v>223.434</c:v>
                      </c:pt>
                      <c:pt idx="366">
                        <c:v>224.04499999999999</c:v>
                      </c:pt>
                      <c:pt idx="367">
                        <c:v>224.655</c:v>
                      </c:pt>
                      <c:pt idx="368">
                        <c:v>225.26599999999999</c:v>
                      </c:pt>
                      <c:pt idx="369">
                        <c:v>225.876</c:v>
                      </c:pt>
                      <c:pt idx="370">
                        <c:v>226.48699999999999</c:v>
                      </c:pt>
                      <c:pt idx="371">
                        <c:v>227.09700000000001</c:v>
                      </c:pt>
                      <c:pt idx="372">
                        <c:v>227.708</c:v>
                      </c:pt>
                      <c:pt idx="373">
                        <c:v>228.31800000000001</c:v>
                      </c:pt>
                      <c:pt idx="374">
                        <c:v>228.929</c:v>
                      </c:pt>
                      <c:pt idx="375">
                        <c:v>229.53899999999999</c:v>
                      </c:pt>
                      <c:pt idx="376">
                        <c:v>230.15</c:v>
                      </c:pt>
                      <c:pt idx="377">
                        <c:v>230.76</c:v>
                      </c:pt>
                      <c:pt idx="378">
                        <c:v>231.37</c:v>
                      </c:pt>
                      <c:pt idx="379">
                        <c:v>231.98099999999999</c:v>
                      </c:pt>
                      <c:pt idx="380">
                        <c:v>232.59100000000001</c:v>
                      </c:pt>
                      <c:pt idx="381">
                        <c:v>233.202</c:v>
                      </c:pt>
                      <c:pt idx="382">
                        <c:v>233.81200000000001</c:v>
                      </c:pt>
                      <c:pt idx="383">
                        <c:v>234.423</c:v>
                      </c:pt>
                      <c:pt idx="384">
                        <c:v>235.03299999999999</c:v>
                      </c:pt>
                      <c:pt idx="385">
                        <c:v>235.64400000000001</c:v>
                      </c:pt>
                      <c:pt idx="386">
                        <c:v>236.25399999999999</c:v>
                      </c:pt>
                      <c:pt idx="387">
                        <c:v>236.86500000000001</c:v>
                      </c:pt>
                      <c:pt idx="388">
                        <c:v>237.47499999999999</c:v>
                      </c:pt>
                      <c:pt idx="389">
                        <c:v>238.08600000000001</c:v>
                      </c:pt>
                      <c:pt idx="390">
                        <c:v>238.696</c:v>
                      </c:pt>
                      <c:pt idx="391">
                        <c:v>239.30699999999999</c:v>
                      </c:pt>
                      <c:pt idx="392">
                        <c:v>239.917</c:v>
                      </c:pt>
                      <c:pt idx="393">
                        <c:v>240.52799999999999</c:v>
                      </c:pt>
                      <c:pt idx="394">
                        <c:v>241.13800000000001</c:v>
                      </c:pt>
                      <c:pt idx="395">
                        <c:v>241.749</c:v>
                      </c:pt>
                      <c:pt idx="396">
                        <c:v>242.35900000000001</c:v>
                      </c:pt>
                      <c:pt idx="397">
                        <c:v>242.97</c:v>
                      </c:pt>
                      <c:pt idx="398">
                        <c:v>243.58</c:v>
                      </c:pt>
                      <c:pt idx="399">
                        <c:v>244.19</c:v>
                      </c:pt>
                      <c:pt idx="400">
                        <c:v>244.80099999999999</c:v>
                      </c:pt>
                      <c:pt idx="401">
                        <c:v>245.411</c:v>
                      </c:pt>
                      <c:pt idx="402">
                        <c:v>246.02199999999999</c:v>
                      </c:pt>
                      <c:pt idx="403">
                        <c:v>246.63200000000001</c:v>
                      </c:pt>
                      <c:pt idx="404">
                        <c:v>247.24299999999999</c:v>
                      </c:pt>
                      <c:pt idx="405">
                        <c:v>247.85300000000001</c:v>
                      </c:pt>
                      <c:pt idx="406">
                        <c:v>248.464</c:v>
                      </c:pt>
                      <c:pt idx="407">
                        <c:v>249.07400000000001</c:v>
                      </c:pt>
                      <c:pt idx="408">
                        <c:v>249.685</c:v>
                      </c:pt>
                      <c:pt idx="409">
                        <c:v>250.29499999999999</c:v>
                      </c:pt>
                      <c:pt idx="410">
                        <c:v>250.90600000000001</c:v>
                      </c:pt>
                      <c:pt idx="411">
                        <c:v>251.51599999999999</c:v>
                      </c:pt>
                      <c:pt idx="412">
                        <c:v>252.12700000000001</c:v>
                      </c:pt>
                      <c:pt idx="413">
                        <c:v>252.73699999999999</c:v>
                      </c:pt>
                      <c:pt idx="414">
                        <c:v>253.34800000000001</c:v>
                      </c:pt>
                      <c:pt idx="415">
                        <c:v>253.958</c:v>
                      </c:pt>
                      <c:pt idx="416">
                        <c:v>254.56899999999999</c:v>
                      </c:pt>
                      <c:pt idx="417">
                        <c:v>255.179</c:v>
                      </c:pt>
                      <c:pt idx="418">
                        <c:v>255.79</c:v>
                      </c:pt>
                      <c:pt idx="419">
                        <c:v>256.39999999999998</c:v>
                      </c:pt>
                      <c:pt idx="420">
                        <c:v>257.01</c:v>
                      </c:pt>
                      <c:pt idx="421">
                        <c:v>257.62099999999998</c:v>
                      </c:pt>
                      <c:pt idx="422">
                        <c:v>258.23099999999999</c:v>
                      </c:pt>
                      <c:pt idx="423">
                        <c:v>258.84199999999998</c:v>
                      </c:pt>
                      <c:pt idx="424">
                        <c:v>259.452</c:v>
                      </c:pt>
                      <c:pt idx="425">
                        <c:v>260.06299999999999</c:v>
                      </c:pt>
                      <c:pt idx="426">
                        <c:v>260.673</c:v>
                      </c:pt>
                      <c:pt idx="427">
                        <c:v>261.28399999999999</c:v>
                      </c:pt>
                      <c:pt idx="428">
                        <c:v>261.89400000000001</c:v>
                      </c:pt>
                      <c:pt idx="429">
                        <c:v>262.505</c:v>
                      </c:pt>
                      <c:pt idx="430">
                        <c:v>263.11500000000001</c:v>
                      </c:pt>
                      <c:pt idx="431">
                        <c:v>263.726</c:v>
                      </c:pt>
                      <c:pt idx="432">
                        <c:v>264.33600000000001</c:v>
                      </c:pt>
                      <c:pt idx="433">
                        <c:v>264.947</c:v>
                      </c:pt>
                      <c:pt idx="434">
                        <c:v>265.55700000000002</c:v>
                      </c:pt>
                      <c:pt idx="435">
                        <c:v>266.16800000000001</c:v>
                      </c:pt>
                      <c:pt idx="436">
                        <c:v>266.77800000000002</c:v>
                      </c:pt>
                      <c:pt idx="437">
                        <c:v>267.38900000000001</c:v>
                      </c:pt>
                      <c:pt idx="438">
                        <c:v>267.99900000000002</c:v>
                      </c:pt>
                      <c:pt idx="439">
                        <c:v>268.61</c:v>
                      </c:pt>
                      <c:pt idx="440">
                        <c:v>269.22000000000003</c:v>
                      </c:pt>
                      <c:pt idx="441">
                        <c:v>269.83</c:v>
                      </c:pt>
                      <c:pt idx="442">
                        <c:v>270.44099999999997</c:v>
                      </c:pt>
                      <c:pt idx="443">
                        <c:v>271.05099999999999</c:v>
                      </c:pt>
                      <c:pt idx="444">
                        <c:v>271.66199999999998</c:v>
                      </c:pt>
                      <c:pt idx="445">
                        <c:v>272.27199999999999</c:v>
                      </c:pt>
                      <c:pt idx="446">
                        <c:v>272.88299999999998</c:v>
                      </c:pt>
                      <c:pt idx="447">
                        <c:v>273.49299999999999</c:v>
                      </c:pt>
                      <c:pt idx="448">
                        <c:v>274.10399999999998</c:v>
                      </c:pt>
                      <c:pt idx="449">
                        <c:v>274.714</c:v>
                      </c:pt>
                      <c:pt idx="450">
                        <c:v>275.32499999999999</c:v>
                      </c:pt>
                      <c:pt idx="451">
                        <c:v>275.935</c:v>
                      </c:pt>
                      <c:pt idx="452">
                        <c:v>276.54599999999999</c:v>
                      </c:pt>
                      <c:pt idx="453">
                        <c:v>277.15600000000001</c:v>
                      </c:pt>
                      <c:pt idx="454">
                        <c:v>277.767</c:v>
                      </c:pt>
                      <c:pt idx="455">
                        <c:v>278.37700000000001</c:v>
                      </c:pt>
                      <c:pt idx="456">
                        <c:v>278.988</c:v>
                      </c:pt>
                      <c:pt idx="457">
                        <c:v>279.59800000000001</c:v>
                      </c:pt>
                      <c:pt idx="458">
                        <c:v>280.209</c:v>
                      </c:pt>
                      <c:pt idx="459">
                        <c:v>280.81900000000002</c:v>
                      </c:pt>
                      <c:pt idx="460">
                        <c:v>281.43</c:v>
                      </c:pt>
                      <c:pt idx="461">
                        <c:v>282.04000000000002</c:v>
                      </c:pt>
                      <c:pt idx="462">
                        <c:v>282.64999999999998</c:v>
                      </c:pt>
                      <c:pt idx="463">
                        <c:v>283.26100000000002</c:v>
                      </c:pt>
                      <c:pt idx="464">
                        <c:v>283.87099999999998</c:v>
                      </c:pt>
                      <c:pt idx="465">
                        <c:v>284.48200000000003</c:v>
                      </c:pt>
                      <c:pt idx="466">
                        <c:v>285.09199999999998</c:v>
                      </c:pt>
                      <c:pt idx="467">
                        <c:v>285.70299999999997</c:v>
                      </c:pt>
                      <c:pt idx="468">
                        <c:v>286.31299999999999</c:v>
                      </c:pt>
                      <c:pt idx="469">
                        <c:v>286.92399999999998</c:v>
                      </c:pt>
                      <c:pt idx="470">
                        <c:v>287.53399999999999</c:v>
                      </c:pt>
                      <c:pt idx="471">
                        <c:v>288.14499999999998</c:v>
                      </c:pt>
                      <c:pt idx="472">
                        <c:v>288.755</c:v>
                      </c:pt>
                      <c:pt idx="473">
                        <c:v>289.36599999999999</c:v>
                      </c:pt>
                      <c:pt idx="474">
                        <c:v>289.976</c:v>
                      </c:pt>
                      <c:pt idx="475">
                        <c:v>290.58699999999999</c:v>
                      </c:pt>
                      <c:pt idx="476">
                        <c:v>291.197</c:v>
                      </c:pt>
                      <c:pt idx="477">
                        <c:v>291.80799999999999</c:v>
                      </c:pt>
                      <c:pt idx="478">
                        <c:v>292.41800000000001</c:v>
                      </c:pt>
                      <c:pt idx="479">
                        <c:v>293.029</c:v>
                      </c:pt>
                      <c:pt idx="480">
                        <c:v>293.63900000000001</c:v>
                      </c:pt>
                      <c:pt idx="481">
                        <c:v>294.25</c:v>
                      </c:pt>
                      <c:pt idx="482">
                        <c:v>294.86</c:v>
                      </c:pt>
                      <c:pt idx="483">
                        <c:v>295.47000000000003</c:v>
                      </c:pt>
                      <c:pt idx="484">
                        <c:v>296.08100000000002</c:v>
                      </c:pt>
                      <c:pt idx="485">
                        <c:v>296.69099999999997</c:v>
                      </c:pt>
                      <c:pt idx="486">
                        <c:v>297.30200000000002</c:v>
                      </c:pt>
                      <c:pt idx="487">
                        <c:v>297.91199999999998</c:v>
                      </c:pt>
                      <c:pt idx="488">
                        <c:v>298.52300000000002</c:v>
                      </c:pt>
                      <c:pt idx="489">
                        <c:v>299.13299999999998</c:v>
                      </c:pt>
                      <c:pt idx="490">
                        <c:v>299.74400000000003</c:v>
                      </c:pt>
                      <c:pt idx="491">
                        <c:v>300.35399999999998</c:v>
                      </c:pt>
                      <c:pt idx="492">
                        <c:v>300.96499999999997</c:v>
                      </c:pt>
                      <c:pt idx="493">
                        <c:v>301.57499999999999</c:v>
                      </c:pt>
                      <c:pt idx="494">
                        <c:v>302.18599999999998</c:v>
                      </c:pt>
                      <c:pt idx="495">
                        <c:v>302.79599999999999</c:v>
                      </c:pt>
                      <c:pt idx="496">
                        <c:v>303.40699999999998</c:v>
                      </c:pt>
                      <c:pt idx="497">
                        <c:v>304.017</c:v>
                      </c:pt>
                      <c:pt idx="498">
                        <c:v>304.62799999999999</c:v>
                      </c:pt>
                      <c:pt idx="499">
                        <c:v>305.238</c:v>
                      </c:pt>
                      <c:pt idx="500">
                        <c:v>305.84899999999999</c:v>
                      </c:pt>
                      <c:pt idx="501">
                        <c:v>306.459</c:v>
                      </c:pt>
                      <c:pt idx="502">
                        <c:v>307.07</c:v>
                      </c:pt>
                      <c:pt idx="503">
                        <c:v>307.68</c:v>
                      </c:pt>
                      <c:pt idx="504">
                        <c:v>308.29000000000002</c:v>
                      </c:pt>
                      <c:pt idx="505">
                        <c:v>308.90100000000001</c:v>
                      </c:pt>
                      <c:pt idx="506">
                        <c:v>309.51100000000002</c:v>
                      </c:pt>
                      <c:pt idx="507">
                        <c:v>310.12200000000001</c:v>
                      </c:pt>
                      <c:pt idx="508">
                        <c:v>310.73200000000003</c:v>
                      </c:pt>
                      <c:pt idx="509">
                        <c:v>311.34300000000002</c:v>
                      </c:pt>
                      <c:pt idx="510">
                        <c:v>311.95299999999997</c:v>
                      </c:pt>
                      <c:pt idx="511">
                        <c:v>312.56400000000002</c:v>
                      </c:pt>
                      <c:pt idx="512">
                        <c:v>313.17399999999998</c:v>
                      </c:pt>
                      <c:pt idx="513">
                        <c:v>313.78500000000003</c:v>
                      </c:pt>
                      <c:pt idx="514">
                        <c:v>314.39499999999998</c:v>
                      </c:pt>
                      <c:pt idx="515">
                        <c:v>315.00599999999997</c:v>
                      </c:pt>
                      <c:pt idx="516">
                        <c:v>315.61599999999999</c:v>
                      </c:pt>
                      <c:pt idx="517">
                        <c:v>316.22699999999998</c:v>
                      </c:pt>
                      <c:pt idx="518">
                        <c:v>316.83699999999999</c:v>
                      </c:pt>
                      <c:pt idx="519">
                        <c:v>317.44799999999998</c:v>
                      </c:pt>
                      <c:pt idx="520">
                        <c:v>318.05799999999999</c:v>
                      </c:pt>
                      <c:pt idx="521">
                        <c:v>318.66899999999998</c:v>
                      </c:pt>
                      <c:pt idx="522">
                        <c:v>319.279</c:v>
                      </c:pt>
                      <c:pt idx="523">
                        <c:v>319.89</c:v>
                      </c:pt>
                      <c:pt idx="524">
                        <c:v>320.5</c:v>
                      </c:pt>
                      <c:pt idx="525">
                        <c:v>321.11</c:v>
                      </c:pt>
                      <c:pt idx="526">
                        <c:v>321.721</c:v>
                      </c:pt>
                      <c:pt idx="527">
                        <c:v>322.33100000000002</c:v>
                      </c:pt>
                      <c:pt idx="528">
                        <c:v>322.94200000000001</c:v>
                      </c:pt>
                      <c:pt idx="529">
                        <c:v>323.55200000000002</c:v>
                      </c:pt>
                      <c:pt idx="530">
                        <c:v>324.16300000000001</c:v>
                      </c:pt>
                      <c:pt idx="531">
                        <c:v>324.77300000000002</c:v>
                      </c:pt>
                      <c:pt idx="532">
                        <c:v>325.38400000000001</c:v>
                      </c:pt>
                      <c:pt idx="533">
                        <c:v>325.99400000000003</c:v>
                      </c:pt>
                      <c:pt idx="534">
                        <c:v>326.60500000000002</c:v>
                      </c:pt>
                      <c:pt idx="535">
                        <c:v>327.21499999999997</c:v>
                      </c:pt>
                      <c:pt idx="536">
                        <c:v>327.82600000000002</c:v>
                      </c:pt>
                      <c:pt idx="537">
                        <c:v>328.43599999999998</c:v>
                      </c:pt>
                      <c:pt idx="538">
                        <c:v>329.04700000000003</c:v>
                      </c:pt>
                      <c:pt idx="539">
                        <c:v>329.65699999999998</c:v>
                      </c:pt>
                      <c:pt idx="540">
                        <c:v>330.26799999999997</c:v>
                      </c:pt>
                      <c:pt idx="541">
                        <c:v>330.87799999999999</c:v>
                      </c:pt>
                      <c:pt idx="542">
                        <c:v>331.48899999999998</c:v>
                      </c:pt>
                      <c:pt idx="543">
                        <c:v>332.09899999999999</c:v>
                      </c:pt>
                      <c:pt idx="544">
                        <c:v>332.71</c:v>
                      </c:pt>
                      <c:pt idx="545">
                        <c:v>333.32</c:v>
                      </c:pt>
                      <c:pt idx="546">
                        <c:v>333.93</c:v>
                      </c:pt>
                      <c:pt idx="547">
                        <c:v>334.541</c:v>
                      </c:pt>
                      <c:pt idx="548">
                        <c:v>335.15100000000001</c:v>
                      </c:pt>
                      <c:pt idx="549">
                        <c:v>335.762</c:v>
                      </c:pt>
                      <c:pt idx="550">
                        <c:v>336.37200000000001</c:v>
                      </c:pt>
                      <c:pt idx="551">
                        <c:v>336.983</c:v>
                      </c:pt>
                      <c:pt idx="552">
                        <c:v>337.59300000000002</c:v>
                      </c:pt>
                      <c:pt idx="553">
                        <c:v>338.20400000000001</c:v>
                      </c:pt>
                      <c:pt idx="554">
                        <c:v>338.81400000000002</c:v>
                      </c:pt>
                      <c:pt idx="555">
                        <c:v>339.42500000000001</c:v>
                      </c:pt>
                      <c:pt idx="556">
                        <c:v>340.03500000000003</c:v>
                      </c:pt>
                      <c:pt idx="557">
                        <c:v>340.64600000000002</c:v>
                      </c:pt>
                      <c:pt idx="558">
                        <c:v>341.25599999999997</c:v>
                      </c:pt>
                      <c:pt idx="559">
                        <c:v>341.86700000000002</c:v>
                      </c:pt>
                      <c:pt idx="560">
                        <c:v>342.47699999999998</c:v>
                      </c:pt>
                      <c:pt idx="561">
                        <c:v>343.08800000000002</c:v>
                      </c:pt>
                      <c:pt idx="562">
                        <c:v>343.69799999999998</c:v>
                      </c:pt>
                      <c:pt idx="563">
                        <c:v>344.30900000000003</c:v>
                      </c:pt>
                      <c:pt idx="564">
                        <c:v>344.91899999999998</c:v>
                      </c:pt>
                      <c:pt idx="565">
                        <c:v>345.53</c:v>
                      </c:pt>
                      <c:pt idx="566">
                        <c:v>346.14</c:v>
                      </c:pt>
                      <c:pt idx="567">
                        <c:v>346.75</c:v>
                      </c:pt>
                      <c:pt idx="568">
                        <c:v>347.36099999999999</c:v>
                      </c:pt>
                      <c:pt idx="569">
                        <c:v>347.971</c:v>
                      </c:pt>
                      <c:pt idx="570">
                        <c:v>348.58199999999999</c:v>
                      </c:pt>
                      <c:pt idx="571">
                        <c:v>349.19200000000001</c:v>
                      </c:pt>
                      <c:pt idx="572">
                        <c:v>349.803</c:v>
                      </c:pt>
                      <c:pt idx="573">
                        <c:v>350.41300000000001</c:v>
                      </c:pt>
                      <c:pt idx="574">
                        <c:v>351.024</c:v>
                      </c:pt>
                      <c:pt idx="575">
                        <c:v>351.63400000000001</c:v>
                      </c:pt>
                      <c:pt idx="576">
                        <c:v>352.245</c:v>
                      </c:pt>
                      <c:pt idx="577">
                        <c:v>352.85500000000002</c:v>
                      </c:pt>
                      <c:pt idx="578">
                        <c:v>353.46600000000001</c:v>
                      </c:pt>
                      <c:pt idx="579">
                        <c:v>354.07600000000002</c:v>
                      </c:pt>
                      <c:pt idx="580">
                        <c:v>354.68700000000001</c:v>
                      </c:pt>
                      <c:pt idx="581">
                        <c:v>355.29700000000003</c:v>
                      </c:pt>
                      <c:pt idx="582">
                        <c:v>355.90800000000002</c:v>
                      </c:pt>
                      <c:pt idx="583">
                        <c:v>356.51799999999997</c:v>
                      </c:pt>
                      <c:pt idx="584">
                        <c:v>357.12900000000002</c:v>
                      </c:pt>
                      <c:pt idx="585">
                        <c:v>357.73899999999998</c:v>
                      </c:pt>
                      <c:pt idx="586">
                        <c:v>358.35</c:v>
                      </c:pt>
                      <c:pt idx="587">
                        <c:v>358.96</c:v>
                      </c:pt>
                      <c:pt idx="588">
                        <c:v>359.57</c:v>
                      </c:pt>
                      <c:pt idx="589">
                        <c:v>360.18099999999998</c:v>
                      </c:pt>
                      <c:pt idx="590">
                        <c:v>360.791</c:v>
                      </c:pt>
                      <c:pt idx="591">
                        <c:v>361.40199999999999</c:v>
                      </c:pt>
                      <c:pt idx="592">
                        <c:v>362.012</c:v>
                      </c:pt>
                      <c:pt idx="593">
                        <c:v>362.62299999999999</c:v>
                      </c:pt>
                      <c:pt idx="594">
                        <c:v>363.233</c:v>
                      </c:pt>
                      <c:pt idx="595">
                        <c:v>363.84399999999999</c:v>
                      </c:pt>
                      <c:pt idx="596">
                        <c:v>364.45400000000001</c:v>
                      </c:pt>
                      <c:pt idx="597">
                        <c:v>365.065</c:v>
                      </c:pt>
                      <c:pt idx="598">
                        <c:v>365.67500000000001</c:v>
                      </c:pt>
                      <c:pt idx="599">
                        <c:v>366.286</c:v>
                      </c:pt>
                      <c:pt idx="600">
                        <c:v>366.89600000000002</c:v>
                      </c:pt>
                      <c:pt idx="601">
                        <c:v>367.50700000000001</c:v>
                      </c:pt>
                      <c:pt idx="602">
                        <c:v>368.11700000000002</c:v>
                      </c:pt>
                      <c:pt idx="603">
                        <c:v>368.72800000000001</c:v>
                      </c:pt>
                      <c:pt idx="604">
                        <c:v>369.33800000000002</c:v>
                      </c:pt>
                      <c:pt idx="605">
                        <c:v>369.94900000000001</c:v>
                      </c:pt>
                      <c:pt idx="606">
                        <c:v>370.55900000000003</c:v>
                      </c:pt>
                      <c:pt idx="607">
                        <c:v>371.17</c:v>
                      </c:pt>
                      <c:pt idx="608">
                        <c:v>371.78</c:v>
                      </c:pt>
                      <c:pt idx="609">
                        <c:v>372.39</c:v>
                      </c:pt>
                      <c:pt idx="610">
                        <c:v>373.00099999999998</c:v>
                      </c:pt>
                      <c:pt idx="611">
                        <c:v>373.61099999999999</c:v>
                      </c:pt>
                      <c:pt idx="612">
                        <c:v>374.22199999999998</c:v>
                      </c:pt>
                      <c:pt idx="613">
                        <c:v>374.83199999999999</c:v>
                      </c:pt>
                      <c:pt idx="614">
                        <c:v>375.44299999999998</c:v>
                      </c:pt>
                      <c:pt idx="615">
                        <c:v>376.053</c:v>
                      </c:pt>
                      <c:pt idx="616">
                        <c:v>376.66399999999999</c:v>
                      </c:pt>
                      <c:pt idx="617">
                        <c:v>377.274</c:v>
                      </c:pt>
                      <c:pt idx="618">
                        <c:v>377.88499999999999</c:v>
                      </c:pt>
                      <c:pt idx="619">
                        <c:v>378.495</c:v>
                      </c:pt>
                      <c:pt idx="620">
                        <c:v>379.10599999999999</c:v>
                      </c:pt>
                      <c:pt idx="621">
                        <c:v>379.71600000000001</c:v>
                      </c:pt>
                      <c:pt idx="622">
                        <c:v>380.327</c:v>
                      </c:pt>
                      <c:pt idx="623">
                        <c:v>380.93700000000001</c:v>
                      </c:pt>
                      <c:pt idx="624">
                        <c:v>381.548</c:v>
                      </c:pt>
                      <c:pt idx="625">
                        <c:v>382.15800000000002</c:v>
                      </c:pt>
                      <c:pt idx="626">
                        <c:v>382.76900000000001</c:v>
                      </c:pt>
                      <c:pt idx="627">
                        <c:v>383.37900000000002</c:v>
                      </c:pt>
                      <c:pt idx="628">
                        <c:v>383.99</c:v>
                      </c:pt>
                      <c:pt idx="629">
                        <c:v>384.6</c:v>
                      </c:pt>
                      <c:pt idx="630">
                        <c:v>385.21</c:v>
                      </c:pt>
                      <c:pt idx="631">
                        <c:v>385.82100000000003</c:v>
                      </c:pt>
                      <c:pt idx="632">
                        <c:v>386.43099999999998</c:v>
                      </c:pt>
                      <c:pt idx="633">
                        <c:v>387.04199999999997</c:v>
                      </c:pt>
                      <c:pt idx="634">
                        <c:v>387.65199999999999</c:v>
                      </c:pt>
                      <c:pt idx="635">
                        <c:v>388.26299999999998</c:v>
                      </c:pt>
                      <c:pt idx="636">
                        <c:v>388.87299999999999</c:v>
                      </c:pt>
                      <c:pt idx="637">
                        <c:v>389.48399999999998</c:v>
                      </c:pt>
                      <c:pt idx="638">
                        <c:v>390.09399999999999</c:v>
                      </c:pt>
                      <c:pt idx="639">
                        <c:v>390.70499999999998</c:v>
                      </c:pt>
                      <c:pt idx="640">
                        <c:v>391.315</c:v>
                      </c:pt>
                      <c:pt idx="641">
                        <c:v>391.92599999999999</c:v>
                      </c:pt>
                      <c:pt idx="642">
                        <c:v>392.536</c:v>
                      </c:pt>
                      <c:pt idx="643">
                        <c:v>393.14699999999999</c:v>
                      </c:pt>
                      <c:pt idx="644">
                        <c:v>393.75700000000001</c:v>
                      </c:pt>
                      <c:pt idx="645">
                        <c:v>394.36799999999999</c:v>
                      </c:pt>
                      <c:pt idx="646">
                        <c:v>394.97800000000001</c:v>
                      </c:pt>
                      <c:pt idx="647">
                        <c:v>395.589</c:v>
                      </c:pt>
                      <c:pt idx="648">
                        <c:v>396.19900000000001</c:v>
                      </c:pt>
                      <c:pt idx="649">
                        <c:v>396.81</c:v>
                      </c:pt>
                      <c:pt idx="650">
                        <c:v>397.42</c:v>
                      </c:pt>
                      <c:pt idx="651">
                        <c:v>398.03</c:v>
                      </c:pt>
                      <c:pt idx="652">
                        <c:v>398.64100000000002</c:v>
                      </c:pt>
                      <c:pt idx="653">
                        <c:v>399.25099999999998</c:v>
                      </c:pt>
                      <c:pt idx="654">
                        <c:v>399.86200000000002</c:v>
                      </c:pt>
                      <c:pt idx="655">
                        <c:v>400.47199999999998</c:v>
                      </c:pt>
                      <c:pt idx="656">
                        <c:v>401.08300000000003</c:v>
                      </c:pt>
                      <c:pt idx="657">
                        <c:v>401.69299999999998</c:v>
                      </c:pt>
                      <c:pt idx="658">
                        <c:v>402.30399999999997</c:v>
                      </c:pt>
                      <c:pt idx="659">
                        <c:v>402.91399999999999</c:v>
                      </c:pt>
                      <c:pt idx="660">
                        <c:v>403.52499999999998</c:v>
                      </c:pt>
                      <c:pt idx="661">
                        <c:v>404.13499999999999</c:v>
                      </c:pt>
                      <c:pt idx="662">
                        <c:v>404.74599999999998</c:v>
                      </c:pt>
                      <c:pt idx="663">
                        <c:v>405.35599999999999</c:v>
                      </c:pt>
                      <c:pt idx="664">
                        <c:v>405.96699999999998</c:v>
                      </c:pt>
                      <c:pt idx="665">
                        <c:v>406.577</c:v>
                      </c:pt>
                      <c:pt idx="666">
                        <c:v>407.18799999999999</c:v>
                      </c:pt>
                      <c:pt idx="667">
                        <c:v>407.798</c:v>
                      </c:pt>
                      <c:pt idx="668">
                        <c:v>408.40899999999999</c:v>
                      </c:pt>
                      <c:pt idx="669">
                        <c:v>409.01900000000001</c:v>
                      </c:pt>
                      <c:pt idx="670">
                        <c:v>409.63</c:v>
                      </c:pt>
                      <c:pt idx="671">
                        <c:v>410.24</c:v>
                      </c:pt>
                      <c:pt idx="672">
                        <c:v>410.85</c:v>
                      </c:pt>
                      <c:pt idx="673">
                        <c:v>411.46100000000001</c:v>
                      </c:pt>
                      <c:pt idx="674">
                        <c:v>412.07100000000003</c:v>
                      </c:pt>
                      <c:pt idx="675">
                        <c:v>412.68200000000002</c:v>
                      </c:pt>
                      <c:pt idx="676">
                        <c:v>413.29199999999997</c:v>
                      </c:pt>
                      <c:pt idx="677">
                        <c:v>413.90300000000002</c:v>
                      </c:pt>
                      <c:pt idx="678">
                        <c:v>414.51299999999998</c:v>
                      </c:pt>
                      <c:pt idx="679">
                        <c:v>415.12400000000002</c:v>
                      </c:pt>
                      <c:pt idx="680">
                        <c:v>415.73399999999998</c:v>
                      </c:pt>
                      <c:pt idx="681">
                        <c:v>416.34500000000003</c:v>
                      </c:pt>
                      <c:pt idx="682">
                        <c:v>416.95499999999998</c:v>
                      </c:pt>
                      <c:pt idx="683">
                        <c:v>417.56599999999997</c:v>
                      </c:pt>
                      <c:pt idx="684">
                        <c:v>418.17599999999999</c:v>
                      </c:pt>
                      <c:pt idx="685">
                        <c:v>418.78699999999998</c:v>
                      </c:pt>
                      <c:pt idx="686">
                        <c:v>419.39699999999999</c:v>
                      </c:pt>
                      <c:pt idx="687">
                        <c:v>420.00799999999998</c:v>
                      </c:pt>
                      <c:pt idx="688">
                        <c:v>420.61799999999999</c:v>
                      </c:pt>
                      <c:pt idx="689">
                        <c:v>421.22899999999998</c:v>
                      </c:pt>
                      <c:pt idx="690">
                        <c:v>421.839</c:v>
                      </c:pt>
                      <c:pt idx="691">
                        <c:v>422.45</c:v>
                      </c:pt>
                      <c:pt idx="692">
                        <c:v>423.06</c:v>
                      </c:pt>
                      <c:pt idx="693">
                        <c:v>423.67</c:v>
                      </c:pt>
                      <c:pt idx="694">
                        <c:v>424.28100000000001</c:v>
                      </c:pt>
                      <c:pt idx="695">
                        <c:v>424.89100000000002</c:v>
                      </c:pt>
                      <c:pt idx="696">
                        <c:v>425.50200000000001</c:v>
                      </c:pt>
                      <c:pt idx="697">
                        <c:v>426.11200000000002</c:v>
                      </c:pt>
                      <c:pt idx="698">
                        <c:v>426.72300000000001</c:v>
                      </c:pt>
                      <c:pt idx="699">
                        <c:v>427.33300000000003</c:v>
                      </c:pt>
                      <c:pt idx="700">
                        <c:v>427.94400000000002</c:v>
                      </c:pt>
                      <c:pt idx="701">
                        <c:v>428.55399999999997</c:v>
                      </c:pt>
                      <c:pt idx="702">
                        <c:v>429.16500000000002</c:v>
                      </c:pt>
                      <c:pt idx="703">
                        <c:v>429.77499999999998</c:v>
                      </c:pt>
                      <c:pt idx="704">
                        <c:v>430.38600000000002</c:v>
                      </c:pt>
                      <c:pt idx="705">
                        <c:v>430.99599999999998</c:v>
                      </c:pt>
                      <c:pt idx="706">
                        <c:v>431.60700000000003</c:v>
                      </c:pt>
                      <c:pt idx="707">
                        <c:v>432.21699999999998</c:v>
                      </c:pt>
                      <c:pt idx="708">
                        <c:v>432.82799999999997</c:v>
                      </c:pt>
                      <c:pt idx="709">
                        <c:v>433.43799999999999</c:v>
                      </c:pt>
                      <c:pt idx="710">
                        <c:v>434.04899999999998</c:v>
                      </c:pt>
                      <c:pt idx="711">
                        <c:v>434.65899999999999</c:v>
                      </c:pt>
                      <c:pt idx="712">
                        <c:v>435.27</c:v>
                      </c:pt>
                      <c:pt idx="713">
                        <c:v>435.88</c:v>
                      </c:pt>
                      <c:pt idx="714">
                        <c:v>436.49</c:v>
                      </c:pt>
                      <c:pt idx="715">
                        <c:v>437.101</c:v>
                      </c:pt>
                      <c:pt idx="716">
                        <c:v>437.71100000000001</c:v>
                      </c:pt>
                      <c:pt idx="717">
                        <c:v>438.322</c:v>
                      </c:pt>
                      <c:pt idx="718">
                        <c:v>438.93200000000002</c:v>
                      </c:pt>
                      <c:pt idx="719">
                        <c:v>439.54300000000001</c:v>
                      </c:pt>
                      <c:pt idx="720">
                        <c:v>440.15300000000002</c:v>
                      </c:pt>
                      <c:pt idx="721">
                        <c:v>440.76400000000001</c:v>
                      </c:pt>
                      <c:pt idx="722">
                        <c:v>441.37400000000002</c:v>
                      </c:pt>
                      <c:pt idx="723">
                        <c:v>441.98500000000001</c:v>
                      </c:pt>
                      <c:pt idx="724">
                        <c:v>442.59500000000003</c:v>
                      </c:pt>
                      <c:pt idx="725">
                        <c:v>443.20600000000002</c:v>
                      </c:pt>
                      <c:pt idx="726">
                        <c:v>443.81599999999997</c:v>
                      </c:pt>
                      <c:pt idx="727">
                        <c:v>444.42700000000002</c:v>
                      </c:pt>
                      <c:pt idx="728">
                        <c:v>445.03699999999998</c:v>
                      </c:pt>
                      <c:pt idx="729">
                        <c:v>445.64800000000002</c:v>
                      </c:pt>
                      <c:pt idx="730">
                        <c:v>446.25799999999998</c:v>
                      </c:pt>
                      <c:pt idx="731">
                        <c:v>446.86900000000003</c:v>
                      </c:pt>
                      <c:pt idx="732">
                        <c:v>447.47899999999998</c:v>
                      </c:pt>
                      <c:pt idx="733">
                        <c:v>448.09</c:v>
                      </c:pt>
                      <c:pt idx="734">
                        <c:v>448.7</c:v>
                      </c:pt>
                      <c:pt idx="735">
                        <c:v>449.31</c:v>
                      </c:pt>
                      <c:pt idx="736">
                        <c:v>449.92099999999999</c:v>
                      </c:pt>
                      <c:pt idx="737">
                        <c:v>450.53100000000001</c:v>
                      </c:pt>
                      <c:pt idx="738">
                        <c:v>451.142</c:v>
                      </c:pt>
                      <c:pt idx="739">
                        <c:v>451.75200000000001</c:v>
                      </c:pt>
                      <c:pt idx="740">
                        <c:v>452.363</c:v>
                      </c:pt>
                      <c:pt idx="741">
                        <c:v>452.97300000000001</c:v>
                      </c:pt>
                      <c:pt idx="742">
                        <c:v>453.584</c:v>
                      </c:pt>
                      <c:pt idx="743">
                        <c:v>454.19400000000002</c:v>
                      </c:pt>
                      <c:pt idx="744">
                        <c:v>454.80500000000001</c:v>
                      </c:pt>
                      <c:pt idx="745">
                        <c:v>455.41500000000002</c:v>
                      </c:pt>
                      <c:pt idx="746">
                        <c:v>456.02600000000001</c:v>
                      </c:pt>
                      <c:pt idx="747">
                        <c:v>456.63600000000002</c:v>
                      </c:pt>
                      <c:pt idx="748">
                        <c:v>457.24700000000001</c:v>
                      </c:pt>
                      <c:pt idx="749">
                        <c:v>457.85700000000003</c:v>
                      </c:pt>
                      <c:pt idx="750">
                        <c:v>458.46800000000002</c:v>
                      </c:pt>
                      <c:pt idx="751">
                        <c:v>459.07799999999997</c:v>
                      </c:pt>
                      <c:pt idx="752">
                        <c:v>459.68900000000002</c:v>
                      </c:pt>
                      <c:pt idx="753">
                        <c:v>460.29899999999998</c:v>
                      </c:pt>
                      <c:pt idx="754">
                        <c:v>460.91</c:v>
                      </c:pt>
                      <c:pt idx="755">
                        <c:v>461.52</c:v>
                      </c:pt>
                      <c:pt idx="756">
                        <c:v>462.13</c:v>
                      </c:pt>
                      <c:pt idx="757">
                        <c:v>462.74099999999999</c:v>
                      </c:pt>
                      <c:pt idx="758">
                        <c:v>463.351</c:v>
                      </c:pt>
                      <c:pt idx="759">
                        <c:v>463.96199999999999</c:v>
                      </c:pt>
                      <c:pt idx="760">
                        <c:v>464.572</c:v>
                      </c:pt>
                      <c:pt idx="761">
                        <c:v>465.18299999999999</c:v>
                      </c:pt>
                      <c:pt idx="762">
                        <c:v>465.79300000000001</c:v>
                      </c:pt>
                      <c:pt idx="763">
                        <c:v>466.404</c:v>
                      </c:pt>
                      <c:pt idx="764">
                        <c:v>467.01400000000001</c:v>
                      </c:pt>
                      <c:pt idx="765">
                        <c:v>467.625</c:v>
                      </c:pt>
                      <c:pt idx="766">
                        <c:v>468.23500000000001</c:v>
                      </c:pt>
                      <c:pt idx="767">
                        <c:v>468.846</c:v>
                      </c:pt>
                      <c:pt idx="768">
                        <c:v>469.45600000000002</c:v>
                      </c:pt>
                      <c:pt idx="769">
                        <c:v>470.06700000000001</c:v>
                      </c:pt>
                      <c:pt idx="770">
                        <c:v>470.67700000000002</c:v>
                      </c:pt>
                      <c:pt idx="771">
                        <c:v>471.28800000000001</c:v>
                      </c:pt>
                      <c:pt idx="772">
                        <c:v>471.89800000000002</c:v>
                      </c:pt>
                      <c:pt idx="773">
                        <c:v>472.50900000000001</c:v>
                      </c:pt>
                      <c:pt idx="774">
                        <c:v>473.11900000000003</c:v>
                      </c:pt>
                      <c:pt idx="775">
                        <c:v>473.73</c:v>
                      </c:pt>
                      <c:pt idx="776">
                        <c:v>474.34</c:v>
                      </c:pt>
                      <c:pt idx="777">
                        <c:v>474.95</c:v>
                      </c:pt>
                      <c:pt idx="778">
                        <c:v>475.56099999999998</c:v>
                      </c:pt>
                      <c:pt idx="779">
                        <c:v>476.17099999999999</c:v>
                      </c:pt>
                      <c:pt idx="780">
                        <c:v>476.78199999999998</c:v>
                      </c:pt>
                      <c:pt idx="781">
                        <c:v>477.392</c:v>
                      </c:pt>
                      <c:pt idx="782">
                        <c:v>478.00299999999999</c:v>
                      </c:pt>
                      <c:pt idx="783">
                        <c:v>478.613</c:v>
                      </c:pt>
                      <c:pt idx="784">
                        <c:v>479.22399999999999</c:v>
                      </c:pt>
                      <c:pt idx="785">
                        <c:v>479.834</c:v>
                      </c:pt>
                      <c:pt idx="786">
                        <c:v>480.44499999999999</c:v>
                      </c:pt>
                      <c:pt idx="787">
                        <c:v>481.05500000000001</c:v>
                      </c:pt>
                      <c:pt idx="788">
                        <c:v>481.666</c:v>
                      </c:pt>
                      <c:pt idx="789">
                        <c:v>482.27600000000001</c:v>
                      </c:pt>
                      <c:pt idx="790">
                        <c:v>482.887</c:v>
                      </c:pt>
                      <c:pt idx="791">
                        <c:v>483.49700000000001</c:v>
                      </c:pt>
                      <c:pt idx="792">
                        <c:v>484.108</c:v>
                      </c:pt>
                      <c:pt idx="793">
                        <c:v>484.71800000000002</c:v>
                      </c:pt>
                      <c:pt idx="794">
                        <c:v>485.32900000000001</c:v>
                      </c:pt>
                      <c:pt idx="795">
                        <c:v>485.93900000000002</c:v>
                      </c:pt>
                      <c:pt idx="796">
                        <c:v>486.55</c:v>
                      </c:pt>
                      <c:pt idx="797">
                        <c:v>487.16</c:v>
                      </c:pt>
                      <c:pt idx="798">
                        <c:v>487.77</c:v>
                      </c:pt>
                      <c:pt idx="799">
                        <c:v>488.38099999999997</c:v>
                      </c:pt>
                      <c:pt idx="800">
                        <c:v>488.99099999999999</c:v>
                      </c:pt>
                      <c:pt idx="801">
                        <c:v>489.60199999999998</c:v>
                      </c:pt>
                      <c:pt idx="802">
                        <c:v>490.21199999999999</c:v>
                      </c:pt>
                      <c:pt idx="803">
                        <c:v>490.82299999999998</c:v>
                      </c:pt>
                      <c:pt idx="804">
                        <c:v>491.43299999999999</c:v>
                      </c:pt>
                      <c:pt idx="805">
                        <c:v>492.04399999999998</c:v>
                      </c:pt>
                      <c:pt idx="806">
                        <c:v>492.654</c:v>
                      </c:pt>
                      <c:pt idx="807">
                        <c:v>493.26499999999999</c:v>
                      </c:pt>
                      <c:pt idx="808">
                        <c:v>493.875</c:v>
                      </c:pt>
                      <c:pt idx="809">
                        <c:v>494.48599999999999</c:v>
                      </c:pt>
                      <c:pt idx="810">
                        <c:v>495.096</c:v>
                      </c:pt>
                      <c:pt idx="811">
                        <c:v>495.70699999999999</c:v>
                      </c:pt>
                      <c:pt idx="812">
                        <c:v>496.31700000000001</c:v>
                      </c:pt>
                      <c:pt idx="813">
                        <c:v>496.928</c:v>
                      </c:pt>
                      <c:pt idx="814">
                        <c:v>497.53800000000001</c:v>
                      </c:pt>
                      <c:pt idx="815">
                        <c:v>498.149</c:v>
                      </c:pt>
                      <c:pt idx="816">
                        <c:v>498.75900000000001</c:v>
                      </c:pt>
                      <c:pt idx="817">
                        <c:v>499.37</c:v>
                      </c:pt>
                      <c:pt idx="818">
                        <c:v>499.98</c:v>
                      </c:pt>
                      <c:pt idx="819">
                        <c:v>500.59</c:v>
                      </c:pt>
                      <c:pt idx="820">
                        <c:v>501.20100000000002</c:v>
                      </c:pt>
                      <c:pt idx="821">
                        <c:v>501.81099999999998</c:v>
                      </c:pt>
                      <c:pt idx="822">
                        <c:v>502.42200000000003</c:v>
                      </c:pt>
                      <c:pt idx="823">
                        <c:v>503.03199999999998</c:v>
                      </c:pt>
                      <c:pt idx="824">
                        <c:v>503.64299999999997</c:v>
                      </c:pt>
                      <c:pt idx="825">
                        <c:v>504.25299999999999</c:v>
                      </c:pt>
                      <c:pt idx="826">
                        <c:v>504.86399999999998</c:v>
                      </c:pt>
                      <c:pt idx="827">
                        <c:v>505.47399999999999</c:v>
                      </c:pt>
                      <c:pt idx="828">
                        <c:v>506.08499999999998</c:v>
                      </c:pt>
                      <c:pt idx="829">
                        <c:v>506.69499999999999</c:v>
                      </c:pt>
                      <c:pt idx="830">
                        <c:v>507.30599999999998</c:v>
                      </c:pt>
                      <c:pt idx="831">
                        <c:v>507.916</c:v>
                      </c:pt>
                      <c:pt idx="832">
                        <c:v>508.52699999999999</c:v>
                      </c:pt>
                      <c:pt idx="833">
                        <c:v>509.137</c:v>
                      </c:pt>
                      <c:pt idx="834">
                        <c:v>509.74799999999999</c:v>
                      </c:pt>
                      <c:pt idx="835">
                        <c:v>510.358</c:v>
                      </c:pt>
                      <c:pt idx="836">
                        <c:v>510.96899999999999</c:v>
                      </c:pt>
                      <c:pt idx="837">
                        <c:v>511.57900000000001</c:v>
                      </c:pt>
                      <c:pt idx="838">
                        <c:v>512.19000000000005</c:v>
                      </c:pt>
                      <c:pt idx="839">
                        <c:v>512.79999999999995</c:v>
                      </c:pt>
                      <c:pt idx="840">
                        <c:v>513.41</c:v>
                      </c:pt>
                      <c:pt idx="841">
                        <c:v>514.02099999999996</c:v>
                      </c:pt>
                      <c:pt idx="842">
                        <c:v>514.63099999999997</c:v>
                      </c:pt>
                      <c:pt idx="843">
                        <c:v>515.24199999999996</c:v>
                      </c:pt>
                      <c:pt idx="844">
                        <c:v>515.85199999999998</c:v>
                      </c:pt>
                      <c:pt idx="845">
                        <c:v>516.46299999999997</c:v>
                      </c:pt>
                      <c:pt idx="846">
                        <c:v>517.07299999999998</c:v>
                      </c:pt>
                      <c:pt idx="847">
                        <c:v>517.68399999999997</c:v>
                      </c:pt>
                      <c:pt idx="848">
                        <c:v>518.29399999999998</c:v>
                      </c:pt>
                      <c:pt idx="849">
                        <c:v>518.90499999999997</c:v>
                      </c:pt>
                      <c:pt idx="850">
                        <c:v>519.51499999999999</c:v>
                      </c:pt>
                      <c:pt idx="851">
                        <c:v>520.12599999999998</c:v>
                      </c:pt>
                      <c:pt idx="852">
                        <c:v>520.73599999999999</c:v>
                      </c:pt>
                      <c:pt idx="853">
                        <c:v>521.34699999999998</c:v>
                      </c:pt>
                      <c:pt idx="854">
                        <c:v>521.95699999999999</c:v>
                      </c:pt>
                      <c:pt idx="855">
                        <c:v>522.56799999999998</c:v>
                      </c:pt>
                      <c:pt idx="856">
                        <c:v>523.178</c:v>
                      </c:pt>
                      <c:pt idx="857">
                        <c:v>523.78899999999999</c:v>
                      </c:pt>
                      <c:pt idx="858">
                        <c:v>524.399</c:v>
                      </c:pt>
                      <c:pt idx="859">
                        <c:v>525.01</c:v>
                      </c:pt>
                      <c:pt idx="860">
                        <c:v>525.62</c:v>
                      </c:pt>
                      <c:pt idx="861">
                        <c:v>526.23</c:v>
                      </c:pt>
                      <c:pt idx="862">
                        <c:v>526.84100000000001</c:v>
                      </c:pt>
                      <c:pt idx="863">
                        <c:v>527.45100000000002</c:v>
                      </c:pt>
                      <c:pt idx="864">
                        <c:v>528.06200000000001</c:v>
                      </c:pt>
                      <c:pt idx="865">
                        <c:v>528.67200000000003</c:v>
                      </c:pt>
                      <c:pt idx="866">
                        <c:v>529.28300000000002</c:v>
                      </c:pt>
                      <c:pt idx="867">
                        <c:v>529.89300000000003</c:v>
                      </c:pt>
                      <c:pt idx="868">
                        <c:v>530.50400000000002</c:v>
                      </c:pt>
                      <c:pt idx="869">
                        <c:v>531.11400000000003</c:v>
                      </c:pt>
                      <c:pt idx="870">
                        <c:v>531.72500000000002</c:v>
                      </c:pt>
                      <c:pt idx="871">
                        <c:v>532.33500000000004</c:v>
                      </c:pt>
                      <c:pt idx="872">
                        <c:v>532.94600000000003</c:v>
                      </c:pt>
                      <c:pt idx="873">
                        <c:v>533.55600000000004</c:v>
                      </c:pt>
                      <c:pt idx="874">
                        <c:v>534.16700000000003</c:v>
                      </c:pt>
                      <c:pt idx="875">
                        <c:v>534.77700000000004</c:v>
                      </c:pt>
                      <c:pt idx="876">
                        <c:v>535.38800000000003</c:v>
                      </c:pt>
                      <c:pt idx="877">
                        <c:v>535.99800000000005</c:v>
                      </c:pt>
                      <c:pt idx="878">
                        <c:v>536.60900000000004</c:v>
                      </c:pt>
                      <c:pt idx="879">
                        <c:v>537.21900000000005</c:v>
                      </c:pt>
                      <c:pt idx="880">
                        <c:v>537.83000000000004</c:v>
                      </c:pt>
                      <c:pt idx="881">
                        <c:v>538.44000000000005</c:v>
                      </c:pt>
                      <c:pt idx="882">
                        <c:v>539.04999999999995</c:v>
                      </c:pt>
                      <c:pt idx="883">
                        <c:v>539.66099999999994</c:v>
                      </c:pt>
                      <c:pt idx="884">
                        <c:v>540.27099999999996</c:v>
                      </c:pt>
                      <c:pt idx="885">
                        <c:v>540.88199999999995</c:v>
                      </c:pt>
                      <c:pt idx="886">
                        <c:v>541.49199999999996</c:v>
                      </c:pt>
                      <c:pt idx="887">
                        <c:v>542.10299999999995</c:v>
                      </c:pt>
                      <c:pt idx="888">
                        <c:v>542.71299999999997</c:v>
                      </c:pt>
                      <c:pt idx="889">
                        <c:v>543.32399999999996</c:v>
                      </c:pt>
                      <c:pt idx="890">
                        <c:v>543.93399999999997</c:v>
                      </c:pt>
                      <c:pt idx="891">
                        <c:v>544.54499999999996</c:v>
                      </c:pt>
                      <c:pt idx="892">
                        <c:v>545.15499999999997</c:v>
                      </c:pt>
                      <c:pt idx="893">
                        <c:v>545.76599999999996</c:v>
                      </c:pt>
                      <c:pt idx="894">
                        <c:v>546.37599999999998</c:v>
                      </c:pt>
                      <c:pt idx="895">
                        <c:v>546.98699999999997</c:v>
                      </c:pt>
                      <c:pt idx="896">
                        <c:v>547.59699999999998</c:v>
                      </c:pt>
                      <c:pt idx="897">
                        <c:v>548.20799999999997</c:v>
                      </c:pt>
                      <c:pt idx="898">
                        <c:v>548.81799999999998</c:v>
                      </c:pt>
                      <c:pt idx="899">
                        <c:v>549.42899999999997</c:v>
                      </c:pt>
                      <c:pt idx="900">
                        <c:v>550.03899999999999</c:v>
                      </c:pt>
                      <c:pt idx="901">
                        <c:v>550.65</c:v>
                      </c:pt>
                      <c:pt idx="902">
                        <c:v>551.26</c:v>
                      </c:pt>
                      <c:pt idx="903">
                        <c:v>551.87</c:v>
                      </c:pt>
                      <c:pt idx="904">
                        <c:v>552.48099999999999</c:v>
                      </c:pt>
                      <c:pt idx="905">
                        <c:v>553.09100000000001</c:v>
                      </c:pt>
                      <c:pt idx="906">
                        <c:v>553.702</c:v>
                      </c:pt>
                      <c:pt idx="907">
                        <c:v>554.31200000000001</c:v>
                      </c:pt>
                      <c:pt idx="908">
                        <c:v>554.923</c:v>
                      </c:pt>
                      <c:pt idx="909">
                        <c:v>555.53300000000002</c:v>
                      </c:pt>
                      <c:pt idx="910">
                        <c:v>556.14400000000001</c:v>
                      </c:pt>
                      <c:pt idx="911">
                        <c:v>556.75400000000002</c:v>
                      </c:pt>
                      <c:pt idx="912">
                        <c:v>557.36500000000001</c:v>
                      </c:pt>
                      <c:pt idx="913">
                        <c:v>557.97500000000002</c:v>
                      </c:pt>
                      <c:pt idx="914">
                        <c:v>558.58600000000001</c:v>
                      </c:pt>
                      <c:pt idx="915">
                        <c:v>559.19600000000003</c:v>
                      </c:pt>
                      <c:pt idx="916">
                        <c:v>559.80700000000002</c:v>
                      </c:pt>
                      <c:pt idx="917">
                        <c:v>560.41700000000003</c:v>
                      </c:pt>
                      <c:pt idx="918">
                        <c:v>561.02800000000002</c:v>
                      </c:pt>
                      <c:pt idx="919">
                        <c:v>561.63800000000003</c:v>
                      </c:pt>
                      <c:pt idx="920">
                        <c:v>562.24900000000002</c:v>
                      </c:pt>
                      <c:pt idx="921">
                        <c:v>562.85900000000004</c:v>
                      </c:pt>
                      <c:pt idx="922">
                        <c:v>563.47</c:v>
                      </c:pt>
                      <c:pt idx="923">
                        <c:v>564.08000000000004</c:v>
                      </c:pt>
                      <c:pt idx="924">
                        <c:v>564.69000000000005</c:v>
                      </c:pt>
                      <c:pt idx="925">
                        <c:v>565.30100000000004</c:v>
                      </c:pt>
                      <c:pt idx="926">
                        <c:v>565.91099999999994</c:v>
                      </c:pt>
                      <c:pt idx="927">
                        <c:v>566.52200000000005</c:v>
                      </c:pt>
                      <c:pt idx="928">
                        <c:v>567.13199999999995</c:v>
                      </c:pt>
                      <c:pt idx="929">
                        <c:v>567.74300000000005</c:v>
                      </c:pt>
                      <c:pt idx="930">
                        <c:v>568.35299999999995</c:v>
                      </c:pt>
                      <c:pt idx="931">
                        <c:v>568.96400000000006</c:v>
                      </c:pt>
                      <c:pt idx="932">
                        <c:v>569.57399999999996</c:v>
                      </c:pt>
                      <c:pt idx="933">
                        <c:v>570.18499999999995</c:v>
                      </c:pt>
                      <c:pt idx="934">
                        <c:v>570.79499999999996</c:v>
                      </c:pt>
                      <c:pt idx="935">
                        <c:v>571.40599999999995</c:v>
                      </c:pt>
                      <c:pt idx="936">
                        <c:v>572.01599999999996</c:v>
                      </c:pt>
                      <c:pt idx="937">
                        <c:v>572.62699999999995</c:v>
                      </c:pt>
                      <c:pt idx="938">
                        <c:v>573.23699999999997</c:v>
                      </c:pt>
                      <c:pt idx="939">
                        <c:v>573.84799999999996</c:v>
                      </c:pt>
                      <c:pt idx="940">
                        <c:v>574.45799999999997</c:v>
                      </c:pt>
                      <c:pt idx="941">
                        <c:v>575.06899999999996</c:v>
                      </c:pt>
                      <c:pt idx="942">
                        <c:v>575.67899999999997</c:v>
                      </c:pt>
                      <c:pt idx="943">
                        <c:v>576.29</c:v>
                      </c:pt>
                      <c:pt idx="944">
                        <c:v>576.9</c:v>
                      </c:pt>
                      <c:pt idx="945">
                        <c:v>577.51</c:v>
                      </c:pt>
                      <c:pt idx="946">
                        <c:v>578.12099999999998</c:v>
                      </c:pt>
                      <c:pt idx="947">
                        <c:v>578.73099999999999</c:v>
                      </c:pt>
                      <c:pt idx="948">
                        <c:v>579.34199999999998</c:v>
                      </c:pt>
                      <c:pt idx="949">
                        <c:v>579.952</c:v>
                      </c:pt>
                      <c:pt idx="950">
                        <c:v>580.56299999999999</c:v>
                      </c:pt>
                      <c:pt idx="951">
                        <c:v>581.173</c:v>
                      </c:pt>
                      <c:pt idx="952">
                        <c:v>581.78399999999999</c:v>
                      </c:pt>
                      <c:pt idx="953">
                        <c:v>582.39400000000001</c:v>
                      </c:pt>
                      <c:pt idx="954">
                        <c:v>583.005</c:v>
                      </c:pt>
                      <c:pt idx="955">
                        <c:v>583.61500000000001</c:v>
                      </c:pt>
                      <c:pt idx="956">
                        <c:v>584.226</c:v>
                      </c:pt>
                      <c:pt idx="957">
                        <c:v>584.83600000000001</c:v>
                      </c:pt>
                      <c:pt idx="958">
                        <c:v>585.447</c:v>
                      </c:pt>
                      <c:pt idx="959">
                        <c:v>586.05700000000002</c:v>
                      </c:pt>
                      <c:pt idx="960">
                        <c:v>586.66800000000001</c:v>
                      </c:pt>
                      <c:pt idx="961">
                        <c:v>587.27800000000002</c:v>
                      </c:pt>
                      <c:pt idx="962">
                        <c:v>587.88900000000001</c:v>
                      </c:pt>
                      <c:pt idx="963">
                        <c:v>588.49900000000002</c:v>
                      </c:pt>
                      <c:pt idx="964">
                        <c:v>589.11</c:v>
                      </c:pt>
                      <c:pt idx="965">
                        <c:v>589.72</c:v>
                      </c:pt>
                      <c:pt idx="966">
                        <c:v>590.33000000000004</c:v>
                      </c:pt>
                      <c:pt idx="967">
                        <c:v>590.94100000000003</c:v>
                      </c:pt>
                      <c:pt idx="968">
                        <c:v>591.55100000000004</c:v>
                      </c:pt>
                      <c:pt idx="969">
                        <c:v>592.16200000000003</c:v>
                      </c:pt>
                      <c:pt idx="970">
                        <c:v>592.77200000000005</c:v>
                      </c:pt>
                      <c:pt idx="971">
                        <c:v>593.38300000000004</c:v>
                      </c:pt>
                      <c:pt idx="972">
                        <c:v>593.99300000000005</c:v>
                      </c:pt>
                      <c:pt idx="973">
                        <c:v>594.60400000000004</c:v>
                      </c:pt>
                      <c:pt idx="974">
                        <c:v>595.21400000000006</c:v>
                      </c:pt>
                      <c:pt idx="975">
                        <c:v>595.82500000000005</c:v>
                      </c:pt>
                      <c:pt idx="976">
                        <c:v>596.43499999999995</c:v>
                      </c:pt>
                      <c:pt idx="977">
                        <c:v>597.04600000000005</c:v>
                      </c:pt>
                      <c:pt idx="978">
                        <c:v>597.65599999999995</c:v>
                      </c:pt>
                      <c:pt idx="979">
                        <c:v>598.26700000000005</c:v>
                      </c:pt>
                      <c:pt idx="980">
                        <c:v>598.87699999999995</c:v>
                      </c:pt>
                      <c:pt idx="981">
                        <c:v>599.48800000000006</c:v>
                      </c:pt>
                      <c:pt idx="982">
                        <c:v>600.09799999999996</c:v>
                      </c:pt>
                      <c:pt idx="983">
                        <c:v>600.70899999999995</c:v>
                      </c:pt>
                      <c:pt idx="984">
                        <c:v>601.31899999999996</c:v>
                      </c:pt>
                      <c:pt idx="985">
                        <c:v>601.92999999999995</c:v>
                      </c:pt>
                      <c:pt idx="986">
                        <c:v>602.54</c:v>
                      </c:pt>
                      <c:pt idx="987">
                        <c:v>603.15</c:v>
                      </c:pt>
                      <c:pt idx="988">
                        <c:v>603.76099999999997</c:v>
                      </c:pt>
                      <c:pt idx="989">
                        <c:v>604.37099999999998</c:v>
                      </c:pt>
                      <c:pt idx="990">
                        <c:v>604.98199999999997</c:v>
                      </c:pt>
                      <c:pt idx="991">
                        <c:v>605.59199999999998</c:v>
                      </c:pt>
                      <c:pt idx="992">
                        <c:v>606.20299999999997</c:v>
                      </c:pt>
                      <c:pt idx="993">
                        <c:v>606.81299999999999</c:v>
                      </c:pt>
                      <c:pt idx="994">
                        <c:v>607.42399999999998</c:v>
                      </c:pt>
                      <c:pt idx="995">
                        <c:v>608.03399999999999</c:v>
                      </c:pt>
                      <c:pt idx="996">
                        <c:v>608.64499999999998</c:v>
                      </c:pt>
                      <c:pt idx="997">
                        <c:v>609.255</c:v>
                      </c:pt>
                      <c:pt idx="998">
                        <c:v>609.86599999999999</c:v>
                      </c:pt>
                      <c:pt idx="999">
                        <c:v>610.476</c:v>
                      </c:pt>
                      <c:pt idx="1000">
                        <c:v>611.08699999999999</c:v>
                      </c:pt>
                      <c:pt idx="1001">
                        <c:v>611.697</c:v>
                      </c:pt>
                      <c:pt idx="1002">
                        <c:v>612.30799999999999</c:v>
                      </c:pt>
                      <c:pt idx="1003">
                        <c:v>612.91800000000001</c:v>
                      </c:pt>
                      <c:pt idx="1004">
                        <c:v>613.529</c:v>
                      </c:pt>
                      <c:pt idx="1005">
                        <c:v>614.13900000000001</c:v>
                      </c:pt>
                      <c:pt idx="1006">
                        <c:v>614.75</c:v>
                      </c:pt>
                      <c:pt idx="1007">
                        <c:v>615.36</c:v>
                      </c:pt>
                      <c:pt idx="1008">
                        <c:v>615.97</c:v>
                      </c:pt>
                      <c:pt idx="1009">
                        <c:v>616.58100000000002</c:v>
                      </c:pt>
                      <c:pt idx="1010">
                        <c:v>617.19100000000003</c:v>
                      </c:pt>
                      <c:pt idx="1011">
                        <c:v>617.80200000000002</c:v>
                      </c:pt>
                      <c:pt idx="1012">
                        <c:v>618.41200000000003</c:v>
                      </c:pt>
                      <c:pt idx="1013">
                        <c:v>619.02300000000002</c:v>
                      </c:pt>
                      <c:pt idx="1014">
                        <c:v>619.63300000000004</c:v>
                      </c:pt>
                      <c:pt idx="1015">
                        <c:v>620.24400000000003</c:v>
                      </c:pt>
                      <c:pt idx="1016">
                        <c:v>620.85400000000004</c:v>
                      </c:pt>
                      <c:pt idx="1017">
                        <c:v>621.46500000000003</c:v>
                      </c:pt>
                      <c:pt idx="1018">
                        <c:v>622.07500000000005</c:v>
                      </c:pt>
                      <c:pt idx="1019">
                        <c:v>622.68600000000004</c:v>
                      </c:pt>
                      <c:pt idx="1020">
                        <c:v>623.29600000000005</c:v>
                      </c:pt>
                      <c:pt idx="1021">
                        <c:v>623.90700000000004</c:v>
                      </c:pt>
                      <c:pt idx="1022">
                        <c:v>624.51700000000005</c:v>
                      </c:pt>
                      <c:pt idx="1023">
                        <c:v>625.12800000000004</c:v>
                      </c:pt>
                      <c:pt idx="1024">
                        <c:v>625.73800000000006</c:v>
                      </c:pt>
                      <c:pt idx="1025">
                        <c:v>626.34900000000005</c:v>
                      </c:pt>
                      <c:pt idx="1026">
                        <c:v>626.95899999999995</c:v>
                      </c:pt>
                      <c:pt idx="1027">
                        <c:v>627.57000000000005</c:v>
                      </c:pt>
                      <c:pt idx="1028">
                        <c:v>628.17999999999995</c:v>
                      </c:pt>
                      <c:pt idx="1029">
                        <c:v>628.79</c:v>
                      </c:pt>
                      <c:pt idx="1030">
                        <c:v>629.40099999999995</c:v>
                      </c:pt>
                      <c:pt idx="1031">
                        <c:v>630.01099999999997</c:v>
                      </c:pt>
                      <c:pt idx="1032">
                        <c:v>630.62199999999996</c:v>
                      </c:pt>
                      <c:pt idx="1033">
                        <c:v>631.23199999999997</c:v>
                      </c:pt>
                      <c:pt idx="1034">
                        <c:v>631.84299999999996</c:v>
                      </c:pt>
                      <c:pt idx="1035">
                        <c:v>632.45299999999997</c:v>
                      </c:pt>
                      <c:pt idx="1036">
                        <c:v>633.06399999999996</c:v>
                      </c:pt>
                      <c:pt idx="1037">
                        <c:v>633.67399999999998</c:v>
                      </c:pt>
                      <c:pt idx="1038">
                        <c:v>634.28499999999997</c:v>
                      </c:pt>
                      <c:pt idx="1039">
                        <c:v>634.89499999999998</c:v>
                      </c:pt>
                      <c:pt idx="1040">
                        <c:v>635.50599999999997</c:v>
                      </c:pt>
                      <c:pt idx="1041">
                        <c:v>636.11599999999999</c:v>
                      </c:pt>
                      <c:pt idx="1042">
                        <c:v>636.72699999999998</c:v>
                      </c:pt>
                      <c:pt idx="1043">
                        <c:v>637.33699999999999</c:v>
                      </c:pt>
                      <c:pt idx="1044">
                        <c:v>637.94799999999998</c:v>
                      </c:pt>
                      <c:pt idx="1045">
                        <c:v>638.55799999999999</c:v>
                      </c:pt>
                      <c:pt idx="1046">
                        <c:v>639.16899999999998</c:v>
                      </c:pt>
                      <c:pt idx="1047">
                        <c:v>639.779</c:v>
                      </c:pt>
                      <c:pt idx="1048">
                        <c:v>640.39</c:v>
                      </c:pt>
                      <c:pt idx="1049">
                        <c:v>641</c:v>
                      </c:pt>
                      <c:pt idx="1050">
                        <c:v>641.61</c:v>
                      </c:pt>
                      <c:pt idx="1051">
                        <c:v>642.221</c:v>
                      </c:pt>
                      <c:pt idx="1052">
                        <c:v>642.83100000000002</c:v>
                      </c:pt>
                      <c:pt idx="1053">
                        <c:v>643.44200000000001</c:v>
                      </c:pt>
                      <c:pt idx="1054">
                        <c:v>644.05200000000002</c:v>
                      </c:pt>
                      <c:pt idx="1055">
                        <c:v>644.66300000000001</c:v>
                      </c:pt>
                      <c:pt idx="1056">
                        <c:v>645.27300000000002</c:v>
                      </c:pt>
                      <c:pt idx="1057">
                        <c:v>645.88400000000001</c:v>
                      </c:pt>
                      <c:pt idx="1058">
                        <c:v>646.49400000000003</c:v>
                      </c:pt>
                      <c:pt idx="1059">
                        <c:v>647.10500000000002</c:v>
                      </c:pt>
                      <c:pt idx="1060">
                        <c:v>647.71500000000003</c:v>
                      </c:pt>
                      <c:pt idx="1061">
                        <c:v>648.32600000000002</c:v>
                      </c:pt>
                      <c:pt idx="1062">
                        <c:v>648.93600000000004</c:v>
                      </c:pt>
                      <c:pt idx="1063">
                        <c:v>649.54700000000003</c:v>
                      </c:pt>
                      <c:pt idx="1064">
                        <c:v>650.15700000000004</c:v>
                      </c:pt>
                      <c:pt idx="1065">
                        <c:v>650.76800000000003</c:v>
                      </c:pt>
                      <c:pt idx="1066">
                        <c:v>651.37800000000004</c:v>
                      </c:pt>
                      <c:pt idx="1067">
                        <c:v>651.98900000000003</c:v>
                      </c:pt>
                      <c:pt idx="1068">
                        <c:v>652.59900000000005</c:v>
                      </c:pt>
                      <c:pt idx="1069">
                        <c:v>653.21</c:v>
                      </c:pt>
                      <c:pt idx="1070">
                        <c:v>653.82000000000005</c:v>
                      </c:pt>
                      <c:pt idx="1071">
                        <c:v>654.42999999999995</c:v>
                      </c:pt>
                      <c:pt idx="1072">
                        <c:v>655.04100000000005</c:v>
                      </c:pt>
                      <c:pt idx="1073">
                        <c:v>655.65099999999995</c:v>
                      </c:pt>
                      <c:pt idx="1074">
                        <c:v>656.26199999999994</c:v>
                      </c:pt>
                      <c:pt idx="1075">
                        <c:v>656.87199999999996</c:v>
                      </c:pt>
                      <c:pt idx="1076">
                        <c:v>657.48299999999995</c:v>
                      </c:pt>
                      <c:pt idx="1077">
                        <c:v>658.09299999999996</c:v>
                      </c:pt>
                      <c:pt idx="1078">
                        <c:v>658.70399999999995</c:v>
                      </c:pt>
                      <c:pt idx="1079">
                        <c:v>659.31399999999996</c:v>
                      </c:pt>
                      <c:pt idx="1080">
                        <c:v>659.92499999999995</c:v>
                      </c:pt>
                      <c:pt idx="1081">
                        <c:v>660.53499999999997</c:v>
                      </c:pt>
                      <c:pt idx="1082">
                        <c:v>661.14599999999996</c:v>
                      </c:pt>
                      <c:pt idx="1083">
                        <c:v>661.75599999999997</c:v>
                      </c:pt>
                      <c:pt idx="1084">
                        <c:v>662.36699999999996</c:v>
                      </c:pt>
                      <c:pt idx="1085">
                        <c:v>662.97699999999998</c:v>
                      </c:pt>
                      <c:pt idx="1086">
                        <c:v>663.58799999999997</c:v>
                      </c:pt>
                      <c:pt idx="1087">
                        <c:v>664.19799999999998</c:v>
                      </c:pt>
                      <c:pt idx="1088">
                        <c:v>664.80899999999997</c:v>
                      </c:pt>
                      <c:pt idx="1089">
                        <c:v>665.41899999999998</c:v>
                      </c:pt>
                      <c:pt idx="1090">
                        <c:v>666.03</c:v>
                      </c:pt>
                      <c:pt idx="1091">
                        <c:v>666.64</c:v>
                      </c:pt>
                      <c:pt idx="1092">
                        <c:v>667.25</c:v>
                      </c:pt>
                      <c:pt idx="1093">
                        <c:v>667.86099999999999</c:v>
                      </c:pt>
                      <c:pt idx="1094">
                        <c:v>668.471</c:v>
                      </c:pt>
                      <c:pt idx="1095">
                        <c:v>669.08199999999999</c:v>
                      </c:pt>
                      <c:pt idx="1096">
                        <c:v>669.69200000000001</c:v>
                      </c:pt>
                      <c:pt idx="1097">
                        <c:v>670.303</c:v>
                      </c:pt>
                      <c:pt idx="1098">
                        <c:v>670.91300000000001</c:v>
                      </c:pt>
                      <c:pt idx="1099">
                        <c:v>671.524</c:v>
                      </c:pt>
                      <c:pt idx="1100">
                        <c:v>672.13400000000001</c:v>
                      </c:pt>
                      <c:pt idx="1101">
                        <c:v>672.745</c:v>
                      </c:pt>
                      <c:pt idx="1102">
                        <c:v>673.35500000000002</c:v>
                      </c:pt>
                      <c:pt idx="1103">
                        <c:v>673.96600000000001</c:v>
                      </c:pt>
                      <c:pt idx="1104">
                        <c:v>674.57600000000002</c:v>
                      </c:pt>
                      <c:pt idx="1105">
                        <c:v>675.18700000000001</c:v>
                      </c:pt>
                      <c:pt idx="1106">
                        <c:v>675.79700000000003</c:v>
                      </c:pt>
                      <c:pt idx="1107">
                        <c:v>676.40800000000002</c:v>
                      </c:pt>
                      <c:pt idx="1108">
                        <c:v>677.01800000000003</c:v>
                      </c:pt>
                      <c:pt idx="1109">
                        <c:v>677.62900000000002</c:v>
                      </c:pt>
                      <c:pt idx="1110">
                        <c:v>678.23900000000003</c:v>
                      </c:pt>
                      <c:pt idx="1111">
                        <c:v>678.85</c:v>
                      </c:pt>
                      <c:pt idx="1112">
                        <c:v>679.46</c:v>
                      </c:pt>
                      <c:pt idx="1113">
                        <c:v>680.07</c:v>
                      </c:pt>
                      <c:pt idx="1114">
                        <c:v>680.68100000000004</c:v>
                      </c:pt>
                      <c:pt idx="1115">
                        <c:v>681.29100000000005</c:v>
                      </c:pt>
                      <c:pt idx="1116">
                        <c:v>681.90200000000004</c:v>
                      </c:pt>
                      <c:pt idx="1117">
                        <c:v>682.51199999999994</c:v>
                      </c:pt>
                      <c:pt idx="1118">
                        <c:v>683.12300000000005</c:v>
                      </c:pt>
                      <c:pt idx="1119">
                        <c:v>683.73299999999995</c:v>
                      </c:pt>
                      <c:pt idx="1120">
                        <c:v>684.34400000000005</c:v>
                      </c:pt>
                      <c:pt idx="1121">
                        <c:v>684.95399999999995</c:v>
                      </c:pt>
                      <c:pt idx="1122">
                        <c:v>685.56500000000005</c:v>
                      </c:pt>
                      <c:pt idx="1123">
                        <c:v>686.17499999999995</c:v>
                      </c:pt>
                      <c:pt idx="1124">
                        <c:v>686.78599999999994</c:v>
                      </c:pt>
                      <c:pt idx="1125">
                        <c:v>687.39599999999996</c:v>
                      </c:pt>
                      <c:pt idx="1126">
                        <c:v>688.00699999999995</c:v>
                      </c:pt>
                      <c:pt idx="1127">
                        <c:v>688.61699999999996</c:v>
                      </c:pt>
                      <c:pt idx="1128">
                        <c:v>689.22799999999995</c:v>
                      </c:pt>
                      <c:pt idx="1129">
                        <c:v>689.83799999999997</c:v>
                      </c:pt>
                      <c:pt idx="1130">
                        <c:v>690.44899999999996</c:v>
                      </c:pt>
                      <c:pt idx="1131">
                        <c:v>691.05899999999997</c:v>
                      </c:pt>
                      <c:pt idx="1132">
                        <c:v>691.67</c:v>
                      </c:pt>
                      <c:pt idx="1133">
                        <c:v>692.28</c:v>
                      </c:pt>
                      <c:pt idx="1134">
                        <c:v>692.89</c:v>
                      </c:pt>
                      <c:pt idx="1135">
                        <c:v>693.50099999999998</c:v>
                      </c:pt>
                      <c:pt idx="1136">
                        <c:v>694.11099999999999</c:v>
                      </c:pt>
                      <c:pt idx="1137">
                        <c:v>694.72199999999998</c:v>
                      </c:pt>
                      <c:pt idx="1138">
                        <c:v>695.33199999999999</c:v>
                      </c:pt>
                      <c:pt idx="1139">
                        <c:v>695.94299999999998</c:v>
                      </c:pt>
                      <c:pt idx="1140">
                        <c:v>696.553</c:v>
                      </c:pt>
                      <c:pt idx="1141">
                        <c:v>697.16399999999999</c:v>
                      </c:pt>
                      <c:pt idx="1142">
                        <c:v>697.774</c:v>
                      </c:pt>
                      <c:pt idx="1143">
                        <c:v>698.38499999999999</c:v>
                      </c:pt>
                      <c:pt idx="1144">
                        <c:v>698.995</c:v>
                      </c:pt>
                      <c:pt idx="1145">
                        <c:v>699.60599999999999</c:v>
                      </c:pt>
                      <c:pt idx="1146">
                        <c:v>700.21600000000001</c:v>
                      </c:pt>
                      <c:pt idx="1147">
                        <c:v>700.827</c:v>
                      </c:pt>
                      <c:pt idx="1148">
                        <c:v>701.43700000000001</c:v>
                      </c:pt>
                      <c:pt idx="1149">
                        <c:v>702.048</c:v>
                      </c:pt>
                      <c:pt idx="1150">
                        <c:v>702.65800000000002</c:v>
                      </c:pt>
                      <c:pt idx="1151">
                        <c:v>703.26900000000001</c:v>
                      </c:pt>
                      <c:pt idx="1152">
                        <c:v>703.87900000000002</c:v>
                      </c:pt>
                      <c:pt idx="1153">
                        <c:v>704.49</c:v>
                      </c:pt>
                      <c:pt idx="1154">
                        <c:v>705.1</c:v>
                      </c:pt>
                      <c:pt idx="1155">
                        <c:v>705.71</c:v>
                      </c:pt>
                      <c:pt idx="1156">
                        <c:v>706.32100000000003</c:v>
                      </c:pt>
                      <c:pt idx="1157">
                        <c:v>706.93100000000004</c:v>
                      </c:pt>
                      <c:pt idx="1158">
                        <c:v>707.54200000000003</c:v>
                      </c:pt>
                      <c:pt idx="1159">
                        <c:v>708.15200000000004</c:v>
                      </c:pt>
                      <c:pt idx="1160">
                        <c:v>708.76300000000003</c:v>
                      </c:pt>
                      <c:pt idx="1161">
                        <c:v>709.37300000000005</c:v>
                      </c:pt>
                      <c:pt idx="1162">
                        <c:v>709.98400000000004</c:v>
                      </c:pt>
                      <c:pt idx="1163">
                        <c:v>710.59400000000005</c:v>
                      </c:pt>
                      <c:pt idx="1164">
                        <c:v>711.20500000000004</c:v>
                      </c:pt>
                      <c:pt idx="1165">
                        <c:v>711.81500000000005</c:v>
                      </c:pt>
                      <c:pt idx="1166">
                        <c:v>712.42600000000004</c:v>
                      </c:pt>
                      <c:pt idx="1167">
                        <c:v>713.03599999999994</c:v>
                      </c:pt>
                      <c:pt idx="1168">
                        <c:v>713.64700000000005</c:v>
                      </c:pt>
                      <c:pt idx="1169">
                        <c:v>714.25699999999995</c:v>
                      </c:pt>
                      <c:pt idx="1170">
                        <c:v>714.86800000000005</c:v>
                      </c:pt>
                      <c:pt idx="1171">
                        <c:v>715.47799999999995</c:v>
                      </c:pt>
                      <c:pt idx="1172">
                        <c:v>716.08900000000006</c:v>
                      </c:pt>
                      <c:pt idx="1173">
                        <c:v>716.69899999999996</c:v>
                      </c:pt>
                      <c:pt idx="1174">
                        <c:v>717.31</c:v>
                      </c:pt>
                      <c:pt idx="1175">
                        <c:v>717.92</c:v>
                      </c:pt>
                      <c:pt idx="1176">
                        <c:v>718.53</c:v>
                      </c:pt>
                      <c:pt idx="1177">
                        <c:v>719.14099999999996</c:v>
                      </c:pt>
                      <c:pt idx="1178">
                        <c:v>719.75099999999998</c:v>
                      </c:pt>
                      <c:pt idx="1179">
                        <c:v>720.36199999999997</c:v>
                      </c:pt>
                      <c:pt idx="1180">
                        <c:v>720.97199999999998</c:v>
                      </c:pt>
                      <c:pt idx="1181">
                        <c:v>721.58299999999997</c:v>
                      </c:pt>
                      <c:pt idx="1182">
                        <c:v>722.19299999999998</c:v>
                      </c:pt>
                      <c:pt idx="1183">
                        <c:v>722.80399999999997</c:v>
                      </c:pt>
                      <c:pt idx="1184">
                        <c:v>723.41399999999999</c:v>
                      </c:pt>
                      <c:pt idx="1185">
                        <c:v>724.02499999999998</c:v>
                      </c:pt>
                      <c:pt idx="1186">
                        <c:v>724.63499999999999</c:v>
                      </c:pt>
                      <c:pt idx="1187">
                        <c:v>725.24599999999998</c:v>
                      </c:pt>
                      <c:pt idx="1188">
                        <c:v>725.85599999999999</c:v>
                      </c:pt>
                      <c:pt idx="1189">
                        <c:v>726.46699999999998</c:v>
                      </c:pt>
                      <c:pt idx="1190">
                        <c:v>727.077</c:v>
                      </c:pt>
                      <c:pt idx="1191">
                        <c:v>727.68799999999999</c:v>
                      </c:pt>
                      <c:pt idx="1192">
                        <c:v>728.298</c:v>
                      </c:pt>
                      <c:pt idx="1193">
                        <c:v>728.90899999999999</c:v>
                      </c:pt>
                      <c:pt idx="1194">
                        <c:v>729.51900000000001</c:v>
                      </c:pt>
                      <c:pt idx="1195">
                        <c:v>730.13</c:v>
                      </c:pt>
                      <c:pt idx="1196">
                        <c:v>730.74</c:v>
                      </c:pt>
                      <c:pt idx="1197">
                        <c:v>731.35</c:v>
                      </c:pt>
                      <c:pt idx="1198">
                        <c:v>731.96100000000001</c:v>
                      </c:pt>
                      <c:pt idx="1199">
                        <c:v>732.57100000000003</c:v>
                      </c:pt>
                      <c:pt idx="1200">
                        <c:v>733.18200000000002</c:v>
                      </c:pt>
                      <c:pt idx="1201">
                        <c:v>733.79200000000003</c:v>
                      </c:pt>
                      <c:pt idx="1202">
                        <c:v>734.40300000000002</c:v>
                      </c:pt>
                      <c:pt idx="1203">
                        <c:v>735.01300000000003</c:v>
                      </c:pt>
                      <c:pt idx="1204">
                        <c:v>735.62400000000002</c:v>
                      </c:pt>
                      <c:pt idx="1205">
                        <c:v>736.23400000000004</c:v>
                      </c:pt>
                      <c:pt idx="1206">
                        <c:v>736.84500000000003</c:v>
                      </c:pt>
                      <c:pt idx="1207">
                        <c:v>737.45500000000004</c:v>
                      </c:pt>
                      <c:pt idx="1208">
                        <c:v>738.06600000000003</c:v>
                      </c:pt>
                      <c:pt idx="1209">
                        <c:v>738.67600000000004</c:v>
                      </c:pt>
                      <c:pt idx="1210">
                        <c:v>739.28700000000003</c:v>
                      </c:pt>
                      <c:pt idx="1211">
                        <c:v>739.89700000000005</c:v>
                      </c:pt>
                      <c:pt idx="1212">
                        <c:v>740.50800000000004</c:v>
                      </c:pt>
                      <c:pt idx="1213">
                        <c:v>741.11800000000005</c:v>
                      </c:pt>
                      <c:pt idx="1214">
                        <c:v>741.72900000000004</c:v>
                      </c:pt>
                      <c:pt idx="1215">
                        <c:v>742.33900000000006</c:v>
                      </c:pt>
                      <c:pt idx="1216">
                        <c:v>742.95</c:v>
                      </c:pt>
                      <c:pt idx="1217">
                        <c:v>743.56</c:v>
                      </c:pt>
                      <c:pt idx="1218">
                        <c:v>744.17</c:v>
                      </c:pt>
                      <c:pt idx="1219">
                        <c:v>744.78099999999995</c:v>
                      </c:pt>
                      <c:pt idx="1220">
                        <c:v>745.39099999999996</c:v>
                      </c:pt>
                      <c:pt idx="1221">
                        <c:v>746.00199999999995</c:v>
                      </c:pt>
                      <c:pt idx="1222">
                        <c:v>746.61199999999997</c:v>
                      </c:pt>
                      <c:pt idx="1223">
                        <c:v>747.22299999999996</c:v>
                      </c:pt>
                      <c:pt idx="1224">
                        <c:v>747.83299999999997</c:v>
                      </c:pt>
                      <c:pt idx="1225">
                        <c:v>748.44399999999996</c:v>
                      </c:pt>
                      <c:pt idx="1226">
                        <c:v>749.05399999999997</c:v>
                      </c:pt>
                      <c:pt idx="1227">
                        <c:v>749.66499999999996</c:v>
                      </c:pt>
                      <c:pt idx="1228">
                        <c:v>750.27499999999998</c:v>
                      </c:pt>
                      <c:pt idx="1229">
                        <c:v>750.88599999999997</c:v>
                      </c:pt>
                      <c:pt idx="1230">
                        <c:v>751.49599999999998</c:v>
                      </c:pt>
                      <c:pt idx="1231">
                        <c:v>752.10699999999997</c:v>
                      </c:pt>
                      <c:pt idx="1232">
                        <c:v>752.71699999999998</c:v>
                      </c:pt>
                      <c:pt idx="1233">
                        <c:v>753.32799999999997</c:v>
                      </c:pt>
                      <c:pt idx="1234">
                        <c:v>753.93799999999999</c:v>
                      </c:pt>
                      <c:pt idx="1235">
                        <c:v>754.54899999999998</c:v>
                      </c:pt>
                      <c:pt idx="1236">
                        <c:v>755.15899999999999</c:v>
                      </c:pt>
                      <c:pt idx="1237">
                        <c:v>755.77</c:v>
                      </c:pt>
                      <c:pt idx="1238">
                        <c:v>756.38</c:v>
                      </c:pt>
                      <c:pt idx="1239">
                        <c:v>756.99</c:v>
                      </c:pt>
                      <c:pt idx="1240">
                        <c:v>757.601</c:v>
                      </c:pt>
                      <c:pt idx="1241">
                        <c:v>758.21100000000001</c:v>
                      </c:pt>
                      <c:pt idx="1242">
                        <c:v>758.822</c:v>
                      </c:pt>
                      <c:pt idx="1243">
                        <c:v>759.43200000000002</c:v>
                      </c:pt>
                      <c:pt idx="1244">
                        <c:v>760.04300000000001</c:v>
                      </c:pt>
                      <c:pt idx="1245">
                        <c:v>760.65300000000002</c:v>
                      </c:pt>
                      <c:pt idx="1246">
                        <c:v>761.26400000000001</c:v>
                      </c:pt>
                      <c:pt idx="1247">
                        <c:v>761.87400000000002</c:v>
                      </c:pt>
                      <c:pt idx="1248">
                        <c:v>762.48500000000001</c:v>
                      </c:pt>
                      <c:pt idx="1249">
                        <c:v>763.09500000000003</c:v>
                      </c:pt>
                      <c:pt idx="1250">
                        <c:v>763.70600000000002</c:v>
                      </c:pt>
                      <c:pt idx="1251">
                        <c:v>764.31600000000003</c:v>
                      </c:pt>
                      <c:pt idx="1252">
                        <c:v>764.92700000000002</c:v>
                      </c:pt>
                      <c:pt idx="1253">
                        <c:v>765.53700000000003</c:v>
                      </c:pt>
                      <c:pt idx="1254">
                        <c:v>766.14800000000002</c:v>
                      </c:pt>
                      <c:pt idx="1255">
                        <c:v>766.75800000000004</c:v>
                      </c:pt>
                      <c:pt idx="1256">
                        <c:v>767.36900000000003</c:v>
                      </c:pt>
                      <c:pt idx="1257">
                        <c:v>767.97900000000004</c:v>
                      </c:pt>
                      <c:pt idx="1258">
                        <c:v>768.59</c:v>
                      </c:pt>
                      <c:pt idx="1259">
                        <c:v>769.2</c:v>
                      </c:pt>
                      <c:pt idx="1260">
                        <c:v>769.81</c:v>
                      </c:pt>
                      <c:pt idx="1261">
                        <c:v>770.42100000000005</c:v>
                      </c:pt>
                      <c:pt idx="1262">
                        <c:v>771.03099999999995</c:v>
                      </c:pt>
                      <c:pt idx="1263">
                        <c:v>771.64200000000005</c:v>
                      </c:pt>
                      <c:pt idx="1264">
                        <c:v>772.25199999999995</c:v>
                      </c:pt>
                      <c:pt idx="1265">
                        <c:v>772.86300000000006</c:v>
                      </c:pt>
                      <c:pt idx="1266">
                        <c:v>773.47299999999996</c:v>
                      </c:pt>
                      <c:pt idx="1267">
                        <c:v>774.08399999999995</c:v>
                      </c:pt>
                      <c:pt idx="1268">
                        <c:v>774.69399999999996</c:v>
                      </c:pt>
                      <c:pt idx="1269">
                        <c:v>775.30499999999995</c:v>
                      </c:pt>
                      <c:pt idx="1270">
                        <c:v>775.91499999999996</c:v>
                      </c:pt>
                      <c:pt idx="1271">
                        <c:v>776.52599999999995</c:v>
                      </c:pt>
                      <c:pt idx="1272">
                        <c:v>777.13599999999997</c:v>
                      </c:pt>
                      <c:pt idx="1273">
                        <c:v>777.74699999999996</c:v>
                      </c:pt>
                      <c:pt idx="1274">
                        <c:v>778.35699999999997</c:v>
                      </c:pt>
                      <c:pt idx="1275">
                        <c:v>778.96799999999996</c:v>
                      </c:pt>
                      <c:pt idx="1276">
                        <c:v>779.57799999999997</c:v>
                      </c:pt>
                      <c:pt idx="1277">
                        <c:v>780.18899999999996</c:v>
                      </c:pt>
                      <c:pt idx="1278">
                        <c:v>780.79899999999998</c:v>
                      </c:pt>
                      <c:pt idx="1279">
                        <c:v>781.41</c:v>
                      </c:pt>
                      <c:pt idx="1280">
                        <c:v>782.02</c:v>
                      </c:pt>
                      <c:pt idx="1281">
                        <c:v>782.63</c:v>
                      </c:pt>
                      <c:pt idx="1282">
                        <c:v>783.24099999999999</c:v>
                      </c:pt>
                      <c:pt idx="1283">
                        <c:v>783.851</c:v>
                      </c:pt>
                      <c:pt idx="1284">
                        <c:v>784.46199999999999</c:v>
                      </c:pt>
                      <c:pt idx="1285">
                        <c:v>785.072</c:v>
                      </c:pt>
                      <c:pt idx="1286">
                        <c:v>785.68299999999999</c:v>
                      </c:pt>
                      <c:pt idx="1287">
                        <c:v>786.29300000000001</c:v>
                      </c:pt>
                      <c:pt idx="1288">
                        <c:v>786.904</c:v>
                      </c:pt>
                      <c:pt idx="1289">
                        <c:v>787.51400000000001</c:v>
                      </c:pt>
                      <c:pt idx="1290">
                        <c:v>788.125</c:v>
                      </c:pt>
                      <c:pt idx="1291">
                        <c:v>788.73500000000001</c:v>
                      </c:pt>
                      <c:pt idx="1292">
                        <c:v>789.346</c:v>
                      </c:pt>
                      <c:pt idx="1293">
                        <c:v>789.95600000000002</c:v>
                      </c:pt>
                      <c:pt idx="1294">
                        <c:v>790.56700000000001</c:v>
                      </c:pt>
                      <c:pt idx="1295">
                        <c:v>791.17700000000002</c:v>
                      </c:pt>
                      <c:pt idx="1296">
                        <c:v>791.78800000000001</c:v>
                      </c:pt>
                      <c:pt idx="1297">
                        <c:v>792.39800000000002</c:v>
                      </c:pt>
                      <c:pt idx="1298">
                        <c:v>793.00900000000001</c:v>
                      </c:pt>
                      <c:pt idx="1299">
                        <c:v>793.61900000000003</c:v>
                      </c:pt>
                      <c:pt idx="1300">
                        <c:v>794.23</c:v>
                      </c:pt>
                      <c:pt idx="1301">
                        <c:v>794.84</c:v>
                      </c:pt>
                      <c:pt idx="1302">
                        <c:v>795.45</c:v>
                      </c:pt>
                      <c:pt idx="1303">
                        <c:v>796.06100000000004</c:v>
                      </c:pt>
                      <c:pt idx="1304">
                        <c:v>796.67100000000005</c:v>
                      </c:pt>
                      <c:pt idx="1305">
                        <c:v>797.28200000000004</c:v>
                      </c:pt>
                      <c:pt idx="1306">
                        <c:v>797.89200000000005</c:v>
                      </c:pt>
                      <c:pt idx="1307">
                        <c:v>798.50300000000004</c:v>
                      </c:pt>
                      <c:pt idx="1308">
                        <c:v>799.11300000000006</c:v>
                      </c:pt>
                      <c:pt idx="1309">
                        <c:v>799.72400000000005</c:v>
                      </c:pt>
                      <c:pt idx="1310">
                        <c:v>800.33399999999995</c:v>
                      </c:pt>
                      <c:pt idx="1311">
                        <c:v>800.94500000000005</c:v>
                      </c:pt>
                      <c:pt idx="1312">
                        <c:v>801.55499999999995</c:v>
                      </c:pt>
                      <c:pt idx="1313">
                        <c:v>802.16600000000005</c:v>
                      </c:pt>
                      <c:pt idx="1314">
                        <c:v>802.77599999999995</c:v>
                      </c:pt>
                      <c:pt idx="1315">
                        <c:v>803.38699999999994</c:v>
                      </c:pt>
                      <c:pt idx="1316">
                        <c:v>803.99699999999996</c:v>
                      </c:pt>
                      <c:pt idx="1317">
                        <c:v>804.60799999999995</c:v>
                      </c:pt>
                      <c:pt idx="1318">
                        <c:v>805.21799999999996</c:v>
                      </c:pt>
                      <c:pt idx="1319">
                        <c:v>805.82899999999995</c:v>
                      </c:pt>
                      <c:pt idx="1320">
                        <c:v>806.43899999999996</c:v>
                      </c:pt>
                      <c:pt idx="1321">
                        <c:v>807.05</c:v>
                      </c:pt>
                      <c:pt idx="1322">
                        <c:v>807.66</c:v>
                      </c:pt>
                      <c:pt idx="1323">
                        <c:v>808.27</c:v>
                      </c:pt>
                      <c:pt idx="1324">
                        <c:v>808.88099999999997</c:v>
                      </c:pt>
                      <c:pt idx="1325">
                        <c:v>809.49099999999999</c:v>
                      </c:pt>
                      <c:pt idx="1326">
                        <c:v>810.10199999999998</c:v>
                      </c:pt>
                      <c:pt idx="1327">
                        <c:v>810.71199999999999</c:v>
                      </c:pt>
                      <c:pt idx="1328">
                        <c:v>811.32299999999998</c:v>
                      </c:pt>
                      <c:pt idx="1329">
                        <c:v>811.93299999999999</c:v>
                      </c:pt>
                      <c:pt idx="1330">
                        <c:v>812.54399999999998</c:v>
                      </c:pt>
                      <c:pt idx="1331">
                        <c:v>813.154</c:v>
                      </c:pt>
                      <c:pt idx="1332">
                        <c:v>813.76499999999999</c:v>
                      </c:pt>
                      <c:pt idx="1333">
                        <c:v>814.375</c:v>
                      </c:pt>
                      <c:pt idx="1334">
                        <c:v>814.98599999999999</c:v>
                      </c:pt>
                      <c:pt idx="1335">
                        <c:v>815.596</c:v>
                      </c:pt>
                      <c:pt idx="1336">
                        <c:v>816.20699999999999</c:v>
                      </c:pt>
                      <c:pt idx="1337">
                        <c:v>816.81700000000001</c:v>
                      </c:pt>
                      <c:pt idx="1338">
                        <c:v>817.428</c:v>
                      </c:pt>
                      <c:pt idx="1339">
                        <c:v>818.03800000000001</c:v>
                      </c:pt>
                      <c:pt idx="1340">
                        <c:v>818.649</c:v>
                      </c:pt>
                      <c:pt idx="1341">
                        <c:v>819.25900000000001</c:v>
                      </c:pt>
                      <c:pt idx="1342">
                        <c:v>819.87</c:v>
                      </c:pt>
                      <c:pt idx="1343">
                        <c:v>820.48</c:v>
                      </c:pt>
                      <c:pt idx="1344">
                        <c:v>821.09</c:v>
                      </c:pt>
                      <c:pt idx="1345">
                        <c:v>821.70100000000002</c:v>
                      </c:pt>
                      <c:pt idx="1346">
                        <c:v>822.31100000000004</c:v>
                      </c:pt>
                      <c:pt idx="1347">
                        <c:v>822.92200000000003</c:v>
                      </c:pt>
                      <c:pt idx="1348">
                        <c:v>823.53200000000004</c:v>
                      </c:pt>
                      <c:pt idx="1349">
                        <c:v>824.14300000000003</c:v>
                      </c:pt>
                      <c:pt idx="1350">
                        <c:v>824.75300000000004</c:v>
                      </c:pt>
                      <c:pt idx="1351">
                        <c:v>825.36400000000003</c:v>
                      </c:pt>
                      <c:pt idx="1352">
                        <c:v>825.97400000000005</c:v>
                      </c:pt>
                      <c:pt idx="1353">
                        <c:v>826.58500000000004</c:v>
                      </c:pt>
                      <c:pt idx="1354">
                        <c:v>827.19500000000005</c:v>
                      </c:pt>
                      <c:pt idx="1355">
                        <c:v>827.80600000000004</c:v>
                      </c:pt>
                      <c:pt idx="1356">
                        <c:v>828.41600000000005</c:v>
                      </c:pt>
                      <c:pt idx="1357">
                        <c:v>829.02700000000004</c:v>
                      </c:pt>
                      <c:pt idx="1358">
                        <c:v>829.63699999999994</c:v>
                      </c:pt>
                      <c:pt idx="1359">
                        <c:v>830.24800000000005</c:v>
                      </c:pt>
                      <c:pt idx="1360">
                        <c:v>830.85799999999995</c:v>
                      </c:pt>
                      <c:pt idx="1361">
                        <c:v>831.46900000000005</c:v>
                      </c:pt>
                      <c:pt idx="1362">
                        <c:v>832.07899999999995</c:v>
                      </c:pt>
                      <c:pt idx="1363">
                        <c:v>832.69</c:v>
                      </c:pt>
                      <c:pt idx="1364">
                        <c:v>833.3</c:v>
                      </c:pt>
                      <c:pt idx="1365">
                        <c:v>833.91</c:v>
                      </c:pt>
                      <c:pt idx="1366">
                        <c:v>834.52099999999996</c:v>
                      </c:pt>
                      <c:pt idx="1367">
                        <c:v>835.13099999999997</c:v>
                      </c:pt>
                      <c:pt idx="1368">
                        <c:v>835.74199999999996</c:v>
                      </c:pt>
                      <c:pt idx="1369">
                        <c:v>836.35199999999998</c:v>
                      </c:pt>
                      <c:pt idx="1370">
                        <c:v>836.96299999999997</c:v>
                      </c:pt>
                      <c:pt idx="1371">
                        <c:v>837.57299999999998</c:v>
                      </c:pt>
                      <c:pt idx="1372">
                        <c:v>838.18399999999997</c:v>
                      </c:pt>
                      <c:pt idx="1373">
                        <c:v>838.79399999999998</c:v>
                      </c:pt>
                      <c:pt idx="1374">
                        <c:v>839.40499999999997</c:v>
                      </c:pt>
                      <c:pt idx="1375">
                        <c:v>840.01499999999999</c:v>
                      </c:pt>
                      <c:pt idx="1376">
                        <c:v>840.62599999999998</c:v>
                      </c:pt>
                      <c:pt idx="1377">
                        <c:v>841.23599999999999</c:v>
                      </c:pt>
                      <c:pt idx="1378">
                        <c:v>841.84699999999998</c:v>
                      </c:pt>
                      <c:pt idx="1379">
                        <c:v>842.45699999999999</c:v>
                      </c:pt>
                      <c:pt idx="1380">
                        <c:v>843.06799999999998</c:v>
                      </c:pt>
                      <c:pt idx="1381">
                        <c:v>843.678</c:v>
                      </c:pt>
                      <c:pt idx="1382">
                        <c:v>844.28899999999999</c:v>
                      </c:pt>
                      <c:pt idx="1383">
                        <c:v>844.899</c:v>
                      </c:pt>
                      <c:pt idx="1384">
                        <c:v>845.51</c:v>
                      </c:pt>
                      <c:pt idx="1385">
                        <c:v>846.12</c:v>
                      </c:pt>
                      <c:pt idx="1386">
                        <c:v>846.73</c:v>
                      </c:pt>
                      <c:pt idx="1387">
                        <c:v>847.34100000000001</c:v>
                      </c:pt>
                      <c:pt idx="1388">
                        <c:v>847.95100000000002</c:v>
                      </c:pt>
                      <c:pt idx="1389">
                        <c:v>848.56200000000001</c:v>
                      </c:pt>
                      <c:pt idx="1390">
                        <c:v>849.17200000000003</c:v>
                      </c:pt>
                      <c:pt idx="1391">
                        <c:v>849.78300000000002</c:v>
                      </c:pt>
                      <c:pt idx="1392">
                        <c:v>850.39300000000003</c:v>
                      </c:pt>
                      <c:pt idx="1393">
                        <c:v>851.00400000000002</c:v>
                      </c:pt>
                      <c:pt idx="1394">
                        <c:v>851.61400000000003</c:v>
                      </c:pt>
                      <c:pt idx="1395">
                        <c:v>852.22500000000002</c:v>
                      </c:pt>
                      <c:pt idx="1396">
                        <c:v>852.83500000000004</c:v>
                      </c:pt>
                      <c:pt idx="1397">
                        <c:v>853.44600000000003</c:v>
                      </c:pt>
                      <c:pt idx="1398">
                        <c:v>854.05600000000004</c:v>
                      </c:pt>
                      <c:pt idx="1399">
                        <c:v>854.66700000000003</c:v>
                      </c:pt>
                      <c:pt idx="1400">
                        <c:v>855.27700000000004</c:v>
                      </c:pt>
                      <c:pt idx="1401">
                        <c:v>855.88800000000003</c:v>
                      </c:pt>
                      <c:pt idx="1402">
                        <c:v>856.49800000000005</c:v>
                      </c:pt>
                      <c:pt idx="1403">
                        <c:v>857.10900000000004</c:v>
                      </c:pt>
                      <c:pt idx="1404">
                        <c:v>857.71900000000005</c:v>
                      </c:pt>
                      <c:pt idx="1405">
                        <c:v>858.33</c:v>
                      </c:pt>
                      <c:pt idx="1406">
                        <c:v>858.94</c:v>
                      </c:pt>
                      <c:pt idx="1407">
                        <c:v>859.55</c:v>
                      </c:pt>
                      <c:pt idx="1408">
                        <c:v>860.16099999999994</c:v>
                      </c:pt>
                      <c:pt idx="1409">
                        <c:v>860.77099999999996</c:v>
                      </c:pt>
                      <c:pt idx="1410">
                        <c:v>861.38199999999995</c:v>
                      </c:pt>
                      <c:pt idx="1411">
                        <c:v>861.99199999999996</c:v>
                      </c:pt>
                      <c:pt idx="1412">
                        <c:v>862.60299999999995</c:v>
                      </c:pt>
                      <c:pt idx="1413">
                        <c:v>863.21299999999997</c:v>
                      </c:pt>
                      <c:pt idx="1414">
                        <c:v>863.82399999999996</c:v>
                      </c:pt>
                      <c:pt idx="1415">
                        <c:v>864.43399999999997</c:v>
                      </c:pt>
                      <c:pt idx="1416">
                        <c:v>865.04499999999996</c:v>
                      </c:pt>
                      <c:pt idx="1417">
                        <c:v>865.65499999999997</c:v>
                      </c:pt>
                      <c:pt idx="1418">
                        <c:v>866.26599999999996</c:v>
                      </c:pt>
                      <c:pt idx="1419">
                        <c:v>866.87599999999998</c:v>
                      </c:pt>
                      <c:pt idx="1420">
                        <c:v>867.48699999999997</c:v>
                      </c:pt>
                      <c:pt idx="1421">
                        <c:v>868.09699999999998</c:v>
                      </c:pt>
                      <c:pt idx="1422">
                        <c:v>868.70799999999997</c:v>
                      </c:pt>
                      <c:pt idx="1423">
                        <c:v>869.31799999999998</c:v>
                      </c:pt>
                      <c:pt idx="1424">
                        <c:v>869.92899999999997</c:v>
                      </c:pt>
                      <c:pt idx="1425">
                        <c:v>870.53899999999999</c:v>
                      </c:pt>
                      <c:pt idx="1426">
                        <c:v>871.15</c:v>
                      </c:pt>
                      <c:pt idx="1427">
                        <c:v>871.76</c:v>
                      </c:pt>
                      <c:pt idx="1428">
                        <c:v>872.37</c:v>
                      </c:pt>
                      <c:pt idx="1429">
                        <c:v>872.98099999999999</c:v>
                      </c:pt>
                      <c:pt idx="1430">
                        <c:v>873.59100000000001</c:v>
                      </c:pt>
                      <c:pt idx="1431">
                        <c:v>874.202</c:v>
                      </c:pt>
                      <c:pt idx="1432">
                        <c:v>874.81200000000001</c:v>
                      </c:pt>
                      <c:pt idx="1433">
                        <c:v>875.423</c:v>
                      </c:pt>
                      <c:pt idx="1434">
                        <c:v>876.03300000000002</c:v>
                      </c:pt>
                      <c:pt idx="1435">
                        <c:v>876.64400000000001</c:v>
                      </c:pt>
                      <c:pt idx="1436">
                        <c:v>877.25400000000002</c:v>
                      </c:pt>
                      <c:pt idx="1437">
                        <c:v>877.86500000000001</c:v>
                      </c:pt>
                      <c:pt idx="1438">
                        <c:v>878.47500000000002</c:v>
                      </c:pt>
                      <c:pt idx="1439">
                        <c:v>879.08600000000001</c:v>
                      </c:pt>
                      <c:pt idx="1440">
                        <c:v>879.69600000000003</c:v>
                      </c:pt>
                      <c:pt idx="1441">
                        <c:v>880.30700000000002</c:v>
                      </c:pt>
                      <c:pt idx="1442">
                        <c:v>880.91700000000003</c:v>
                      </c:pt>
                      <c:pt idx="1443">
                        <c:v>881.52800000000002</c:v>
                      </c:pt>
                      <c:pt idx="1444">
                        <c:v>882.13800000000003</c:v>
                      </c:pt>
                      <c:pt idx="1445">
                        <c:v>882.74900000000002</c:v>
                      </c:pt>
                      <c:pt idx="1446">
                        <c:v>883.35900000000004</c:v>
                      </c:pt>
                      <c:pt idx="1447">
                        <c:v>883.97</c:v>
                      </c:pt>
                      <c:pt idx="1448">
                        <c:v>884.58</c:v>
                      </c:pt>
                      <c:pt idx="1449">
                        <c:v>885.19</c:v>
                      </c:pt>
                      <c:pt idx="1450">
                        <c:v>885.80100000000004</c:v>
                      </c:pt>
                      <c:pt idx="1451">
                        <c:v>886.41099999999994</c:v>
                      </c:pt>
                      <c:pt idx="1452">
                        <c:v>887.02200000000005</c:v>
                      </c:pt>
                      <c:pt idx="1453">
                        <c:v>887.63199999999995</c:v>
                      </c:pt>
                      <c:pt idx="1454">
                        <c:v>888.24300000000005</c:v>
                      </c:pt>
                      <c:pt idx="1455">
                        <c:v>888.85299999999995</c:v>
                      </c:pt>
                      <c:pt idx="1456">
                        <c:v>889.46400000000006</c:v>
                      </c:pt>
                      <c:pt idx="1457">
                        <c:v>890.07399999999996</c:v>
                      </c:pt>
                      <c:pt idx="1458">
                        <c:v>890.68499999999995</c:v>
                      </c:pt>
                      <c:pt idx="1459">
                        <c:v>891.29499999999996</c:v>
                      </c:pt>
                      <c:pt idx="1460">
                        <c:v>891.90599999999995</c:v>
                      </c:pt>
                      <c:pt idx="1461">
                        <c:v>892.51599999999996</c:v>
                      </c:pt>
                      <c:pt idx="1462">
                        <c:v>893.12699999999995</c:v>
                      </c:pt>
                      <c:pt idx="1463">
                        <c:v>893.73699999999997</c:v>
                      </c:pt>
                      <c:pt idx="1464">
                        <c:v>894.34799999999996</c:v>
                      </c:pt>
                      <c:pt idx="1465">
                        <c:v>894.95799999999997</c:v>
                      </c:pt>
                      <c:pt idx="1466">
                        <c:v>895.56899999999996</c:v>
                      </c:pt>
                      <c:pt idx="1467">
                        <c:v>896.17899999999997</c:v>
                      </c:pt>
                      <c:pt idx="1468">
                        <c:v>896.79</c:v>
                      </c:pt>
                      <c:pt idx="1469">
                        <c:v>897.4</c:v>
                      </c:pt>
                      <c:pt idx="1470">
                        <c:v>898.01</c:v>
                      </c:pt>
                      <c:pt idx="1471">
                        <c:v>898.62099999999998</c:v>
                      </c:pt>
                      <c:pt idx="1472">
                        <c:v>899.23099999999999</c:v>
                      </c:pt>
                      <c:pt idx="1473">
                        <c:v>899.84199999999998</c:v>
                      </c:pt>
                      <c:pt idx="1474">
                        <c:v>900.452</c:v>
                      </c:pt>
                      <c:pt idx="1475">
                        <c:v>901.06299999999999</c:v>
                      </c:pt>
                      <c:pt idx="1476">
                        <c:v>901.673</c:v>
                      </c:pt>
                      <c:pt idx="1477">
                        <c:v>902.28399999999999</c:v>
                      </c:pt>
                      <c:pt idx="1478">
                        <c:v>902.89400000000001</c:v>
                      </c:pt>
                      <c:pt idx="1479">
                        <c:v>903.505</c:v>
                      </c:pt>
                      <c:pt idx="1480">
                        <c:v>904.11500000000001</c:v>
                      </c:pt>
                      <c:pt idx="1481">
                        <c:v>904.726</c:v>
                      </c:pt>
                      <c:pt idx="1482">
                        <c:v>905.33600000000001</c:v>
                      </c:pt>
                      <c:pt idx="1483">
                        <c:v>905.947</c:v>
                      </c:pt>
                      <c:pt idx="1484">
                        <c:v>906.55700000000002</c:v>
                      </c:pt>
                      <c:pt idx="1485">
                        <c:v>907.16800000000001</c:v>
                      </c:pt>
                      <c:pt idx="1486">
                        <c:v>907.77800000000002</c:v>
                      </c:pt>
                      <c:pt idx="1487">
                        <c:v>908.38900000000001</c:v>
                      </c:pt>
                      <c:pt idx="1488">
                        <c:v>908.99900000000002</c:v>
                      </c:pt>
                      <c:pt idx="1489">
                        <c:v>909.61</c:v>
                      </c:pt>
                      <c:pt idx="1490">
                        <c:v>910.22</c:v>
                      </c:pt>
                      <c:pt idx="1491">
                        <c:v>910.83</c:v>
                      </c:pt>
                      <c:pt idx="1492">
                        <c:v>911.44100000000003</c:v>
                      </c:pt>
                      <c:pt idx="1493">
                        <c:v>912.05100000000004</c:v>
                      </c:pt>
                      <c:pt idx="1494">
                        <c:v>912.66200000000003</c:v>
                      </c:pt>
                      <c:pt idx="1495">
                        <c:v>913.27200000000005</c:v>
                      </c:pt>
                      <c:pt idx="1496">
                        <c:v>913.88300000000004</c:v>
                      </c:pt>
                      <c:pt idx="1497">
                        <c:v>914.49300000000005</c:v>
                      </c:pt>
                      <c:pt idx="1498">
                        <c:v>915.10400000000004</c:v>
                      </c:pt>
                      <c:pt idx="1499">
                        <c:v>915.71400000000006</c:v>
                      </c:pt>
                      <c:pt idx="1500">
                        <c:v>916.32500000000005</c:v>
                      </c:pt>
                      <c:pt idx="1501">
                        <c:v>916.93499999999995</c:v>
                      </c:pt>
                      <c:pt idx="1502">
                        <c:v>917.54600000000005</c:v>
                      </c:pt>
                      <c:pt idx="1503">
                        <c:v>918.15599999999995</c:v>
                      </c:pt>
                      <c:pt idx="1504">
                        <c:v>918.76700000000005</c:v>
                      </c:pt>
                      <c:pt idx="1505">
                        <c:v>919.37699999999995</c:v>
                      </c:pt>
                      <c:pt idx="1506">
                        <c:v>919.98800000000006</c:v>
                      </c:pt>
                      <c:pt idx="1507">
                        <c:v>920.59799999999996</c:v>
                      </c:pt>
                      <c:pt idx="1508">
                        <c:v>921.20899999999995</c:v>
                      </c:pt>
                      <c:pt idx="1509">
                        <c:v>921.81899999999996</c:v>
                      </c:pt>
                      <c:pt idx="1510">
                        <c:v>922.43</c:v>
                      </c:pt>
                      <c:pt idx="1511">
                        <c:v>923.04</c:v>
                      </c:pt>
                      <c:pt idx="1512">
                        <c:v>923.65</c:v>
                      </c:pt>
                      <c:pt idx="1513">
                        <c:v>924.26099999999997</c:v>
                      </c:pt>
                      <c:pt idx="1514">
                        <c:v>924.87099999999998</c:v>
                      </c:pt>
                      <c:pt idx="1515">
                        <c:v>925.48199999999997</c:v>
                      </c:pt>
                      <c:pt idx="1516">
                        <c:v>926.09199999999998</c:v>
                      </c:pt>
                      <c:pt idx="1517">
                        <c:v>926.70299999999997</c:v>
                      </c:pt>
                      <c:pt idx="1518">
                        <c:v>927.31299999999999</c:v>
                      </c:pt>
                      <c:pt idx="1519">
                        <c:v>927.92399999999998</c:v>
                      </c:pt>
                      <c:pt idx="1520">
                        <c:v>928.53399999999999</c:v>
                      </c:pt>
                      <c:pt idx="1521">
                        <c:v>929.14499999999998</c:v>
                      </c:pt>
                      <c:pt idx="1522">
                        <c:v>929.755</c:v>
                      </c:pt>
                      <c:pt idx="1523">
                        <c:v>930.36599999999999</c:v>
                      </c:pt>
                      <c:pt idx="1524">
                        <c:v>930.976</c:v>
                      </c:pt>
                      <c:pt idx="1525">
                        <c:v>931.58699999999999</c:v>
                      </c:pt>
                      <c:pt idx="1526">
                        <c:v>932.197</c:v>
                      </c:pt>
                      <c:pt idx="1527">
                        <c:v>932.80799999999999</c:v>
                      </c:pt>
                      <c:pt idx="1528">
                        <c:v>933.41800000000001</c:v>
                      </c:pt>
                      <c:pt idx="1529">
                        <c:v>934.029</c:v>
                      </c:pt>
                      <c:pt idx="1530">
                        <c:v>934.63900000000001</c:v>
                      </c:pt>
                      <c:pt idx="1531">
                        <c:v>935.25</c:v>
                      </c:pt>
                      <c:pt idx="1532">
                        <c:v>935.86</c:v>
                      </c:pt>
                      <c:pt idx="1533">
                        <c:v>936.47</c:v>
                      </c:pt>
                      <c:pt idx="1534">
                        <c:v>937.08100000000002</c:v>
                      </c:pt>
                      <c:pt idx="1535">
                        <c:v>937.69100000000003</c:v>
                      </c:pt>
                      <c:pt idx="1536">
                        <c:v>938.30200000000002</c:v>
                      </c:pt>
                      <c:pt idx="1537">
                        <c:v>938.91200000000003</c:v>
                      </c:pt>
                      <c:pt idx="1538">
                        <c:v>939.52300000000002</c:v>
                      </c:pt>
                      <c:pt idx="1539">
                        <c:v>940.13300000000004</c:v>
                      </c:pt>
                      <c:pt idx="1540">
                        <c:v>940.74400000000003</c:v>
                      </c:pt>
                      <c:pt idx="1541">
                        <c:v>941.35400000000004</c:v>
                      </c:pt>
                      <c:pt idx="1542">
                        <c:v>941.96500000000003</c:v>
                      </c:pt>
                      <c:pt idx="1543">
                        <c:v>942.57500000000005</c:v>
                      </c:pt>
                      <c:pt idx="1544">
                        <c:v>943.18600000000004</c:v>
                      </c:pt>
                      <c:pt idx="1545">
                        <c:v>943.79600000000005</c:v>
                      </c:pt>
                      <c:pt idx="1546">
                        <c:v>944.40700000000004</c:v>
                      </c:pt>
                      <c:pt idx="1547">
                        <c:v>945.01700000000005</c:v>
                      </c:pt>
                      <c:pt idx="1548">
                        <c:v>945.62800000000004</c:v>
                      </c:pt>
                      <c:pt idx="1549">
                        <c:v>946.23800000000006</c:v>
                      </c:pt>
                      <c:pt idx="1550">
                        <c:v>946.84900000000005</c:v>
                      </c:pt>
                      <c:pt idx="1551">
                        <c:v>947.45899999999995</c:v>
                      </c:pt>
                      <c:pt idx="1552">
                        <c:v>948.07</c:v>
                      </c:pt>
                      <c:pt idx="1553">
                        <c:v>948.68</c:v>
                      </c:pt>
                      <c:pt idx="1554">
                        <c:v>949.29</c:v>
                      </c:pt>
                      <c:pt idx="1555">
                        <c:v>949.90099999999995</c:v>
                      </c:pt>
                      <c:pt idx="1556">
                        <c:v>950.51099999999997</c:v>
                      </c:pt>
                      <c:pt idx="1557">
                        <c:v>951.12199999999996</c:v>
                      </c:pt>
                      <c:pt idx="1558">
                        <c:v>951.73199999999997</c:v>
                      </c:pt>
                      <c:pt idx="1559">
                        <c:v>952.34299999999996</c:v>
                      </c:pt>
                      <c:pt idx="1560">
                        <c:v>952.95299999999997</c:v>
                      </c:pt>
                      <c:pt idx="1561">
                        <c:v>953.56399999999996</c:v>
                      </c:pt>
                      <c:pt idx="1562">
                        <c:v>954.17399999999998</c:v>
                      </c:pt>
                      <c:pt idx="1563">
                        <c:v>954.78499999999997</c:v>
                      </c:pt>
                      <c:pt idx="1564">
                        <c:v>955.39499999999998</c:v>
                      </c:pt>
                      <c:pt idx="1565">
                        <c:v>956.00599999999997</c:v>
                      </c:pt>
                      <c:pt idx="1566">
                        <c:v>956.61599999999999</c:v>
                      </c:pt>
                      <c:pt idx="1567">
                        <c:v>957.22699999999998</c:v>
                      </c:pt>
                      <c:pt idx="1568">
                        <c:v>957.83699999999999</c:v>
                      </c:pt>
                      <c:pt idx="1569">
                        <c:v>958.44799999999998</c:v>
                      </c:pt>
                      <c:pt idx="1570">
                        <c:v>959.05799999999999</c:v>
                      </c:pt>
                      <c:pt idx="1571">
                        <c:v>959.66899999999998</c:v>
                      </c:pt>
                      <c:pt idx="1572">
                        <c:v>960.279</c:v>
                      </c:pt>
                      <c:pt idx="1573">
                        <c:v>960.89</c:v>
                      </c:pt>
                      <c:pt idx="1574">
                        <c:v>961.5</c:v>
                      </c:pt>
                      <c:pt idx="1575">
                        <c:v>962.11</c:v>
                      </c:pt>
                      <c:pt idx="1576">
                        <c:v>962.721</c:v>
                      </c:pt>
                      <c:pt idx="1577">
                        <c:v>963.33100000000002</c:v>
                      </c:pt>
                      <c:pt idx="1578">
                        <c:v>963.94200000000001</c:v>
                      </c:pt>
                      <c:pt idx="1579">
                        <c:v>964.55200000000002</c:v>
                      </c:pt>
                      <c:pt idx="1580">
                        <c:v>965.16300000000001</c:v>
                      </c:pt>
                      <c:pt idx="1581">
                        <c:v>965.77300000000002</c:v>
                      </c:pt>
                      <c:pt idx="1582">
                        <c:v>966.38400000000001</c:v>
                      </c:pt>
                      <c:pt idx="1583">
                        <c:v>966.99400000000003</c:v>
                      </c:pt>
                      <c:pt idx="1584">
                        <c:v>967.60500000000002</c:v>
                      </c:pt>
                      <c:pt idx="1585">
                        <c:v>968.21500000000003</c:v>
                      </c:pt>
                      <c:pt idx="1586">
                        <c:v>968.82600000000002</c:v>
                      </c:pt>
                      <c:pt idx="1587">
                        <c:v>969.43600000000004</c:v>
                      </c:pt>
                      <c:pt idx="1588">
                        <c:v>970.04700000000003</c:v>
                      </c:pt>
                      <c:pt idx="1589">
                        <c:v>970.65700000000004</c:v>
                      </c:pt>
                      <c:pt idx="1590">
                        <c:v>971.26800000000003</c:v>
                      </c:pt>
                      <c:pt idx="1591">
                        <c:v>971.87800000000004</c:v>
                      </c:pt>
                      <c:pt idx="1592">
                        <c:v>972.48900000000003</c:v>
                      </c:pt>
                      <c:pt idx="1593">
                        <c:v>973.09900000000005</c:v>
                      </c:pt>
                      <c:pt idx="1594">
                        <c:v>973.71</c:v>
                      </c:pt>
                      <c:pt idx="1595">
                        <c:v>974.32</c:v>
                      </c:pt>
                      <c:pt idx="1596">
                        <c:v>974.93</c:v>
                      </c:pt>
                      <c:pt idx="1597">
                        <c:v>975.54100000000005</c:v>
                      </c:pt>
                      <c:pt idx="1598">
                        <c:v>976.15099999999995</c:v>
                      </c:pt>
                      <c:pt idx="1599">
                        <c:v>976.76199999999994</c:v>
                      </c:pt>
                      <c:pt idx="1600">
                        <c:v>977.37199999999996</c:v>
                      </c:pt>
                      <c:pt idx="1601">
                        <c:v>977.98299999999995</c:v>
                      </c:pt>
                      <c:pt idx="1602">
                        <c:v>978.59299999999996</c:v>
                      </c:pt>
                      <c:pt idx="1603">
                        <c:v>979.20399999999995</c:v>
                      </c:pt>
                      <c:pt idx="1604">
                        <c:v>979.81399999999996</c:v>
                      </c:pt>
                      <c:pt idx="1605">
                        <c:v>980.42499999999995</c:v>
                      </c:pt>
                      <c:pt idx="1606">
                        <c:v>981.03499999999997</c:v>
                      </c:pt>
                      <c:pt idx="1607">
                        <c:v>981.64599999999996</c:v>
                      </c:pt>
                      <c:pt idx="1608">
                        <c:v>982.25599999999997</c:v>
                      </c:pt>
                      <c:pt idx="1609">
                        <c:v>982.86699999999996</c:v>
                      </c:pt>
                      <c:pt idx="1610">
                        <c:v>983.47699999999998</c:v>
                      </c:pt>
                      <c:pt idx="1611">
                        <c:v>984.08799999999997</c:v>
                      </c:pt>
                      <c:pt idx="1612">
                        <c:v>984.69799999999998</c:v>
                      </c:pt>
                      <c:pt idx="1613">
                        <c:v>985.30899999999997</c:v>
                      </c:pt>
                      <c:pt idx="1614">
                        <c:v>985.91899999999998</c:v>
                      </c:pt>
                      <c:pt idx="1615">
                        <c:v>986.53</c:v>
                      </c:pt>
                      <c:pt idx="1616">
                        <c:v>987.14</c:v>
                      </c:pt>
                      <c:pt idx="1617">
                        <c:v>987.75</c:v>
                      </c:pt>
                      <c:pt idx="1618">
                        <c:v>988.36099999999999</c:v>
                      </c:pt>
                      <c:pt idx="1619">
                        <c:v>988.971</c:v>
                      </c:pt>
                      <c:pt idx="1620">
                        <c:v>989.58199999999999</c:v>
                      </c:pt>
                      <c:pt idx="1621">
                        <c:v>990.19200000000001</c:v>
                      </c:pt>
                      <c:pt idx="1622">
                        <c:v>990.803</c:v>
                      </c:pt>
                      <c:pt idx="1623">
                        <c:v>991.41300000000001</c:v>
                      </c:pt>
                      <c:pt idx="1624">
                        <c:v>992.024</c:v>
                      </c:pt>
                      <c:pt idx="1625">
                        <c:v>992.63400000000001</c:v>
                      </c:pt>
                      <c:pt idx="1626">
                        <c:v>993.245</c:v>
                      </c:pt>
                      <c:pt idx="1627">
                        <c:v>993.85500000000002</c:v>
                      </c:pt>
                      <c:pt idx="1628">
                        <c:v>994.46600000000001</c:v>
                      </c:pt>
                      <c:pt idx="1629">
                        <c:v>995.07600000000002</c:v>
                      </c:pt>
                      <c:pt idx="1630">
                        <c:v>995.68700000000001</c:v>
                      </c:pt>
                      <c:pt idx="1631">
                        <c:v>996.29700000000003</c:v>
                      </c:pt>
                      <c:pt idx="1632">
                        <c:v>996.90800000000002</c:v>
                      </c:pt>
                      <c:pt idx="1633">
                        <c:v>997.51800000000003</c:v>
                      </c:pt>
                      <c:pt idx="1634">
                        <c:v>998.12900000000002</c:v>
                      </c:pt>
                      <c:pt idx="1635">
                        <c:v>998.73900000000003</c:v>
                      </c:pt>
                      <c:pt idx="1636">
                        <c:v>999.35</c:v>
                      </c:pt>
                      <c:pt idx="1637">
                        <c:v>999.96</c:v>
                      </c:pt>
                      <c:pt idx="1638">
                        <c:v>1000.57</c:v>
                      </c:pt>
                      <c:pt idx="1639">
                        <c:v>1001.18</c:v>
                      </c:pt>
                      <c:pt idx="1640">
                        <c:v>1001.79</c:v>
                      </c:pt>
                      <c:pt idx="1641">
                        <c:v>1002.4</c:v>
                      </c:pt>
                      <c:pt idx="1642">
                        <c:v>1003.01</c:v>
                      </c:pt>
                      <c:pt idx="1643">
                        <c:v>1003.62</c:v>
                      </c:pt>
                      <c:pt idx="1644">
                        <c:v>1004.23</c:v>
                      </c:pt>
                      <c:pt idx="1645">
                        <c:v>1004.84</c:v>
                      </c:pt>
                      <c:pt idx="1646">
                        <c:v>1005.45</c:v>
                      </c:pt>
                      <c:pt idx="1647">
                        <c:v>1006.06</c:v>
                      </c:pt>
                      <c:pt idx="1648">
                        <c:v>1006.68</c:v>
                      </c:pt>
                      <c:pt idx="1649">
                        <c:v>1007.29</c:v>
                      </c:pt>
                      <c:pt idx="1650">
                        <c:v>1007.9</c:v>
                      </c:pt>
                      <c:pt idx="1651">
                        <c:v>1008.51</c:v>
                      </c:pt>
                      <c:pt idx="1652">
                        <c:v>1009.12</c:v>
                      </c:pt>
                      <c:pt idx="1653">
                        <c:v>1009.73</c:v>
                      </c:pt>
                      <c:pt idx="1654">
                        <c:v>1010.34</c:v>
                      </c:pt>
                      <c:pt idx="1655">
                        <c:v>1010.95</c:v>
                      </c:pt>
                      <c:pt idx="1656">
                        <c:v>1011.56</c:v>
                      </c:pt>
                      <c:pt idx="1657">
                        <c:v>1012.17</c:v>
                      </c:pt>
                      <c:pt idx="1658">
                        <c:v>1012.78</c:v>
                      </c:pt>
                      <c:pt idx="1659">
                        <c:v>1013.39</c:v>
                      </c:pt>
                      <c:pt idx="1660">
                        <c:v>1014</c:v>
                      </c:pt>
                      <c:pt idx="1661">
                        <c:v>1014.61</c:v>
                      </c:pt>
                      <c:pt idx="1662">
                        <c:v>1015.22</c:v>
                      </c:pt>
                      <c:pt idx="1663">
                        <c:v>1015.83</c:v>
                      </c:pt>
                      <c:pt idx="1664">
                        <c:v>1016.44</c:v>
                      </c:pt>
                      <c:pt idx="1665">
                        <c:v>1017.05</c:v>
                      </c:pt>
                      <c:pt idx="1666">
                        <c:v>1017.66</c:v>
                      </c:pt>
                      <c:pt idx="1667">
                        <c:v>1018.27</c:v>
                      </c:pt>
                      <c:pt idx="1668">
                        <c:v>1018.88</c:v>
                      </c:pt>
                      <c:pt idx="1669">
                        <c:v>1019.5</c:v>
                      </c:pt>
                      <c:pt idx="1670">
                        <c:v>1020.11</c:v>
                      </c:pt>
                      <c:pt idx="1671">
                        <c:v>1020.72</c:v>
                      </c:pt>
                      <c:pt idx="1672">
                        <c:v>1021.33</c:v>
                      </c:pt>
                      <c:pt idx="1673">
                        <c:v>1021.94</c:v>
                      </c:pt>
                      <c:pt idx="1674">
                        <c:v>1022.55</c:v>
                      </c:pt>
                      <c:pt idx="1675">
                        <c:v>1023.16</c:v>
                      </c:pt>
                      <c:pt idx="1676">
                        <c:v>1023.77</c:v>
                      </c:pt>
                      <c:pt idx="1677">
                        <c:v>1024.3800000000001</c:v>
                      </c:pt>
                      <c:pt idx="1678">
                        <c:v>1024.99</c:v>
                      </c:pt>
                      <c:pt idx="1679">
                        <c:v>1025.5999999999999</c:v>
                      </c:pt>
                      <c:pt idx="1680">
                        <c:v>1026.21</c:v>
                      </c:pt>
                      <c:pt idx="1681">
                        <c:v>1026.82</c:v>
                      </c:pt>
                      <c:pt idx="1682">
                        <c:v>1027.43</c:v>
                      </c:pt>
                      <c:pt idx="1683">
                        <c:v>1028.04</c:v>
                      </c:pt>
                      <c:pt idx="1684">
                        <c:v>1028.6500000000001</c:v>
                      </c:pt>
                      <c:pt idx="1685">
                        <c:v>1029.26</c:v>
                      </c:pt>
                      <c:pt idx="1686">
                        <c:v>1029.8699999999999</c:v>
                      </c:pt>
                      <c:pt idx="1687">
                        <c:v>1030.48</c:v>
                      </c:pt>
                      <c:pt idx="1688">
                        <c:v>1031.0899999999999</c:v>
                      </c:pt>
                      <c:pt idx="1689">
                        <c:v>1031.7</c:v>
                      </c:pt>
                      <c:pt idx="1690">
                        <c:v>1032.32</c:v>
                      </c:pt>
                      <c:pt idx="1691">
                        <c:v>1032.93</c:v>
                      </c:pt>
                      <c:pt idx="1692">
                        <c:v>1033.54</c:v>
                      </c:pt>
                      <c:pt idx="1693">
                        <c:v>1034.1500000000001</c:v>
                      </c:pt>
                      <c:pt idx="1694">
                        <c:v>1034.76</c:v>
                      </c:pt>
                      <c:pt idx="1695">
                        <c:v>1035.3699999999999</c:v>
                      </c:pt>
                      <c:pt idx="1696">
                        <c:v>1035.98</c:v>
                      </c:pt>
                      <c:pt idx="1697">
                        <c:v>1036.5899999999999</c:v>
                      </c:pt>
                      <c:pt idx="1698">
                        <c:v>1037.2</c:v>
                      </c:pt>
                      <c:pt idx="1699">
                        <c:v>1037.81</c:v>
                      </c:pt>
                      <c:pt idx="1700">
                        <c:v>1038.42</c:v>
                      </c:pt>
                      <c:pt idx="1701">
                        <c:v>1039.03</c:v>
                      </c:pt>
                      <c:pt idx="1702">
                        <c:v>1039.6400000000001</c:v>
                      </c:pt>
                      <c:pt idx="1703">
                        <c:v>1040.25</c:v>
                      </c:pt>
                      <c:pt idx="1704">
                        <c:v>1040.8599999999999</c:v>
                      </c:pt>
                      <c:pt idx="1705">
                        <c:v>1041.47</c:v>
                      </c:pt>
                      <c:pt idx="1706">
                        <c:v>1042.08</c:v>
                      </c:pt>
                      <c:pt idx="1707">
                        <c:v>1042.69</c:v>
                      </c:pt>
                      <c:pt idx="1708">
                        <c:v>1043.3</c:v>
                      </c:pt>
                      <c:pt idx="1709">
                        <c:v>1043.9100000000001</c:v>
                      </c:pt>
                      <c:pt idx="1710">
                        <c:v>1044.52</c:v>
                      </c:pt>
                      <c:pt idx="1711">
                        <c:v>1045.1400000000001</c:v>
                      </c:pt>
                      <c:pt idx="1712">
                        <c:v>1045.75</c:v>
                      </c:pt>
                      <c:pt idx="1713">
                        <c:v>1046.3599999999999</c:v>
                      </c:pt>
                      <c:pt idx="1714">
                        <c:v>1046.97</c:v>
                      </c:pt>
                      <c:pt idx="1715">
                        <c:v>1047.58</c:v>
                      </c:pt>
                      <c:pt idx="1716">
                        <c:v>1048.19</c:v>
                      </c:pt>
                      <c:pt idx="1717">
                        <c:v>1048.8</c:v>
                      </c:pt>
                      <c:pt idx="1718">
                        <c:v>1049.4100000000001</c:v>
                      </c:pt>
                      <c:pt idx="1719">
                        <c:v>1050.02</c:v>
                      </c:pt>
                      <c:pt idx="1720">
                        <c:v>1050.6300000000001</c:v>
                      </c:pt>
                      <c:pt idx="1721">
                        <c:v>1051.24</c:v>
                      </c:pt>
                      <c:pt idx="1722">
                        <c:v>1051.8499999999999</c:v>
                      </c:pt>
                      <c:pt idx="1723">
                        <c:v>1052.46</c:v>
                      </c:pt>
                      <c:pt idx="1724">
                        <c:v>1053.07</c:v>
                      </c:pt>
                      <c:pt idx="1725">
                        <c:v>1053.68</c:v>
                      </c:pt>
                      <c:pt idx="1726">
                        <c:v>1054.29</c:v>
                      </c:pt>
                      <c:pt idx="1727">
                        <c:v>1054.9000000000001</c:v>
                      </c:pt>
                      <c:pt idx="1728">
                        <c:v>1055.51</c:v>
                      </c:pt>
                      <c:pt idx="1729">
                        <c:v>1056.1199999999999</c:v>
                      </c:pt>
                      <c:pt idx="1730">
                        <c:v>1056.73</c:v>
                      </c:pt>
                      <c:pt idx="1731">
                        <c:v>1057.3399999999999</c:v>
                      </c:pt>
                      <c:pt idx="1732">
                        <c:v>1057.96</c:v>
                      </c:pt>
                      <c:pt idx="1733">
                        <c:v>1058.57</c:v>
                      </c:pt>
                      <c:pt idx="1734">
                        <c:v>1059.18</c:v>
                      </c:pt>
                      <c:pt idx="1735">
                        <c:v>1059.79</c:v>
                      </c:pt>
                      <c:pt idx="1736">
                        <c:v>1060.4000000000001</c:v>
                      </c:pt>
                      <c:pt idx="1737">
                        <c:v>1061.01</c:v>
                      </c:pt>
                      <c:pt idx="1738">
                        <c:v>1061.6199999999999</c:v>
                      </c:pt>
                      <c:pt idx="1739">
                        <c:v>1062.23</c:v>
                      </c:pt>
                      <c:pt idx="1740">
                        <c:v>1062.8399999999999</c:v>
                      </c:pt>
                      <c:pt idx="1741">
                        <c:v>1063.45</c:v>
                      </c:pt>
                      <c:pt idx="1742">
                        <c:v>1064.06</c:v>
                      </c:pt>
                      <c:pt idx="1743">
                        <c:v>1064.67</c:v>
                      </c:pt>
                      <c:pt idx="1744">
                        <c:v>1065.28</c:v>
                      </c:pt>
                      <c:pt idx="1745">
                        <c:v>1065.8900000000001</c:v>
                      </c:pt>
                      <c:pt idx="1746">
                        <c:v>1066.5</c:v>
                      </c:pt>
                      <c:pt idx="1747">
                        <c:v>1067.1099999999999</c:v>
                      </c:pt>
                      <c:pt idx="1748">
                        <c:v>1067.72</c:v>
                      </c:pt>
                      <c:pt idx="1749">
                        <c:v>1068.33</c:v>
                      </c:pt>
                      <c:pt idx="1750">
                        <c:v>1068.94</c:v>
                      </c:pt>
                      <c:pt idx="1751">
                        <c:v>1069.55</c:v>
                      </c:pt>
                      <c:pt idx="1752">
                        <c:v>1070.1600000000001</c:v>
                      </c:pt>
                      <c:pt idx="1753">
                        <c:v>1070.78</c:v>
                      </c:pt>
                      <c:pt idx="1754">
                        <c:v>1071.3900000000001</c:v>
                      </c:pt>
                      <c:pt idx="1755">
                        <c:v>1072</c:v>
                      </c:pt>
                      <c:pt idx="1756">
                        <c:v>1072.6099999999999</c:v>
                      </c:pt>
                      <c:pt idx="1757">
                        <c:v>1073.22</c:v>
                      </c:pt>
                      <c:pt idx="1758">
                        <c:v>1073.83</c:v>
                      </c:pt>
                      <c:pt idx="1759">
                        <c:v>1074.44</c:v>
                      </c:pt>
                      <c:pt idx="1760">
                        <c:v>1075.05</c:v>
                      </c:pt>
                      <c:pt idx="1761">
                        <c:v>1075.6600000000001</c:v>
                      </c:pt>
                      <c:pt idx="1762">
                        <c:v>1076.27</c:v>
                      </c:pt>
                      <c:pt idx="1763">
                        <c:v>1076.8800000000001</c:v>
                      </c:pt>
                      <c:pt idx="1764">
                        <c:v>1077.49</c:v>
                      </c:pt>
                      <c:pt idx="1765">
                        <c:v>1078.0999999999999</c:v>
                      </c:pt>
                      <c:pt idx="1766">
                        <c:v>1078.71</c:v>
                      </c:pt>
                      <c:pt idx="1767">
                        <c:v>1079.32</c:v>
                      </c:pt>
                      <c:pt idx="1768">
                        <c:v>1079.93</c:v>
                      </c:pt>
                      <c:pt idx="1769">
                        <c:v>1080.54</c:v>
                      </c:pt>
                      <c:pt idx="1770">
                        <c:v>1081.1500000000001</c:v>
                      </c:pt>
                      <c:pt idx="1771">
                        <c:v>1081.76</c:v>
                      </c:pt>
                      <c:pt idx="1772">
                        <c:v>1082.3699999999999</c:v>
                      </c:pt>
                      <c:pt idx="1773">
                        <c:v>1082.98</c:v>
                      </c:pt>
                      <c:pt idx="1774">
                        <c:v>1083.5999999999999</c:v>
                      </c:pt>
                      <c:pt idx="1775">
                        <c:v>1084.21</c:v>
                      </c:pt>
                      <c:pt idx="1776">
                        <c:v>1084.82</c:v>
                      </c:pt>
                      <c:pt idx="1777">
                        <c:v>1085.43</c:v>
                      </c:pt>
                      <c:pt idx="1778">
                        <c:v>1086.04</c:v>
                      </c:pt>
                      <c:pt idx="1779">
                        <c:v>1086.6500000000001</c:v>
                      </c:pt>
                      <c:pt idx="1780">
                        <c:v>1087.26</c:v>
                      </c:pt>
                      <c:pt idx="1781">
                        <c:v>1087.8699999999999</c:v>
                      </c:pt>
                      <c:pt idx="1782">
                        <c:v>1088.48</c:v>
                      </c:pt>
                      <c:pt idx="1783">
                        <c:v>1089.0899999999999</c:v>
                      </c:pt>
                      <c:pt idx="1784">
                        <c:v>1089.7</c:v>
                      </c:pt>
                      <c:pt idx="1785">
                        <c:v>1090.31</c:v>
                      </c:pt>
                      <c:pt idx="1786">
                        <c:v>1090.92</c:v>
                      </c:pt>
                      <c:pt idx="1787">
                        <c:v>1091.53</c:v>
                      </c:pt>
                      <c:pt idx="1788">
                        <c:v>1092.1400000000001</c:v>
                      </c:pt>
                      <c:pt idx="1789">
                        <c:v>1092.75</c:v>
                      </c:pt>
                      <c:pt idx="1790">
                        <c:v>1093.3599999999999</c:v>
                      </c:pt>
                      <c:pt idx="1791">
                        <c:v>1093.97</c:v>
                      </c:pt>
                      <c:pt idx="1792">
                        <c:v>1094.58</c:v>
                      </c:pt>
                      <c:pt idx="1793">
                        <c:v>1095.19</c:v>
                      </c:pt>
                      <c:pt idx="1794">
                        <c:v>1095.8</c:v>
                      </c:pt>
                      <c:pt idx="1795">
                        <c:v>1096.42</c:v>
                      </c:pt>
                      <c:pt idx="1796">
                        <c:v>1097.03</c:v>
                      </c:pt>
                      <c:pt idx="1797">
                        <c:v>1097.6400000000001</c:v>
                      </c:pt>
                      <c:pt idx="1798">
                        <c:v>1098.25</c:v>
                      </c:pt>
                      <c:pt idx="1799">
                        <c:v>1098.8599999999999</c:v>
                      </c:pt>
                      <c:pt idx="1800">
                        <c:v>1099.47</c:v>
                      </c:pt>
                      <c:pt idx="1801">
                        <c:v>1100.08</c:v>
                      </c:pt>
                      <c:pt idx="1802">
                        <c:v>1100.69</c:v>
                      </c:pt>
                      <c:pt idx="1803">
                        <c:v>1101.3</c:v>
                      </c:pt>
                      <c:pt idx="1804">
                        <c:v>1101.9100000000001</c:v>
                      </c:pt>
                      <c:pt idx="1805">
                        <c:v>1102.52</c:v>
                      </c:pt>
                      <c:pt idx="1806">
                        <c:v>1103.1300000000001</c:v>
                      </c:pt>
                      <c:pt idx="1807">
                        <c:v>1103.74</c:v>
                      </c:pt>
                      <c:pt idx="1808">
                        <c:v>1104.3499999999999</c:v>
                      </c:pt>
                      <c:pt idx="1809">
                        <c:v>1104.96</c:v>
                      </c:pt>
                      <c:pt idx="1810">
                        <c:v>1105.57</c:v>
                      </c:pt>
                      <c:pt idx="1811">
                        <c:v>1106.18</c:v>
                      </c:pt>
                      <c:pt idx="1812">
                        <c:v>1106.79</c:v>
                      </c:pt>
                      <c:pt idx="1813">
                        <c:v>1107.4000000000001</c:v>
                      </c:pt>
                      <c:pt idx="1814">
                        <c:v>1108.01</c:v>
                      </c:pt>
                      <c:pt idx="1815">
                        <c:v>1108.6199999999999</c:v>
                      </c:pt>
                      <c:pt idx="1816">
                        <c:v>1109.24</c:v>
                      </c:pt>
                      <c:pt idx="1817">
                        <c:v>1109.8499999999999</c:v>
                      </c:pt>
                      <c:pt idx="1818">
                        <c:v>1110.46</c:v>
                      </c:pt>
                      <c:pt idx="1819">
                        <c:v>1111.07</c:v>
                      </c:pt>
                      <c:pt idx="1820">
                        <c:v>1111.68</c:v>
                      </c:pt>
                      <c:pt idx="1821">
                        <c:v>1112.29</c:v>
                      </c:pt>
                      <c:pt idx="1822">
                        <c:v>1112.9000000000001</c:v>
                      </c:pt>
                      <c:pt idx="1823">
                        <c:v>1113.51</c:v>
                      </c:pt>
                      <c:pt idx="1824">
                        <c:v>1114.1199999999999</c:v>
                      </c:pt>
                      <c:pt idx="1825">
                        <c:v>1114.73</c:v>
                      </c:pt>
                      <c:pt idx="1826">
                        <c:v>1115.3399999999999</c:v>
                      </c:pt>
                      <c:pt idx="1827">
                        <c:v>1115.95</c:v>
                      </c:pt>
                      <c:pt idx="1828">
                        <c:v>1116.56</c:v>
                      </c:pt>
                      <c:pt idx="1829">
                        <c:v>1117.17</c:v>
                      </c:pt>
                      <c:pt idx="1830">
                        <c:v>1117.78</c:v>
                      </c:pt>
                      <c:pt idx="1831">
                        <c:v>1118.3900000000001</c:v>
                      </c:pt>
                      <c:pt idx="1832">
                        <c:v>1119</c:v>
                      </c:pt>
                      <c:pt idx="1833">
                        <c:v>1119.6099999999999</c:v>
                      </c:pt>
                      <c:pt idx="1834">
                        <c:v>1120.22</c:v>
                      </c:pt>
                      <c:pt idx="1835">
                        <c:v>1120.83</c:v>
                      </c:pt>
                      <c:pt idx="1836">
                        <c:v>1121.44</c:v>
                      </c:pt>
                      <c:pt idx="1837">
                        <c:v>1122.06</c:v>
                      </c:pt>
                      <c:pt idx="1838">
                        <c:v>1122.67</c:v>
                      </c:pt>
                      <c:pt idx="1839">
                        <c:v>1123.28</c:v>
                      </c:pt>
                      <c:pt idx="1840">
                        <c:v>1123.8900000000001</c:v>
                      </c:pt>
                      <c:pt idx="1841">
                        <c:v>1124.5</c:v>
                      </c:pt>
                      <c:pt idx="1842">
                        <c:v>1125.1099999999999</c:v>
                      </c:pt>
                      <c:pt idx="1843">
                        <c:v>1125.72</c:v>
                      </c:pt>
                      <c:pt idx="1844">
                        <c:v>1126.33</c:v>
                      </c:pt>
                      <c:pt idx="1845">
                        <c:v>1126.94</c:v>
                      </c:pt>
                      <c:pt idx="1846">
                        <c:v>1127.55</c:v>
                      </c:pt>
                      <c:pt idx="1847">
                        <c:v>1128.1600000000001</c:v>
                      </c:pt>
                      <c:pt idx="1848">
                        <c:v>1128.77</c:v>
                      </c:pt>
                      <c:pt idx="1849">
                        <c:v>1129.3800000000001</c:v>
                      </c:pt>
                      <c:pt idx="1850">
                        <c:v>1129.99</c:v>
                      </c:pt>
                      <c:pt idx="1851">
                        <c:v>1130.5999999999999</c:v>
                      </c:pt>
                      <c:pt idx="1852">
                        <c:v>1131.21</c:v>
                      </c:pt>
                      <c:pt idx="1853">
                        <c:v>1131.82</c:v>
                      </c:pt>
                      <c:pt idx="1854">
                        <c:v>1132.43</c:v>
                      </c:pt>
                      <c:pt idx="1855">
                        <c:v>1133.04</c:v>
                      </c:pt>
                      <c:pt idx="1856">
                        <c:v>1133.6500000000001</c:v>
                      </c:pt>
                      <c:pt idx="1857">
                        <c:v>1134.26</c:v>
                      </c:pt>
                      <c:pt idx="1858">
                        <c:v>1134.8800000000001</c:v>
                      </c:pt>
                      <c:pt idx="1859">
                        <c:v>1135.49</c:v>
                      </c:pt>
                      <c:pt idx="1860">
                        <c:v>1136.0999999999999</c:v>
                      </c:pt>
                      <c:pt idx="1861">
                        <c:v>1136.71</c:v>
                      </c:pt>
                      <c:pt idx="1862">
                        <c:v>1137.32</c:v>
                      </c:pt>
                      <c:pt idx="1863">
                        <c:v>1137.93</c:v>
                      </c:pt>
                      <c:pt idx="1864">
                        <c:v>1138.54</c:v>
                      </c:pt>
                      <c:pt idx="1865">
                        <c:v>1139.1500000000001</c:v>
                      </c:pt>
                      <c:pt idx="1866">
                        <c:v>1139.76</c:v>
                      </c:pt>
                      <c:pt idx="1867">
                        <c:v>1140.3699999999999</c:v>
                      </c:pt>
                      <c:pt idx="1868">
                        <c:v>1140.98</c:v>
                      </c:pt>
                      <c:pt idx="1869">
                        <c:v>1141.5899999999999</c:v>
                      </c:pt>
                      <c:pt idx="1870">
                        <c:v>1142.2</c:v>
                      </c:pt>
                      <c:pt idx="1871">
                        <c:v>1142.81</c:v>
                      </c:pt>
                      <c:pt idx="1872">
                        <c:v>1143.42</c:v>
                      </c:pt>
                      <c:pt idx="1873">
                        <c:v>1144.03</c:v>
                      </c:pt>
                      <c:pt idx="1874">
                        <c:v>1144.6400000000001</c:v>
                      </c:pt>
                      <c:pt idx="1875">
                        <c:v>1145.25</c:v>
                      </c:pt>
                      <c:pt idx="1876">
                        <c:v>1145.8599999999999</c:v>
                      </c:pt>
                      <c:pt idx="1877">
                        <c:v>1146.47</c:v>
                      </c:pt>
                      <c:pt idx="1878">
                        <c:v>1147.08</c:v>
                      </c:pt>
                      <c:pt idx="1879">
                        <c:v>1147.7</c:v>
                      </c:pt>
                      <c:pt idx="1880">
                        <c:v>1148.31</c:v>
                      </c:pt>
                      <c:pt idx="1881">
                        <c:v>1148.92</c:v>
                      </c:pt>
                      <c:pt idx="1882">
                        <c:v>1149.53</c:v>
                      </c:pt>
                      <c:pt idx="1883">
                        <c:v>1150.1400000000001</c:v>
                      </c:pt>
                      <c:pt idx="1884">
                        <c:v>1150.75</c:v>
                      </c:pt>
                      <c:pt idx="1885">
                        <c:v>1151.3599999999999</c:v>
                      </c:pt>
                      <c:pt idx="1886">
                        <c:v>1151.97</c:v>
                      </c:pt>
                      <c:pt idx="1887">
                        <c:v>1152.58</c:v>
                      </c:pt>
                      <c:pt idx="1888">
                        <c:v>1153.19</c:v>
                      </c:pt>
                      <c:pt idx="1889">
                        <c:v>1153.8</c:v>
                      </c:pt>
                      <c:pt idx="1890">
                        <c:v>1154.4100000000001</c:v>
                      </c:pt>
                      <c:pt idx="1891">
                        <c:v>1155.02</c:v>
                      </c:pt>
                      <c:pt idx="1892">
                        <c:v>1155.6300000000001</c:v>
                      </c:pt>
                      <c:pt idx="1893">
                        <c:v>1156.24</c:v>
                      </c:pt>
                      <c:pt idx="1894">
                        <c:v>1156.8499999999999</c:v>
                      </c:pt>
                      <c:pt idx="1895">
                        <c:v>1157.46</c:v>
                      </c:pt>
                      <c:pt idx="1896">
                        <c:v>1158.07</c:v>
                      </c:pt>
                      <c:pt idx="1897">
                        <c:v>1158.68</c:v>
                      </c:pt>
                      <c:pt idx="1898">
                        <c:v>1159.29</c:v>
                      </c:pt>
                      <c:pt idx="1899">
                        <c:v>1159.9000000000001</c:v>
                      </c:pt>
                      <c:pt idx="1900">
                        <c:v>1160.52</c:v>
                      </c:pt>
                      <c:pt idx="1901">
                        <c:v>1161.1300000000001</c:v>
                      </c:pt>
                      <c:pt idx="1902">
                        <c:v>1161.74</c:v>
                      </c:pt>
                      <c:pt idx="1903">
                        <c:v>1162.3499999999999</c:v>
                      </c:pt>
                      <c:pt idx="1904">
                        <c:v>1162.96</c:v>
                      </c:pt>
                      <c:pt idx="1905">
                        <c:v>1163.57</c:v>
                      </c:pt>
                      <c:pt idx="1906">
                        <c:v>1164.18</c:v>
                      </c:pt>
                      <c:pt idx="1907">
                        <c:v>1164.79</c:v>
                      </c:pt>
                      <c:pt idx="1908">
                        <c:v>1165.4000000000001</c:v>
                      </c:pt>
                      <c:pt idx="1909">
                        <c:v>1166.01</c:v>
                      </c:pt>
                      <c:pt idx="1910">
                        <c:v>1166.6199999999999</c:v>
                      </c:pt>
                      <c:pt idx="1911">
                        <c:v>1167.23</c:v>
                      </c:pt>
                      <c:pt idx="1912">
                        <c:v>1167.8399999999999</c:v>
                      </c:pt>
                      <c:pt idx="1913">
                        <c:v>1168.45</c:v>
                      </c:pt>
                      <c:pt idx="1914">
                        <c:v>1169.06</c:v>
                      </c:pt>
                      <c:pt idx="1915">
                        <c:v>1169.67</c:v>
                      </c:pt>
                      <c:pt idx="1916">
                        <c:v>1170.28</c:v>
                      </c:pt>
                      <c:pt idx="1917">
                        <c:v>1170.8900000000001</c:v>
                      </c:pt>
                      <c:pt idx="1918">
                        <c:v>1171.5</c:v>
                      </c:pt>
                      <c:pt idx="1919">
                        <c:v>1172.1099999999999</c:v>
                      </c:pt>
                      <c:pt idx="1920">
                        <c:v>1172.72</c:v>
                      </c:pt>
                      <c:pt idx="1921">
                        <c:v>1173.3399999999999</c:v>
                      </c:pt>
                      <c:pt idx="1922">
                        <c:v>1173.95</c:v>
                      </c:pt>
                      <c:pt idx="1923">
                        <c:v>1174.56</c:v>
                      </c:pt>
                      <c:pt idx="1924">
                        <c:v>1175.17</c:v>
                      </c:pt>
                      <c:pt idx="1925">
                        <c:v>1175.78</c:v>
                      </c:pt>
                      <c:pt idx="1926">
                        <c:v>1176.3900000000001</c:v>
                      </c:pt>
                      <c:pt idx="1927">
                        <c:v>1177</c:v>
                      </c:pt>
                      <c:pt idx="1928">
                        <c:v>1177.6099999999999</c:v>
                      </c:pt>
                      <c:pt idx="1929">
                        <c:v>1178.22</c:v>
                      </c:pt>
                      <c:pt idx="1930">
                        <c:v>1178.83</c:v>
                      </c:pt>
                      <c:pt idx="1931">
                        <c:v>1179.44</c:v>
                      </c:pt>
                      <c:pt idx="1932">
                        <c:v>1180.05</c:v>
                      </c:pt>
                      <c:pt idx="1933">
                        <c:v>1180.6600000000001</c:v>
                      </c:pt>
                      <c:pt idx="1934">
                        <c:v>1181.27</c:v>
                      </c:pt>
                      <c:pt idx="1935">
                        <c:v>1181.8800000000001</c:v>
                      </c:pt>
                      <c:pt idx="1936">
                        <c:v>1182.49</c:v>
                      </c:pt>
                      <c:pt idx="1937">
                        <c:v>1183.0999999999999</c:v>
                      </c:pt>
                      <c:pt idx="1938">
                        <c:v>1183.71</c:v>
                      </c:pt>
                      <c:pt idx="1939">
                        <c:v>1184.32</c:v>
                      </c:pt>
                      <c:pt idx="1940">
                        <c:v>1184.93</c:v>
                      </c:pt>
                      <c:pt idx="1941">
                        <c:v>1185.54</c:v>
                      </c:pt>
                      <c:pt idx="1942">
                        <c:v>1186.1600000000001</c:v>
                      </c:pt>
                      <c:pt idx="1943">
                        <c:v>1186.77</c:v>
                      </c:pt>
                      <c:pt idx="1944">
                        <c:v>1187.3800000000001</c:v>
                      </c:pt>
                      <c:pt idx="1945">
                        <c:v>1187.99</c:v>
                      </c:pt>
                      <c:pt idx="1946">
                        <c:v>1188.5999999999999</c:v>
                      </c:pt>
                      <c:pt idx="1947">
                        <c:v>1189.21</c:v>
                      </c:pt>
                      <c:pt idx="1948">
                        <c:v>1189.82</c:v>
                      </c:pt>
                      <c:pt idx="1949">
                        <c:v>1190.43</c:v>
                      </c:pt>
                      <c:pt idx="1950">
                        <c:v>1191.04</c:v>
                      </c:pt>
                      <c:pt idx="1951">
                        <c:v>1191.6500000000001</c:v>
                      </c:pt>
                      <c:pt idx="1952">
                        <c:v>1192.26</c:v>
                      </c:pt>
                      <c:pt idx="1953">
                        <c:v>1192.8699999999999</c:v>
                      </c:pt>
                      <c:pt idx="1954">
                        <c:v>1193.48</c:v>
                      </c:pt>
                      <c:pt idx="1955">
                        <c:v>1194.0899999999999</c:v>
                      </c:pt>
                      <c:pt idx="1956">
                        <c:v>1194.7</c:v>
                      </c:pt>
                      <c:pt idx="1957">
                        <c:v>1195.31</c:v>
                      </c:pt>
                      <c:pt idx="1958">
                        <c:v>1195.92</c:v>
                      </c:pt>
                      <c:pt idx="1959">
                        <c:v>1196.53</c:v>
                      </c:pt>
                      <c:pt idx="1960">
                        <c:v>1197.1400000000001</c:v>
                      </c:pt>
                      <c:pt idx="1961">
                        <c:v>1197.75</c:v>
                      </c:pt>
                      <c:pt idx="1962">
                        <c:v>1198.3599999999999</c:v>
                      </c:pt>
                      <c:pt idx="1963">
                        <c:v>1198.98</c:v>
                      </c:pt>
                      <c:pt idx="1964">
                        <c:v>1199.5899999999999</c:v>
                      </c:pt>
                      <c:pt idx="1965">
                        <c:v>1200.2</c:v>
                      </c:pt>
                      <c:pt idx="1966">
                        <c:v>1200.81</c:v>
                      </c:pt>
                      <c:pt idx="1967">
                        <c:v>1201.42</c:v>
                      </c:pt>
                      <c:pt idx="1968">
                        <c:v>1202.03</c:v>
                      </c:pt>
                      <c:pt idx="1969">
                        <c:v>1202.6400000000001</c:v>
                      </c:pt>
                      <c:pt idx="1970">
                        <c:v>1203.25</c:v>
                      </c:pt>
                      <c:pt idx="1971">
                        <c:v>1203.8599999999999</c:v>
                      </c:pt>
                      <c:pt idx="1972">
                        <c:v>1204.47</c:v>
                      </c:pt>
                      <c:pt idx="1973">
                        <c:v>1205.08</c:v>
                      </c:pt>
                      <c:pt idx="1974">
                        <c:v>1205.69</c:v>
                      </c:pt>
                      <c:pt idx="1975">
                        <c:v>1206.3</c:v>
                      </c:pt>
                      <c:pt idx="1976">
                        <c:v>1206.9100000000001</c:v>
                      </c:pt>
                      <c:pt idx="1977">
                        <c:v>1207.52</c:v>
                      </c:pt>
                      <c:pt idx="1978">
                        <c:v>1208.1300000000001</c:v>
                      </c:pt>
                      <c:pt idx="1979">
                        <c:v>1208.74</c:v>
                      </c:pt>
                      <c:pt idx="1980">
                        <c:v>1209.3499999999999</c:v>
                      </c:pt>
                      <c:pt idx="1981">
                        <c:v>1209.96</c:v>
                      </c:pt>
                      <c:pt idx="1982">
                        <c:v>1210.57</c:v>
                      </c:pt>
                      <c:pt idx="1983">
                        <c:v>1211.18</c:v>
                      </c:pt>
                      <c:pt idx="1984">
                        <c:v>1211.8</c:v>
                      </c:pt>
                      <c:pt idx="1985">
                        <c:v>1212.4100000000001</c:v>
                      </c:pt>
                      <c:pt idx="1986">
                        <c:v>1213.02</c:v>
                      </c:pt>
                      <c:pt idx="1987">
                        <c:v>1213.6300000000001</c:v>
                      </c:pt>
                      <c:pt idx="1988">
                        <c:v>1214.24</c:v>
                      </c:pt>
                      <c:pt idx="1989">
                        <c:v>1214.8499999999999</c:v>
                      </c:pt>
                      <c:pt idx="1990">
                        <c:v>1215.46</c:v>
                      </c:pt>
                      <c:pt idx="1991">
                        <c:v>1216.07</c:v>
                      </c:pt>
                      <c:pt idx="1992">
                        <c:v>1216.68</c:v>
                      </c:pt>
                      <c:pt idx="1993">
                        <c:v>1217.29</c:v>
                      </c:pt>
                      <c:pt idx="1994">
                        <c:v>1217.9000000000001</c:v>
                      </c:pt>
                      <c:pt idx="1995">
                        <c:v>1218.51</c:v>
                      </c:pt>
                      <c:pt idx="1996">
                        <c:v>1219.1199999999999</c:v>
                      </c:pt>
                      <c:pt idx="1997">
                        <c:v>1219.73</c:v>
                      </c:pt>
                      <c:pt idx="1998">
                        <c:v>1220.3399999999999</c:v>
                      </c:pt>
                      <c:pt idx="1999">
                        <c:v>1220.95</c:v>
                      </c:pt>
                      <c:pt idx="2000">
                        <c:v>1221.56</c:v>
                      </c:pt>
                      <c:pt idx="2001">
                        <c:v>1222.17</c:v>
                      </c:pt>
                      <c:pt idx="2002">
                        <c:v>1222.78</c:v>
                      </c:pt>
                      <c:pt idx="2003">
                        <c:v>1223.3900000000001</c:v>
                      </c:pt>
                      <c:pt idx="2004">
                        <c:v>1224</c:v>
                      </c:pt>
                      <c:pt idx="2005">
                        <c:v>1224.6199999999999</c:v>
                      </c:pt>
                      <c:pt idx="2006">
                        <c:v>1225.23</c:v>
                      </c:pt>
                      <c:pt idx="2007">
                        <c:v>1225.8399999999999</c:v>
                      </c:pt>
                      <c:pt idx="2008">
                        <c:v>1226.45</c:v>
                      </c:pt>
                      <c:pt idx="2009">
                        <c:v>1227.06</c:v>
                      </c:pt>
                      <c:pt idx="2010">
                        <c:v>1227.67</c:v>
                      </c:pt>
                      <c:pt idx="2011">
                        <c:v>1228.28</c:v>
                      </c:pt>
                      <c:pt idx="2012">
                        <c:v>1228.8900000000001</c:v>
                      </c:pt>
                      <c:pt idx="2013">
                        <c:v>1229.5</c:v>
                      </c:pt>
                      <c:pt idx="2014">
                        <c:v>1230.1099999999999</c:v>
                      </c:pt>
                      <c:pt idx="2015">
                        <c:v>1230.72</c:v>
                      </c:pt>
                      <c:pt idx="2016">
                        <c:v>1231.33</c:v>
                      </c:pt>
                      <c:pt idx="2017">
                        <c:v>1231.94</c:v>
                      </c:pt>
                      <c:pt idx="2018">
                        <c:v>1232.55</c:v>
                      </c:pt>
                      <c:pt idx="2019">
                        <c:v>1233.1600000000001</c:v>
                      </c:pt>
                      <c:pt idx="2020">
                        <c:v>1233.77</c:v>
                      </c:pt>
                      <c:pt idx="2021">
                        <c:v>1234.3800000000001</c:v>
                      </c:pt>
                      <c:pt idx="2022">
                        <c:v>1234.99</c:v>
                      </c:pt>
                      <c:pt idx="2023">
                        <c:v>1235.5999999999999</c:v>
                      </c:pt>
                      <c:pt idx="2024">
                        <c:v>1236.21</c:v>
                      </c:pt>
                      <c:pt idx="2025">
                        <c:v>1236.82</c:v>
                      </c:pt>
                      <c:pt idx="2026">
                        <c:v>1237.44</c:v>
                      </c:pt>
                      <c:pt idx="2027">
                        <c:v>1238.05</c:v>
                      </c:pt>
                      <c:pt idx="2028">
                        <c:v>1238.6600000000001</c:v>
                      </c:pt>
                      <c:pt idx="2029">
                        <c:v>1239.27</c:v>
                      </c:pt>
                      <c:pt idx="2030">
                        <c:v>1239.8800000000001</c:v>
                      </c:pt>
                      <c:pt idx="2031">
                        <c:v>1240.49</c:v>
                      </c:pt>
                      <c:pt idx="2032">
                        <c:v>1241.0999999999999</c:v>
                      </c:pt>
                      <c:pt idx="2033">
                        <c:v>1241.71</c:v>
                      </c:pt>
                      <c:pt idx="2034">
                        <c:v>1242.32</c:v>
                      </c:pt>
                      <c:pt idx="2035">
                        <c:v>1242.93</c:v>
                      </c:pt>
                      <c:pt idx="2036">
                        <c:v>1243.54</c:v>
                      </c:pt>
                      <c:pt idx="2037">
                        <c:v>1244.1500000000001</c:v>
                      </c:pt>
                      <c:pt idx="2038">
                        <c:v>1244.76</c:v>
                      </c:pt>
                      <c:pt idx="2039">
                        <c:v>1245.3699999999999</c:v>
                      </c:pt>
                      <c:pt idx="2040">
                        <c:v>1245.98</c:v>
                      </c:pt>
                      <c:pt idx="2041">
                        <c:v>1246.5899999999999</c:v>
                      </c:pt>
                      <c:pt idx="2042">
                        <c:v>1247.2</c:v>
                      </c:pt>
                      <c:pt idx="2043">
                        <c:v>1247.81</c:v>
                      </c:pt>
                      <c:pt idx="2044">
                        <c:v>1248.42</c:v>
                      </c:pt>
                      <c:pt idx="2045">
                        <c:v>1249.03</c:v>
                      </c:pt>
                      <c:pt idx="2046">
                        <c:v>1249.6400000000001</c:v>
                      </c:pt>
                      <c:pt idx="2047">
                        <c:v>1250.26</c:v>
                      </c:pt>
                      <c:pt idx="2048">
                        <c:v>1250.8699999999999</c:v>
                      </c:pt>
                      <c:pt idx="2049">
                        <c:v>1251.48</c:v>
                      </c:pt>
                      <c:pt idx="2050">
                        <c:v>1252.0899999999999</c:v>
                      </c:pt>
                      <c:pt idx="2051">
                        <c:v>1252.7</c:v>
                      </c:pt>
                      <c:pt idx="2052">
                        <c:v>1253.31</c:v>
                      </c:pt>
                      <c:pt idx="2053">
                        <c:v>1253.92</c:v>
                      </c:pt>
                      <c:pt idx="2054">
                        <c:v>1254.53</c:v>
                      </c:pt>
                      <c:pt idx="2055">
                        <c:v>1255.1400000000001</c:v>
                      </c:pt>
                      <c:pt idx="2056">
                        <c:v>1255.75</c:v>
                      </c:pt>
                      <c:pt idx="2057">
                        <c:v>1256.3599999999999</c:v>
                      </c:pt>
                      <c:pt idx="2058">
                        <c:v>1256.97</c:v>
                      </c:pt>
                      <c:pt idx="2059">
                        <c:v>1257.58</c:v>
                      </c:pt>
                      <c:pt idx="2060">
                        <c:v>1258.19</c:v>
                      </c:pt>
                      <c:pt idx="2061">
                        <c:v>1258.8</c:v>
                      </c:pt>
                      <c:pt idx="2062">
                        <c:v>1259.4100000000001</c:v>
                      </c:pt>
                      <c:pt idx="2063">
                        <c:v>1260.02</c:v>
                      </c:pt>
                      <c:pt idx="2064">
                        <c:v>1260.6300000000001</c:v>
                      </c:pt>
                      <c:pt idx="2065">
                        <c:v>1261.24</c:v>
                      </c:pt>
                      <c:pt idx="2066">
                        <c:v>1261.8499999999999</c:v>
                      </c:pt>
                      <c:pt idx="2067">
                        <c:v>1262.46</c:v>
                      </c:pt>
                      <c:pt idx="2068">
                        <c:v>1263.08</c:v>
                      </c:pt>
                      <c:pt idx="2069">
                        <c:v>1263.69</c:v>
                      </c:pt>
                      <c:pt idx="2070">
                        <c:v>1264.3</c:v>
                      </c:pt>
                      <c:pt idx="2071">
                        <c:v>1264.9100000000001</c:v>
                      </c:pt>
                      <c:pt idx="2072">
                        <c:v>1265.52</c:v>
                      </c:pt>
                      <c:pt idx="2073">
                        <c:v>1266.1300000000001</c:v>
                      </c:pt>
                      <c:pt idx="2074">
                        <c:v>1266.74</c:v>
                      </c:pt>
                      <c:pt idx="2075">
                        <c:v>1267.3499999999999</c:v>
                      </c:pt>
                      <c:pt idx="2076">
                        <c:v>1267.96</c:v>
                      </c:pt>
                      <c:pt idx="2077">
                        <c:v>1268.57</c:v>
                      </c:pt>
                      <c:pt idx="2078">
                        <c:v>1269.18</c:v>
                      </c:pt>
                      <c:pt idx="2079">
                        <c:v>1269.79</c:v>
                      </c:pt>
                      <c:pt idx="2080">
                        <c:v>1270.4000000000001</c:v>
                      </c:pt>
                      <c:pt idx="2081">
                        <c:v>1271.01</c:v>
                      </c:pt>
                      <c:pt idx="2082">
                        <c:v>1271.6199999999999</c:v>
                      </c:pt>
                      <c:pt idx="2083">
                        <c:v>1272.23</c:v>
                      </c:pt>
                      <c:pt idx="2084">
                        <c:v>1272.8399999999999</c:v>
                      </c:pt>
                      <c:pt idx="2085">
                        <c:v>1273.45</c:v>
                      </c:pt>
                      <c:pt idx="2086">
                        <c:v>1274.06</c:v>
                      </c:pt>
                      <c:pt idx="2087">
                        <c:v>1274.67</c:v>
                      </c:pt>
                      <c:pt idx="2088">
                        <c:v>1275.28</c:v>
                      </c:pt>
                      <c:pt idx="2089">
                        <c:v>1275.9000000000001</c:v>
                      </c:pt>
                      <c:pt idx="2090">
                        <c:v>1276.51</c:v>
                      </c:pt>
                      <c:pt idx="2091">
                        <c:v>1277.1199999999999</c:v>
                      </c:pt>
                      <c:pt idx="2092">
                        <c:v>1277.73</c:v>
                      </c:pt>
                      <c:pt idx="2093">
                        <c:v>1278.3399999999999</c:v>
                      </c:pt>
                      <c:pt idx="2094">
                        <c:v>1278.95</c:v>
                      </c:pt>
                      <c:pt idx="2095">
                        <c:v>1279.56</c:v>
                      </c:pt>
                      <c:pt idx="2096">
                        <c:v>1280.17</c:v>
                      </c:pt>
                      <c:pt idx="2097">
                        <c:v>1280.78</c:v>
                      </c:pt>
                      <c:pt idx="2098">
                        <c:v>1281.3900000000001</c:v>
                      </c:pt>
                      <c:pt idx="2099">
                        <c:v>1282</c:v>
                      </c:pt>
                      <c:pt idx="2100">
                        <c:v>1282.6099999999999</c:v>
                      </c:pt>
                      <c:pt idx="2101">
                        <c:v>1283.22</c:v>
                      </c:pt>
                      <c:pt idx="2102">
                        <c:v>1283.83</c:v>
                      </c:pt>
                      <c:pt idx="2103">
                        <c:v>1284.44</c:v>
                      </c:pt>
                      <c:pt idx="2104">
                        <c:v>1285.05</c:v>
                      </c:pt>
                      <c:pt idx="2105">
                        <c:v>1285.6600000000001</c:v>
                      </c:pt>
                      <c:pt idx="2106">
                        <c:v>1286.27</c:v>
                      </c:pt>
                      <c:pt idx="2107">
                        <c:v>1286.8800000000001</c:v>
                      </c:pt>
                      <c:pt idx="2108">
                        <c:v>1287.49</c:v>
                      </c:pt>
                      <c:pt idx="2109">
                        <c:v>1288.0999999999999</c:v>
                      </c:pt>
                      <c:pt idx="2110">
                        <c:v>1288.72</c:v>
                      </c:pt>
                      <c:pt idx="2111">
                        <c:v>1289.33</c:v>
                      </c:pt>
                      <c:pt idx="2112">
                        <c:v>1289.94</c:v>
                      </c:pt>
                      <c:pt idx="2113">
                        <c:v>1290.55</c:v>
                      </c:pt>
                      <c:pt idx="2114">
                        <c:v>1291.1600000000001</c:v>
                      </c:pt>
                      <c:pt idx="2115">
                        <c:v>1291.77</c:v>
                      </c:pt>
                      <c:pt idx="2116">
                        <c:v>1292.3800000000001</c:v>
                      </c:pt>
                      <c:pt idx="2117">
                        <c:v>1292.99</c:v>
                      </c:pt>
                      <c:pt idx="2118">
                        <c:v>1293.5999999999999</c:v>
                      </c:pt>
                      <c:pt idx="2119">
                        <c:v>1294.21</c:v>
                      </c:pt>
                      <c:pt idx="2120">
                        <c:v>1294.82</c:v>
                      </c:pt>
                      <c:pt idx="2121">
                        <c:v>1295.43</c:v>
                      </c:pt>
                      <c:pt idx="2122">
                        <c:v>1296.04</c:v>
                      </c:pt>
                      <c:pt idx="2123">
                        <c:v>1296.6500000000001</c:v>
                      </c:pt>
                      <c:pt idx="2124">
                        <c:v>1297.26</c:v>
                      </c:pt>
                      <c:pt idx="2125">
                        <c:v>1297.8699999999999</c:v>
                      </c:pt>
                      <c:pt idx="2126">
                        <c:v>1298.48</c:v>
                      </c:pt>
                      <c:pt idx="2127">
                        <c:v>1299.0899999999999</c:v>
                      </c:pt>
                      <c:pt idx="2128">
                        <c:v>1299.7</c:v>
                      </c:pt>
                      <c:pt idx="2129">
                        <c:v>1300.31</c:v>
                      </c:pt>
                      <c:pt idx="2130">
                        <c:v>1300.92</c:v>
                      </c:pt>
                      <c:pt idx="2131">
                        <c:v>1301.54</c:v>
                      </c:pt>
                      <c:pt idx="2132">
                        <c:v>1302.1500000000001</c:v>
                      </c:pt>
                      <c:pt idx="2133">
                        <c:v>1302.76</c:v>
                      </c:pt>
                      <c:pt idx="2134">
                        <c:v>1303.3699999999999</c:v>
                      </c:pt>
                      <c:pt idx="2135">
                        <c:v>1303.98</c:v>
                      </c:pt>
                      <c:pt idx="2136">
                        <c:v>1304.5899999999999</c:v>
                      </c:pt>
                      <c:pt idx="2137">
                        <c:v>1305.2</c:v>
                      </c:pt>
                      <c:pt idx="2138">
                        <c:v>1305.81</c:v>
                      </c:pt>
                      <c:pt idx="2139">
                        <c:v>1306.42</c:v>
                      </c:pt>
                      <c:pt idx="2140">
                        <c:v>1307.03</c:v>
                      </c:pt>
                      <c:pt idx="2141">
                        <c:v>1307.6400000000001</c:v>
                      </c:pt>
                      <c:pt idx="2142">
                        <c:v>1308.25</c:v>
                      </c:pt>
                      <c:pt idx="2143">
                        <c:v>1308.8599999999999</c:v>
                      </c:pt>
                      <c:pt idx="2144">
                        <c:v>1309.47</c:v>
                      </c:pt>
                      <c:pt idx="2145">
                        <c:v>1310.08</c:v>
                      </c:pt>
                      <c:pt idx="2146">
                        <c:v>1310.69</c:v>
                      </c:pt>
                      <c:pt idx="2147">
                        <c:v>1311.3</c:v>
                      </c:pt>
                      <c:pt idx="2148">
                        <c:v>1311.91</c:v>
                      </c:pt>
                      <c:pt idx="2149">
                        <c:v>1312.52</c:v>
                      </c:pt>
                      <c:pt idx="2150">
                        <c:v>1313.13</c:v>
                      </c:pt>
                      <c:pt idx="2151">
                        <c:v>1313.74</c:v>
                      </c:pt>
                      <c:pt idx="2152">
                        <c:v>1314.36</c:v>
                      </c:pt>
                      <c:pt idx="2153">
                        <c:v>1314.97</c:v>
                      </c:pt>
                      <c:pt idx="2154">
                        <c:v>1315.58</c:v>
                      </c:pt>
                      <c:pt idx="2155">
                        <c:v>1316.19</c:v>
                      </c:pt>
                      <c:pt idx="2156">
                        <c:v>1316.8</c:v>
                      </c:pt>
                      <c:pt idx="2157">
                        <c:v>1317.41</c:v>
                      </c:pt>
                      <c:pt idx="2158">
                        <c:v>1318.02</c:v>
                      </c:pt>
                      <c:pt idx="2159">
                        <c:v>1318.63</c:v>
                      </c:pt>
                      <c:pt idx="2160">
                        <c:v>1319.24</c:v>
                      </c:pt>
                      <c:pt idx="2161">
                        <c:v>1319.85</c:v>
                      </c:pt>
                      <c:pt idx="2162">
                        <c:v>1320.46</c:v>
                      </c:pt>
                      <c:pt idx="2163">
                        <c:v>1321.07</c:v>
                      </c:pt>
                      <c:pt idx="2164">
                        <c:v>1321.68</c:v>
                      </c:pt>
                      <c:pt idx="2165">
                        <c:v>1322.29</c:v>
                      </c:pt>
                      <c:pt idx="2166">
                        <c:v>1322.9</c:v>
                      </c:pt>
                      <c:pt idx="2167">
                        <c:v>1323.51</c:v>
                      </c:pt>
                      <c:pt idx="2168">
                        <c:v>1324.12</c:v>
                      </c:pt>
                      <c:pt idx="2169">
                        <c:v>1324.73</c:v>
                      </c:pt>
                      <c:pt idx="2170">
                        <c:v>1325.34</c:v>
                      </c:pt>
                      <c:pt idx="2171">
                        <c:v>1325.95</c:v>
                      </c:pt>
                      <c:pt idx="2172">
                        <c:v>1326.56</c:v>
                      </c:pt>
                      <c:pt idx="2173">
                        <c:v>1327.18</c:v>
                      </c:pt>
                      <c:pt idx="2174">
                        <c:v>1327.79</c:v>
                      </c:pt>
                      <c:pt idx="2175">
                        <c:v>1328.4</c:v>
                      </c:pt>
                      <c:pt idx="2176">
                        <c:v>1329.01</c:v>
                      </c:pt>
                      <c:pt idx="2177">
                        <c:v>1329.62</c:v>
                      </c:pt>
                      <c:pt idx="2178">
                        <c:v>1330.23</c:v>
                      </c:pt>
                      <c:pt idx="2179">
                        <c:v>1330.84</c:v>
                      </c:pt>
                      <c:pt idx="2180">
                        <c:v>1331.45</c:v>
                      </c:pt>
                      <c:pt idx="2181">
                        <c:v>1332.06</c:v>
                      </c:pt>
                      <c:pt idx="2182">
                        <c:v>1332.67</c:v>
                      </c:pt>
                      <c:pt idx="2183">
                        <c:v>1333.28</c:v>
                      </c:pt>
                      <c:pt idx="2184">
                        <c:v>1333.89</c:v>
                      </c:pt>
                      <c:pt idx="2185">
                        <c:v>1334.5</c:v>
                      </c:pt>
                      <c:pt idx="2186">
                        <c:v>1335.11</c:v>
                      </c:pt>
                      <c:pt idx="2187">
                        <c:v>1335.72</c:v>
                      </c:pt>
                      <c:pt idx="2188">
                        <c:v>1336.33</c:v>
                      </c:pt>
                      <c:pt idx="2189">
                        <c:v>1336.94</c:v>
                      </c:pt>
                      <c:pt idx="2190">
                        <c:v>1337.55</c:v>
                      </c:pt>
                      <c:pt idx="2191">
                        <c:v>1338.16</c:v>
                      </c:pt>
                      <c:pt idx="2192">
                        <c:v>1338.77</c:v>
                      </c:pt>
                      <c:pt idx="2193">
                        <c:v>1339.38</c:v>
                      </c:pt>
                      <c:pt idx="2194">
                        <c:v>1340</c:v>
                      </c:pt>
                      <c:pt idx="2195">
                        <c:v>1340.61</c:v>
                      </c:pt>
                      <c:pt idx="2196">
                        <c:v>1341.22</c:v>
                      </c:pt>
                      <c:pt idx="2197">
                        <c:v>1341.83</c:v>
                      </c:pt>
                      <c:pt idx="2198">
                        <c:v>1342.44</c:v>
                      </c:pt>
                      <c:pt idx="2199">
                        <c:v>1343.05</c:v>
                      </c:pt>
                      <c:pt idx="2200">
                        <c:v>1343.66</c:v>
                      </c:pt>
                      <c:pt idx="2201">
                        <c:v>1344.27</c:v>
                      </c:pt>
                      <c:pt idx="2202">
                        <c:v>1344.88</c:v>
                      </c:pt>
                      <c:pt idx="2203">
                        <c:v>1345.49</c:v>
                      </c:pt>
                      <c:pt idx="2204">
                        <c:v>1346.1</c:v>
                      </c:pt>
                      <c:pt idx="2205">
                        <c:v>1346.71</c:v>
                      </c:pt>
                      <c:pt idx="2206">
                        <c:v>1347.32</c:v>
                      </c:pt>
                      <c:pt idx="2207">
                        <c:v>1347.93</c:v>
                      </c:pt>
                      <c:pt idx="2208">
                        <c:v>1348.54</c:v>
                      </c:pt>
                      <c:pt idx="2209">
                        <c:v>1349.15</c:v>
                      </c:pt>
                      <c:pt idx="2210">
                        <c:v>1349.76</c:v>
                      </c:pt>
                      <c:pt idx="2211">
                        <c:v>1350.37</c:v>
                      </c:pt>
                      <c:pt idx="2212">
                        <c:v>1350.98</c:v>
                      </c:pt>
                      <c:pt idx="2213">
                        <c:v>1351.59</c:v>
                      </c:pt>
                      <c:pt idx="2214">
                        <c:v>1352.2</c:v>
                      </c:pt>
                      <c:pt idx="2215">
                        <c:v>1352.82</c:v>
                      </c:pt>
                      <c:pt idx="2216">
                        <c:v>1353.43</c:v>
                      </c:pt>
                      <c:pt idx="2217">
                        <c:v>1354.04</c:v>
                      </c:pt>
                      <c:pt idx="2218">
                        <c:v>1354.65</c:v>
                      </c:pt>
                      <c:pt idx="2219">
                        <c:v>1355.26</c:v>
                      </c:pt>
                      <c:pt idx="2220">
                        <c:v>1355.87</c:v>
                      </c:pt>
                      <c:pt idx="2221">
                        <c:v>1356.48</c:v>
                      </c:pt>
                      <c:pt idx="2222">
                        <c:v>1357.09</c:v>
                      </c:pt>
                      <c:pt idx="2223">
                        <c:v>1357.7</c:v>
                      </c:pt>
                      <c:pt idx="2224">
                        <c:v>1358.31</c:v>
                      </c:pt>
                      <c:pt idx="2225">
                        <c:v>1358.92</c:v>
                      </c:pt>
                      <c:pt idx="2226">
                        <c:v>1359.53</c:v>
                      </c:pt>
                      <c:pt idx="2227">
                        <c:v>1360.14</c:v>
                      </c:pt>
                      <c:pt idx="2228">
                        <c:v>1360.75</c:v>
                      </c:pt>
                      <c:pt idx="2229">
                        <c:v>1361.36</c:v>
                      </c:pt>
                      <c:pt idx="2230">
                        <c:v>1361.97</c:v>
                      </c:pt>
                      <c:pt idx="2231">
                        <c:v>1362.58</c:v>
                      </c:pt>
                      <c:pt idx="2232">
                        <c:v>1363.19</c:v>
                      </c:pt>
                      <c:pt idx="2233">
                        <c:v>1363.8</c:v>
                      </c:pt>
                      <c:pt idx="2234">
                        <c:v>1364.41</c:v>
                      </c:pt>
                      <c:pt idx="2235">
                        <c:v>1365.02</c:v>
                      </c:pt>
                      <c:pt idx="2236">
                        <c:v>1365.64</c:v>
                      </c:pt>
                      <c:pt idx="2237">
                        <c:v>1366.25</c:v>
                      </c:pt>
                      <c:pt idx="2238">
                        <c:v>1366.86</c:v>
                      </c:pt>
                      <c:pt idx="2239">
                        <c:v>1367.47</c:v>
                      </c:pt>
                      <c:pt idx="2240">
                        <c:v>1368.08</c:v>
                      </c:pt>
                      <c:pt idx="2241">
                        <c:v>1368.69</c:v>
                      </c:pt>
                      <c:pt idx="2242">
                        <c:v>1369.3</c:v>
                      </c:pt>
                      <c:pt idx="2243">
                        <c:v>1369.91</c:v>
                      </c:pt>
                      <c:pt idx="2244">
                        <c:v>1370.52</c:v>
                      </c:pt>
                      <c:pt idx="2245">
                        <c:v>1371.13</c:v>
                      </c:pt>
                      <c:pt idx="2246">
                        <c:v>1371.74</c:v>
                      </c:pt>
                      <c:pt idx="2247">
                        <c:v>1372.35</c:v>
                      </c:pt>
                      <c:pt idx="2248">
                        <c:v>1372.96</c:v>
                      </c:pt>
                      <c:pt idx="2249">
                        <c:v>1373.57</c:v>
                      </c:pt>
                      <c:pt idx="2250">
                        <c:v>1374.18</c:v>
                      </c:pt>
                      <c:pt idx="2251">
                        <c:v>1374.79</c:v>
                      </c:pt>
                      <c:pt idx="2252">
                        <c:v>1375.4</c:v>
                      </c:pt>
                      <c:pt idx="2253">
                        <c:v>1376.01</c:v>
                      </c:pt>
                      <c:pt idx="2254">
                        <c:v>1376.62</c:v>
                      </c:pt>
                      <c:pt idx="2255">
                        <c:v>1377.23</c:v>
                      </c:pt>
                      <c:pt idx="2256">
                        <c:v>1377.84</c:v>
                      </c:pt>
                      <c:pt idx="2257">
                        <c:v>1378.46</c:v>
                      </c:pt>
                      <c:pt idx="2258">
                        <c:v>1379.07</c:v>
                      </c:pt>
                      <c:pt idx="2259">
                        <c:v>1379.68</c:v>
                      </c:pt>
                      <c:pt idx="2260">
                        <c:v>1380.29</c:v>
                      </c:pt>
                      <c:pt idx="2261">
                        <c:v>1380.9</c:v>
                      </c:pt>
                      <c:pt idx="2262">
                        <c:v>1381.51</c:v>
                      </c:pt>
                      <c:pt idx="2263">
                        <c:v>1382.12</c:v>
                      </c:pt>
                      <c:pt idx="2264">
                        <c:v>1382.73</c:v>
                      </c:pt>
                      <c:pt idx="2265">
                        <c:v>1383.34</c:v>
                      </c:pt>
                      <c:pt idx="2266">
                        <c:v>1383.95</c:v>
                      </c:pt>
                      <c:pt idx="2267">
                        <c:v>1384.56</c:v>
                      </c:pt>
                      <c:pt idx="2268">
                        <c:v>1385.17</c:v>
                      </c:pt>
                      <c:pt idx="2269">
                        <c:v>1385.78</c:v>
                      </c:pt>
                      <c:pt idx="2270">
                        <c:v>1386.39</c:v>
                      </c:pt>
                      <c:pt idx="2271">
                        <c:v>1387</c:v>
                      </c:pt>
                      <c:pt idx="2272">
                        <c:v>1387.61</c:v>
                      </c:pt>
                      <c:pt idx="2273">
                        <c:v>1388.22</c:v>
                      </c:pt>
                      <c:pt idx="2274">
                        <c:v>1388.83</c:v>
                      </c:pt>
                      <c:pt idx="2275">
                        <c:v>1389.44</c:v>
                      </c:pt>
                      <c:pt idx="2276">
                        <c:v>1390.05</c:v>
                      </c:pt>
                      <c:pt idx="2277">
                        <c:v>1390.66</c:v>
                      </c:pt>
                      <c:pt idx="2278">
                        <c:v>1391.28</c:v>
                      </c:pt>
                      <c:pt idx="2279">
                        <c:v>1391.89</c:v>
                      </c:pt>
                      <c:pt idx="2280">
                        <c:v>1392.5</c:v>
                      </c:pt>
                      <c:pt idx="2281">
                        <c:v>1393.11</c:v>
                      </c:pt>
                      <c:pt idx="2282">
                        <c:v>1393.72</c:v>
                      </c:pt>
                      <c:pt idx="2283">
                        <c:v>1394.33</c:v>
                      </c:pt>
                      <c:pt idx="2284">
                        <c:v>1394.94</c:v>
                      </c:pt>
                      <c:pt idx="2285">
                        <c:v>1395.55</c:v>
                      </c:pt>
                      <c:pt idx="2286">
                        <c:v>1396.16</c:v>
                      </c:pt>
                      <c:pt idx="2287">
                        <c:v>1396.77</c:v>
                      </c:pt>
                      <c:pt idx="2288">
                        <c:v>1397.38</c:v>
                      </c:pt>
                      <c:pt idx="2289">
                        <c:v>1397.99</c:v>
                      </c:pt>
                      <c:pt idx="2290">
                        <c:v>1398.6</c:v>
                      </c:pt>
                      <c:pt idx="2291">
                        <c:v>1399.21</c:v>
                      </c:pt>
                      <c:pt idx="2292">
                        <c:v>1399.82</c:v>
                      </c:pt>
                      <c:pt idx="2293">
                        <c:v>1400.43</c:v>
                      </c:pt>
                      <c:pt idx="2294">
                        <c:v>1401.04</c:v>
                      </c:pt>
                      <c:pt idx="2295">
                        <c:v>1401.65</c:v>
                      </c:pt>
                      <c:pt idx="2296">
                        <c:v>1402.26</c:v>
                      </c:pt>
                      <c:pt idx="2297">
                        <c:v>1402.87</c:v>
                      </c:pt>
                      <c:pt idx="2298">
                        <c:v>1403.48</c:v>
                      </c:pt>
                      <c:pt idx="2299">
                        <c:v>1404.1</c:v>
                      </c:pt>
                      <c:pt idx="2300">
                        <c:v>1404.71</c:v>
                      </c:pt>
                      <c:pt idx="2301">
                        <c:v>1405.32</c:v>
                      </c:pt>
                      <c:pt idx="2302">
                        <c:v>1405.93</c:v>
                      </c:pt>
                      <c:pt idx="2303">
                        <c:v>1406.54</c:v>
                      </c:pt>
                      <c:pt idx="2304">
                        <c:v>1407.15</c:v>
                      </c:pt>
                      <c:pt idx="2305">
                        <c:v>1407.76</c:v>
                      </c:pt>
                      <c:pt idx="2306">
                        <c:v>1408.37</c:v>
                      </c:pt>
                      <c:pt idx="2307">
                        <c:v>1408.98</c:v>
                      </c:pt>
                      <c:pt idx="2308">
                        <c:v>1409.59</c:v>
                      </c:pt>
                      <c:pt idx="2309">
                        <c:v>1410.2</c:v>
                      </c:pt>
                      <c:pt idx="2310">
                        <c:v>1410.81</c:v>
                      </c:pt>
                      <c:pt idx="2311">
                        <c:v>1411.42</c:v>
                      </c:pt>
                      <c:pt idx="2312">
                        <c:v>1412.03</c:v>
                      </c:pt>
                      <c:pt idx="2313">
                        <c:v>1412.64</c:v>
                      </c:pt>
                      <c:pt idx="2314">
                        <c:v>1413.25</c:v>
                      </c:pt>
                      <c:pt idx="2315">
                        <c:v>1413.86</c:v>
                      </c:pt>
                      <c:pt idx="2316">
                        <c:v>1414.47</c:v>
                      </c:pt>
                      <c:pt idx="2317">
                        <c:v>1415.08</c:v>
                      </c:pt>
                      <c:pt idx="2318">
                        <c:v>1415.69</c:v>
                      </c:pt>
                      <c:pt idx="2319">
                        <c:v>1416.3</c:v>
                      </c:pt>
                      <c:pt idx="2320">
                        <c:v>1416.92</c:v>
                      </c:pt>
                      <c:pt idx="2321">
                        <c:v>1417.53</c:v>
                      </c:pt>
                      <c:pt idx="2322">
                        <c:v>1418.14</c:v>
                      </c:pt>
                      <c:pt idx="2323">
                        <c:v>1418.75</c:v>
                      </c:pt>
                      <c:pt idx="2324">
                        <c:v>1419.36</c:v>
                      </c:pt>
                      <c:pt idx="2325">
                        <c:v>1419.97</c:v>
                      </c:pt>
                      <c:pt idx="2326">
                        <c:v>1420.58</c:v>
                      </c:pt>
                      <c:pt idx="2327">
                        <c:v>1421.19</c:v>
                      </c:pt>
                      <c:pt idx="2328">
                        <c:v>1421.8</c:v>
                      </c:pt>
                      <c:pt idx="2329">
                        <c:v>1422.41</c:v>
                      </c:pt>
                      <c:pt idx="2330">
                        <c:v>1423.02</c:v>
                      </c:pt>
                      <c:pt idx="2331">
                        <c:v>1423.63</c:v>
                      </c:pt>
                      <c:pt idx="2332">
                        <c:v>1424.24</c:v>
                      </c:pt>
                      <c:pt idx="2333">
                        <c:v>1424.85</c:v>
                      </c:pt>
                      <c:pt idx="2334">
                        <c:v>1425.46</c:v>
                      </c:pt>
                      <c:pt idx="2335">
                        <c:v>1426.07</c:v>
                      </c:pt>
                      <c:pt idx="2336">
                        <c:v>1426.68</c:v>
                      </c:pt>
                      <c:pt idx="2337">
                        <c:v>1427.29</c:v>
                      </c:pt>
                      <c:pt idx="2338">
                        <c:v>1427.9</c:v>
                      </c:pt>
                      <c:pt idx="2339">
                        <c:v>1428.51</c:v>
                      </c:pt>
                      <c:pt idx="2340">
                        <c:v>1429.12</c:v>
                      </c:pt>
                      <c:pt idx="2341">
                        <c:v>1429.74</c:v>
                      </c:pt>
                      <c:pt idx="2342">
                        <c:v>1430.35</c:v>
                      </c:pt>
                      <c:pt idx="2343">
                        <c:v>1430.96</c:v>
                      </c:pt>
                      <c:pt idx="2344">
                        <c:v>1431.57</c:v>
                      </c:pt>
                      <c:pt idx="2345">
                        <c:v>1432.18</c:v>
                      </c:pt>
                      <c:pt idx="2346">
                        <c:v>1432.79</c:v>
                      </c:pt>
                      <c:pt idx="2347">
                        <c:v>1433.4</c:v>
                      </c:pt>
                      <c:pt idx="2348">
                        <c:v>1434.01</c:v>
                      </c:pt>
                      <c:pt idx="2349">
                        <c:v>1434.62</c:v>
                      </c:pt>
                      <c:pt idx="2350">
                        <c:v>1435.23</c:v>
                      </c:pt>
                      <c:pt idx="2351">
                        <c:v>1435.84</c:v>
                      </c:pt>
                      <c:pt idx="2352">
                        <c:v>1436.45</c:v>
                      </c:pt>
                      <c:pt idx="2353">
                        <c:v>1437.06</c:v>
                      </c:pt>
                      <c:pt idx="2354">
                        <c:v>1437.67</c:v>
                      </c:pt>
                      <c:pt idx="2355">
                        <c:v>1438.28</c:v>
                      </c:pt>
                      <c:pt idx="2356">
                        <c:v>1438.89</c:v>
                      </c:pt>
                      <c:pt idx="2357">
                        <c:v>1439.5</c:v>
                      </c:pt>
                      <c:pt idx="2358">
                        <c:v>1440.11</c:v>
                      </c:pt>
                      <c:pt idx="2359">
                        <c:v>1440.72</c:v>
                      </c:pt>
                      <c:pt idx="2360">
                        <c:v>1441.33</c:v>
                      </c:pt>
                      <c:pt idx="2361">
                        <c:v>1441.94</c:v>
                      </c:pt>
                      <c:pt idx="2362">
                        <c:v>1442.56</c:v>
                      </c:pt>
                      <c:pt idx="2363">
                        <c:v>1443.17</c:v>
                      </c:pt>
                      <c:pt idx="2364">
                        <c:v>1443.78</c:v>
                      </c:pt>
                      <c:pt idx="2365">
                        <c:v>1444.39</c:v>
                      </c:pt>
                      <c:pt idx="2366">
                        <c:v>1445</c:v>
                      </c:pt>
                      <c:pt idx="2367">
                        <c:v>1445.61</c:v>
                      </c:pt>
                      <c:pt idx="2368">
                        <c:v>1446.22</c:v>
                      </c:pt>
                      <c:pt idx="2369">
                        <c:v>1446.83</c:v>
                      </c:pt>
                      <c:pt idx="2370">
                        <c:v>1447.44</c:v>
                      </c:pt>
                      <c:pt idx="2371">
                        <c:v>1448.05</c:v>
                      </c:pt>
                      <c:pt idx="2372">
                        <c:v>1448.66</c:v>
                      </c:pt>
                      <c:pt idx="2373">
                        <c:v>1449.27</c:v>
                      </c:pt>
                      <c:pt idx="2374">
                        <c:v>1449.88</c:v>
                      </c:pt>
                      <c:pt idx="2375">
                        <c:v>1450.49</c:v>
                      </c:pt>
                      <c:pt idx="2376">
                        <c:v>1451.1</c:v>
                      </c:pt>
                      <c:pt idx="2377">
                        <c:v>1451.71</c:v>
                      </c:pt>
                      <c:pt idx="2378">
                        <c:v>1452.32</c:v>
                      </c:pt>
                      <c:pt idx="2379">
                        <c:v>1452.93</c:v>
                      </c:pt>
                      <c:pt idx="2380">
                        <c:v>1453.54</c:v>
                      </c:pt>
                      <c:pt idx="2381">
                        <c:v>1454.15</c:v>
                      </c:pt>
                      <c:pt idx="2382">
                        <c:v>1454.76</c:v>
                      </c:pt>
                      <c:pt idx="2383">
                        <c:v>1455.38</c:v>
                      </c:pt>
                      <c:pt idx="2384">
                        <c:v>1455.99</c:v>
                      </c:pt>
                      <c:pt idx="2385">
                        <c:v>1456.6</c:v>
                      </c:pt>
                      <c:pt idx="2386">
                        <c:v>1457.21</c:v>
                      </c:pt>
                      <c:pt idx="2387">
                        <c:v>1457.82</c:v>
                      </c:pt>
                      <c:pt idx="2388">
                        <c:v>1458.43</c:v>
                      </c:pt>
                      <c:pt idx="2389">
                        <c:v>1459.04</c:v>
                      </c:pt>
                      <c:pt idx="2390">
                        <c:v>1459.65</c:v>
                      </c:pt>
                      <c:pt idx="2391">
                        <c:v>1460.26</c:v>
                      </c:pt>
                      <c:pt idx="2392">
                        <c:v>1460.87</c:v>
                      </c:pt>
                      <c:pt idx="2393">
                        <c:v>1461.48</c:v>
                      </c:pt>
                      <c:pt idx="2394">
                        <c:v>1462.09</c:v>
                      </c:pt>
                      <c:pt idx="2395">
                        <c:v>1462.7</c:v>
                      </c:pt>
                      <c:pt idx="2396">
                        <c:v>1463.31</c:v>
                      </c:pt>
                      <c:pt idx="2397">
                        <c:v>1463.92</c:v>
                      </c:pt>
                      <c:pt idx="2398">
                        <c:v>1464.53</c:v>
                      </c:pt>
                      <c:pt idx="2399">
                        <c:v>1465.14</c:v>
                      </c:pt>
                      <c:pt idx="2400">
                        <c:v>1465.75</c:v>
                      </c:pt>
                      <c:pt idx="2401">
                        <c:v>1466.36</c:v>
                      </c:pt>
                      <c:pt idx="2402">
                        <c:v>1466.97</c:v>
                      </c:pt>
                      <c:pt idx="2403">
                        <c:v>1467.58</c:v>
                      </c:pt>
                      <c:pt idx="2404">
                        <c:v>1468.2</c:v>
                      </c:pt>
                      <c:pt idx="2405">
                        <c:v>1468.81</c:v>
                      </c:pt>
                      <c:pt idx="2406">
                        <c:v>1469.42</c:v>
                      </c:pt>
                      <c:pt idx="2407">
                        <c:v>1470.03</c:v>
                      </c:pt>
                      <c:pt idx="2408">
                        <c:v>1470.64</c:v>
                      </c:pt>
                      <c:pt idx="2409">
                        <c:v>1471.25</c:v>
                      </c:pt>
                      <c:pt idx="2410">
                        <c:v>1471.86</c:v>
                      </c:pt>
                      <c:pt idx="2411">
                        <c:v>1472.47</c:v>
                      </c:pt>
                      <c:pt idx="2412">
                        <c:v>1473.08</c:v>
                      </c:pt>
                      <c:pt idx="2413">
                        <c:v>1473.69</c:v>
                      </c:pt>
                      <c:pt idx="2414">
                        <c:v>1474.3</c:v>
                      </c:pt>
                      <c:pt idx="2415">
                        <c:v>1474.91</c:v>
                      </c:pt>
                      <c:pt idx="2416">
                        <c:v>1475.52</c:v>
                      </c:pt>
                      <c:pt idx="2417">
                        <c:v>1476.13</c:v>
                      </c:pt>
                      <c:pt idx="2418">
                        <c:v>1476.74</c:v>
                      </c:pt>
                      <c:pt idx="2419">
                        <c:v>1477.35</c:v>
                      </c:pt>
                      <c:pt idx="2420">
                        <c:v>1477.96</c:v>
                      </c:pt>
                      <c:pt idx="2421">
                        <c:v>1478.57</c:v>
                      </c:pt>
                      <c:pt idx="2422">
                        <c:v>1479.18</c:v>
                      </c:pt>
                      <c:pt idx="2423">
                        <c:v>1479.79</c:v>
                      </c:pt>
                      <c:pt idx="2424">
                        <c:v>1480.4</c:v>
                      </c:pt>
                      <c:pt idx="2425">
                        <c:v>1481.02</c:v>
                      </c:pt>
                      <c:pt idx="2426">
                        <c:v>1481.63</c:v>
                      </c:pt>
                      <c:pt idx="2427">
                        <c:v>1482.24</c:v>
                      </c:pt>
                      <c:pt idx="2428">
                        <c:v>1482.85</c:v>
                      </c:pt>
                      <c:pt idx="2429">
                        <c:v>1483.46</c:v>
                      </c:pt>
                      <c:pt idx="2430">
                        <c:v>1484.07</c:v>
                      </c:pt>
                      <c:pt idx="2431">
                        <c:v>1484.68</c:v>
                      </c:pt>
                      <c:pt idx="2432">
                        <c:v>1485.29</c:v>
                      </c:pt>
                      <c:pt idx="2433">
                        <c:v>1485.9</c:v>
                      </c:pt>
                      <c:pt idx="2434">
                        <c:v>1486.51</c:v>
                      </c:pt>
                      <c:pt idx="2435">
                        <c:v>1487.12</c:v>
                      </c:pt>
                      <c:pt idx="2436">
                        <c:v>1487.73</c:v>
                      </c:pt>
                      <c:pt idx="2437">
                        <c:v>1488.34</c:v>
                      </c:pt>
                      <c:pt idx="2438">
                        <c:v>1488.95</c:v>
                      </c:pt>
                      <c:pt idx="2439">
                        <c:v>1489.56</c:v>
                      </c:pt>
                      <c:pt idx="2440">
                        <c:v>1490.17</c:v>
                      </c:pt>
                      <c:pt idx="2441">
                        <c:v>1490.78</c:v>
                      </c:pt>
                      <c:pt idx="2442">
                        <c:v>1491.39</c:v>
                      </c:pt>
                      <c:pt idx="2443">
                        <c:v>1492</c:v>
                      </c:pt>
                      <c:pt idx="2444">
                        <c:v>1492.61</c:v>
                      </c:pt>
                      <c:pt idx="2445">
                        <c:v>1493.22</c:v>
                      </c:pt>
                      <c:pt idx="2446">
                        <c:v>1493.84</c:v>
                      </c:pt>
                      <c:pt idx="2447">
                        <c:v>1494.45</c:v>
                      </c:pt>
                      <c:pt idx="2448">
                        <c:v>1495.06</c:v>
                      </c:pt>
                      <c:pt idx="2449">
                        <c:v>1495.67</c:v>
                      </c:pt>
                      <c:pt idx="2450">
                        <c:v>1496.28</c:v>
                      </c:pt>
                      <c:pt idx="2451">
                        <c:v>1496.89</c:v>
                      </c:pt>
                      <c:pt idx="2452">
                        <c:v>1497.5</c:v>
                      </c:pt>
                      <c:pt idx="2453">
                        <c:v>1498.11</c:v>
                      </c:pt>
                      <c:pt idx="2454">
                        <c:v>1498.72</c:v>
                      </c:pt>
                      <c:pt idx="2455">
                        <c:v>1499.33</c:v>
                      </c:pt>
                      <c:pt idx="2456">
                        <c:v>1499.94</c:v>
                      </c:pt>
                      <c:pt idx="2457">
                        <c:v>1500.55</c:v>
                      </c:pt>
                      <c:pt idx="2458">
                        <c:v>1501.16</c:v>
                      </c:pt>
                      <c:pt idx="2459">
                        <c:v>1501.77</c:v>
                      </c:pt>
                      <c:pt idx="2460">
                        <c:v>1502.38</c:v>
                      </c:pt>
                      <c:pt idx="2461">
                        <c:v>1502.99</c:v>
                      </c:pt>
                      <c:pt idx="2462">
                        <c:v>1503.6</c:v>
                      </c:pt>
                      <c:pt idx="2463">
                        <c:v>1504.21</c:v>
                      </c:pt>
                      <c:pt idx="2464">
                        <c:v>1504.82</c:v>
                      </c:pt>
                      <c:pt idx="2465">
                        <c:v>1505.43</c:v>
                      </c:pt>
                      <c:pt idx="2466">
                        <c:v>1506.04</c:v>
                      </c:pt>
                      <c:pt idx="2467">
                        <c:v>1506.66</c:v>
                      </c:pt>
                      <c:pt idx="2468">
                        <c:v>1507.27</c:v>
                      </c:pt>
                      <c:pt idx="2469">
                        <c:v>1507.88</c:v>
                      </c:pt>
                      <c:pt idx="2470">
                        <c:v>1508.49</c:v>
                      </c:pt>
                      <c:pt idx="2471">
                        <c:v>1509.1</c:v>
                      </c:pt>
                      <c:pt idx="2472">
                        <c:v>1509.71</c:v>
                      </c:pt>
                      <c:pt idx="2473">
                        <c:v>1510.32</c:v>
                      </c:pt>
                      <c:pt idx="2474">
                        <c:v>1510.93</c:v>
                      </c:pt>
                      <c:pt idx="2475">
                        <c:v>1511.54</c:v>
                      </c:pt>
                      <c:pt idx="2476">
                        <c:v>1512.15</c:v>
                      </c:pt>
                      <c:pt idx="2477">
                        <c:v>1512.76</c:v>
                      </c:pt>
                      <c:pt idx="2478">
                        <c:v>1513.37</c:v>
                      </c:pt>
                      <c:pt idx="2479">
                        <c:v>1513.98</c:v>
                      </c:pt>
                      <c:pt idx="2480">
                        <c:v>1514.59</c:v>
                      </c:pt>
                      <c:pt idx="2481">
                        <c:v>1515.2</c:v>
                      </c:pt>
                      <c:pt idx="2482">
                        <c:v>1515.81</c:v>
                      </c:pt>
                      <c:pt idx="2483">
                        <c:v>1516.42</c:v>
                      </c:pt>
                      <c:pt idx="2484">
                        <c:v>1517.03</c:v>
                      </c:pt>
                      <c:pt idx="2485">
                        <c:v>1517.64</c:v>
                      </c:pt>
                      <c:pt idx="2486">
                        <c:v>1518.25</c:v>
                      </c:pt>
                      <c:pt idx="2487">
                        <c:v>1518.86</c:v>
                      </c:pt>
                      <c:pt idx="2488">
                        <c:v>1519.48</c:v>
                      </c:pt>
                      <c:pt idx="2489">
                        <c:v>1520.09</c:v>
                      </c:pt>
                      <c:pt idx="2490">
                        <c:v>1520.7</c:v>
                      </c:pt>
                      <c:pt idx="2491">
                        <c:v>1521.31</c:v>
                      </c:pt>
                      <c:pt idx="2492">
                        <c:v>1521.92</c:v>
                      </c:pt>
                      <c:pt idx="2493">
                        <c:v>1522.53</c:v>
                      </c:pt>
                      <c:pt idx="2494">
                        <c:v>1523.14</c:v>
                      </c:pt>
                      <c:pt idx="2495">
                        <c:v>1523.75</c:v>
                      </c:pt>
                      <c:pt idx="2496">
                        <c:v>1524.36</c:v>
                      </c:pt>
                      <c:pt idx="2497">
                        <c:v>1524.97</c:v>
                      </c:pt>
                      <c:pt idx="2498">
                        <c:v>1525.58</c:v>
                      </c:pt>
                      <c:pt idx="2499">
                        <c:v>1526.19</c:v>
                      </c:pt>
                      <c:pt idx="2500">
                        <c:v>1526.8</c:v>
                      </c:pt>
                      <c:pt idx="2501">
                        <c:v>1527.41</c:v>
                      </c:pt>
                      <c:pt idx="2502">
                        <c:v>1528.02</c:v>
                      </c:pt>
                      <c:pt idx="2503">
                        <c:v>1528.63</c:v>
                      </c:pt>
                      <c:pt idx="2504">
                        <c:v>1529.24</c:v>
                      </c:pt>
                      <c:pt idx="2505">
                        <c:v>1529.85</c:v>
                      </c:pt>
                      <c:pt idx="2506">
                        <c:v>1530.46</c:v>
                      </c:pt>
                      <c:pt idx="2507">
                        <c:v>1531.07</c:v>
                      </c:pt>
                      <c:pt idx="2508">
                        <c:v>1531.68</c:v>
                      </c:pt>
                      <c:pt idx="2509">
                        <c:v>1532.3</c:v>
                      </c:pt>
                      <c:pt idx="2510">
                        <c:v>1532.91</c:v>
                      </c:pt>
                      <c:pt idx="2511">
                        <c:v>1533.52</c:v>
                      </c:pt>
                      <c:pt idx="2512">
                        <c:v>1534.13</c:v>
                      </c:pt>
                      <c:pt idx="2513">
                        <c:v>1534.74</c:v>
                      </c:pt>
                      <c:pt idx="2514">
                        <c:v>1535.35</c:v>
                      </c:pt>
                      <c:pt idx="2515">
                        <c:v>1535.96</c:v>
                      </c:pt>
                      <c:pt idx="2516">
                        <c:v>1536.57</c:v>
                      </c:pt>
                      <c:pt idx="2517">
                        <c:v>1537.18</c:v>
                      </c:pt>
                      <c:pt idx="2518">
                        <c:v>1537.79</c:v>
                      </c:pt>
                      <c:pt idx="2519">
                        <c:v>1538.4</c:v>
                      </c:pt>
                      <c:pt idx="2520">
                        <c:v>1539.01</c:v>
                      </c:pt>
                      <c:pt idx="2521">
                        <c:v>1539.62</c:v>
                      </c:pt>
                      <c:pt idx="2522">
                        <c:v>1540.23</c:v>
                      </c:pt>
                      <c:pt idx="2523">
                        <c:v>1540.84</c:v>
                      </c:pt>
                      <c:pt idx="2524">
                        <c:v>1541.45</c:v>
                      </c:pt>
                      <c:pt idx="2525">
                        <c:v>1542.06</c:v>
                      </c:pt>
                      <c:pt idx="2526">
                        <c:v>1542.67</c:v>
                      </c:pt>
                      <c:pt idx="2527">
                        <c:v>1543.28</c:v>
                      </c:pt>
                      <c:pt idx="2528">
                        <c:v>1543.89</c:v>
                      </c:pt>
                      <c:pt idx="2529">
                        <c:v>1544.5</c:v>
                      </c:pt>
                      <c:pt idx="2530">
                        <c:v>1545.12</c:v>
                      </c:pt>
                      <c:pt idx="2531">
                        <c:v>1545.73</c:v>
                      </c:pt>
                      <c:pt idx="2532">
                        <c:v>1546.34</c:v>
                      </c:pt>
                      <c:pt idx="2533">
                        <c:v>1546.95</c:v>
                      </c:pt>
                      <c:pt idx="2534">
                        <c:v>1547.56</c:v>
                      </c:pt>
                      <c:pt idx="2535">
                        <c:v>1548.17</c:v>
                      </c:pt>
                      <c:pt idx="2536">
                        <c:v>1548.78</c:v>
                      </c:pt>
                      <c:pt idx="2537">
                        <c:v>1549.39</c:v>
                      </c:pt>
                      <c:pt idx="2538">
                        <c:v>1550</c:v>
                      </c:pt>
                      <c:pt idx="2539">
                        <c:v>1550.61</c:v>
                      </c:pt>
                      <c:pt idx="2540">
                        <c:v>1551.22</c:v>
                      </c:pt>
                      <c:pt idx="2541">
                        <c:v>1551.83</c:v>
                      </c:pt>
                      <c:pt idx="2542">
                        <c:v>1552.44</c:v>
                      </c:pt>
                      <c:pt idx="2543">
                        <c:v>1553.05</c:v>
                      </c:pt>
                      <c:pt idx="2544">
                        <c:v>1553.66</c:v>
                      </c:pt>
                      <c:pt idx="2545">
                        <c:v>1554.27</c:v>
                      </c:pt>
                      <c:pt idx="2546">
                        <c:v>1554.88</c:v>
                      </c:pt>
                      <c:pt idx="2547">
                        <c:v>1555.49</c:v>
                      </c:pt>
                      <c:pt idx="2548">
                        <c:v>1556.1</c:v>
                      </c:pt>
                      <c:pt idx="2549">
                        <c:v>1556.71</c:v>
                      </c:pt>
                      <c:pt idx="2550">
                        <c:v>1557.32</c:v>
                      </c:pt>
                      <c:pt idx="2551">
                        <c:v>1557.94</c:v>
                      </c:pt>
                      <c:pt idx="2552">
                        <c:v>1558.55</c:v>
                      </c:pt>
                      <c:pt idx="2553">
                        <c:v>1559.16</c:v>
                      </c:pt>
                      <c:pt idx="2554">
                        <c:v>1559.77</c:v>
                      </c:pt>
                      <c:pt idx="2555">
                        <c:v>1560.38</c:v>
                      </c:pt>
                      <c:pt idx="2556">
                        <c:v>1560.99</c:v>
                      </c:pt>
                      <c:pt idx="2557">
                        <c:v>1561.6</c:v>
                      </c:pt>
                      <c:pt idx="2558">
                        <c:v>1562.21</c:v>
                      </c:pt>
                      <c:pt idx="2559">
                        <c:v>1562.82</c:v>
                      </c:pt>
                      <c:pt idx="2560">
                        <c:v>1563.43</c:v>
                      </c:pt>
                      <c:pt idx="2561">
                        <c:v>1564.04</c:v>
                      </c:pt>
                      <c:pt idx="2562">
                        <c:v>1564.65</c:v>
                      </c:pt>
                      <c:pt idx="2563">
                        <c:v>1565.26</c:v>
                      </c:pt>
                      <c:pt idx="2564">
                        <c:v>1565.87</c:v>
                      </c:pt>
                      <c:pt idx="2565">
                        <c:v>1566.48</c:v>
                      </c:pt>
                      <c:pt idx="2566">
                        <c:v>1567.09</c:v>
                      </c:pt>
                      <c:pt idx="2567">
                        <c:v>1567.7</c:v>
                      </c:pt>
                      <c:pt idx="2568">
                        <c:v>1568.31</c:v>
                      </c:pt>
                      <c:pt idx="2569">
                        <c:v>1568.92</c:v>
                      </c:pt>
                      <c:pt idx="2570">
                        <c:v>1569.53</c:v>
                      </c:pt>
                      <c:pt idx="2571">
                        <c:v>1570.14</c:v>
                      </c:pt>
                      <c:pt idx="2572">
                        <c:v>1570.76</c:v>
                      </c:pt>
                      <c:pt idx="2573">
                        <c:v>1571.37</c:v>
                      </c:pt>
                      <c:pt idx="2574">
                        <c:v>1571.98</c:v>
                      </c:pt>
                      <c:pt idx="2575">
                        <c:v>1572.59</c:v>
                      </c:pt>
                      <c:pt idx="2576">
                        <c:v>1573.2</c:v>
                      </c:pt>
                      <c:pt idx="2577">
                        <c:v>1573.81</c:v>
                      </c:pt>
                      <c:pt idx="2578">
                        <c:v>1574.42</c:v>
                      </c:pt>
                      <c:pt idx="2579">
                        <c:v>1575.03</c:v>
                      </c:pt>
                      <c:pt idx="2580">
                        <c:v>1575.64</c:v>
                      </c:pt>
                      <c:pt idx="2581">
                        <c:v>1576.25</c:v>
                      </c:pt>
                      <c:pt idx="2582">
                        <c:v>1576.86</c:v>
                      </c:pt>
                      <c:pt idx="2583">
                        <c:v>1577.47</c:v>
                      </c:pt>
                      <c:pt idx="2584">
                        <c:v>1578.08</c:v>
                      </c:pt>
                      <c:pt idx="2585">
                        <c:v>1578.69</c:v>
                      </c:pt>
                      <c:pt idx="2586">
                        <c:v>1579.3</c:v>
                      </c:pt>
                      <c:pt idx="2587">
                        <c:v>1579.91</c:v>
                      </c:pt>
                      <c:pt idx="2588">
                        <c:v>1580.52</c:v>
                      </c:pt>
                      <c:pt idx="2589">
                        <c:v>1581.13</c:v>
                      </c:pt>
                      <c:pt idx="2590">
                        <c:v>1581.74</c:v>
                      </c:pt>
                      <c:pt idx="2591">
                        <c:v>1582.35</c:v>
                      </c:pt>
                      <c:pt idx="2592">
                        <c:v>1582.96</c:v>
                      </c:pt>
                      <c:pt idx="2593">
                        <c:v>1583.58</c:v>
                      </c:pt>
                      <c:pt idx="2594">
                        <c:v>1584.19</c:v>
                      </c:pt>
                      <c:pt idx="2595">
                        <c:v>1584.8</c:v>
                      </c:pt>
                      <c:pt idx="2596">
                        <c:v>1585.41</c:v>
                      </c:pt>
                      <c:pt idx="2597">
                        <c:v>1586.02</c:v>
                      </c:pt>
                      <c:pt idx="2598">
                        <c:v>1586.63</c:v>
                      </c:pt>
                      <c:pt idx="2599">
                        <c:v>1587.24</c:v>
                      </c:pt>
                      <c:pt idx="2600">
                        <c:v>1587.85</c:v>
                      </c:pt>
                      <c:pt idx="2601">
                        <c:v>1588.46</c:v>
                      </c:pt>
                      <c:pt idx="2602">
                        <c:v>1589.07</c:v>
                      </c:pt>
                      <c:pt idx="2603">
                        <c:v>1589.68</c:v>
                      </c:pt>
                      <c:pt idx="2604">
                        <c:v>1590.29</c:v>
                      </c:pt>
                      <c:pt idx="2605">
                        <c:v>1590.9</c:v>
                      </c:pt>
                      <c:pt idx="2606">
                        <c:v>1591.51</c:v>
                      </c:pt>
                      <c:pt idx="2607">
                        <c:v>1592.12</c:v>
                      </c:pt>
                      <c:pt idx="2608">
                        <c:v>1592.73</c:v>
                      </c:pt>
                      <c:pt idx="2609">
                        <c:v>1593.34</c:v>
                      </c:pt>
                      <c:pt idx="2610">
                        <c:v>1593.95</c:v>
                      </c:pt>
                      <c:pt idx="2611">
                        <c:v>1594.56</c:v>
                      </c:pt>
                      <c:pt idx="2612">
                        <c:v>1595.17</c:v>
                      </c:pt>
                      <c:pt idx="2613">
                        <c:v>1595.78</c:v>
                      </c:pt>
                      <c:pt idx="2614">
                        <c:v>1596.4</c:v>
                      </c:pt>
                      <c:pt idx="2615">
                        <c:v>1597.01</c:v>
                      </c:pt>
                      <c:pt idx="2616">
                        <c:v>1597.62</c:v>
                      </c:pt>
                      <c:pt idx="2617">
                        <c:v>1598.23</c:v>
                      </c:pt>
                      <c:pt idx="2618">
                        <c:v>1598.84</c:v>
                      </c:pt>
                      <c:pt idx="2619">
                        <c:v>1599.45</c:v>
                      </c:pt>
                      <c:pt idx="2620">
                        <c:v>1600.06</c:v>
                      </c:pt>
                      <c:pt idx="2621">
                        <c:v>1600.67</c:v>
                      </c:pt>
                      <c:pt idx="2622">
                        <c:v>1601.28</c:v>
                      </c:pt>
                      <c:pt idx="2623">
                        <c:v>1601.89</c:v>
                      </c:pt>
                      <c:pt idx="2624">
                        <c:v>1602.5</c:v>
                      </c:pt>
                      <c:pt idx="2625">
                        <c:v>1603.11</c:v>
                      </c:pt>
                      <c:pt idx="2626">
                        <c:v>1603.72</c:v>
                      </c:pt>
                      <c:pt idx="2627">
                        <c:v>1604.33</c:v>
                      </c:pt>
                      <c:pt idx="2628">
                        <c:v>1604.94</c:v>
                      </c:pt>
                      <c:pt idx="2629">
                        <c:v>1605.55</c:v>
                      </c:pt>
                      <c:pt idx="2630">
                        <c:v>1606.16</c:v>
                      </c:pt>
                      <c:pt idx="2631">
                        <c:v>1606.77</c:v>
                      </c:pt>
                      <c:pt idx="2632">
                        <c:v>1607.38</c:v>
                      </c:pt>
                      <c:pt idx="2633">
                        <c:v>1607.99</c:v>
                      </c:pt>
                      <c:pt idx="2634">
                        <c:v>1608.6</c:v>
                      </c:pt>
                      <c:pt idx="2635">
                        <c:v>1609.22</c:v>
                      </c:pt>
                      <c:pt idx="2636">
                        <c:v>1609.83</c:v>
                      </c:pt>
                      <c:pt idx="2637">
                        <c:v>1610.44</c:v>
                      </c:pt>
                      <c:pt idx="2638">
                        <c:v>1611.05</c:v>
                      </c:pt>
                      <c:pt idx="2639">
                        <c:v>1611.66</c:v>
                      </c:pt>
                      <c:pt idx="2640">
                        <c:v>1612.27</c:v>
                      </c:pt>
                      <c:pt idx="2641">
                        <c:v>1612.88</c:v>
                      </c:pt>
                      <c:pt idx="2642">
                        <c:v>1613.49</c:v>
                      </c:pt>
                      <c:pt idx="2643">
                        <c:v>1614.1</c:v>
                      </c:pt>
                      <c:pt idx="2644">
                        <c:v>1614.71</c:v>
                      </c:pt>
                      <c:pt idx="2645">
                        <c:v>1615.32</c:v>
                      </c:pt>
                      <c:pt idx="2646">
                        <c:v>1615.93</c:v>
                      </c:pt>
                      <c:pt idx="2647">
                        <c:v>1616.54</c:v>
                      </c:pt>
                      <c:pt idx="2648">
                        <c:v>1617.15</c:v>
                      </c:pt>
                      <c:pt idx="2649">
                        <c:v>1617.76</c:v>
                      </c:pt>
                      <c:pt idx="2650">
                        <c:v>1618.37</c:v>
                      </c:pt>
                      <c:pt idx="2651">
                        <c:v>1618.98</c:v>
                      </c:pt>
                      <c:pt idx="2652">
                        <c:v>1619.59</c:v>
                      </c:pt>
                      <c:pt idx="2653">
                        <c:v>1620.2</c:v>
                      </c:pt>
                      <c:pt idx="2654">
                        <c:v>1620.81</c:v>
                      </c:pt>
                      <c:pt idx="2655">
                        <c:v>1621.42</c:v>
                      </c:pt>
                      <c:pt idx="2656">
                        <c:v>1622.04</c:v>
                      </c:pt>
                      <c:pt idx="2657">
                        <c:v>1622.65</c:v>
                      </c:pt>
                      <c:pt idx="2658">
                        <c:v>1623.26</c:v>
                      </c:pt>
                      <c:pt idx="2659">
                        <c:v>1623.87</c:v>
                      </c:pt>
                      <c:pt idx="2660">
                        <c:v>1624.48</c:v>
                      </c:pt>
                      <c:pt idx="2661">
                        <c:v>1625.09</c:v>
                      </c:pt>
                      <c:pt idx="2662">
                        <c:v>1625.7</c:v>
                      </c:pt>
                      <c:pt idx="2663">
                        <c:v>1626.31</c:v>
                      </c:pt>
                      <c:pt idx="2664">
                        <c:v>1626.92</c:v>
                      </c:pt>
                      <c:pt idx="2665">
                        <c:v>1627.53</c:v>
                      </c:pt>
                      <c:pt idx="2666">
                        <c:v>1628.14</c:v>
                      </c:pt>
                      <c:pt idx="2667">
                        <c:v>1628.75</c:v>
                      </c:pt>
                      <c:pt idx="2668">
                        <c:v>1629.36</c:v>
                      </c:pt>
                      <c:pt idx="2669">
                        <c:v>1629.97</c:v>
                      </c:pt>
                      <c:pt idx="2670">
                        <c:v>1630.58</c:v>
                      </c:pt>
                      <c:pt idx="2671">
                        <c:v>1631.19</c:v>
                      </c:pt>
                      <c:pt idx="2672">
                        <c:v>1631.8</c:v>
                      </c:pt>
                      <c:pt idx="2673">
                        <c:v>1632.41</c:v>
                      </c:pt>
                      <c:pt idx="2674">
                        <c:v>1633.02</c:v>
                      </c:pt>
                      <c:pt idx="2675">
                        <c:v>1633.63</c:v>
                      </c:pt>
                      <c:pt idx="2676">
                        <c:v>1634.24</c:v>
                      </c:pt>
                      <c:pt idx="2677">
                        <c:v>1634.86</c:v>
                      </c:pt>
                      <c:pt idx="2678">
                        <c:v>1635.47</c:v>
                      </c:pt>
                      <c:pt idx="2679">
                        <c:v>1636.08</c:v>
                      </c:pt>
                      <c:pt idx="2680">
                        <c:v>1636.69</c:v>
                      </c:pt>
                      <c:pt idx="2681">
                        <c:v>1637.3</c:v>
                      </c:pt>
                      <c:pt idx="2682">
                        <c:v>1637.91</c:v>
                      </c:pt>
                      <c:pt idx="2683">
                        <c:v>1638.52</c:v>
                      </c:pt>
                      <c:pt idx="2684">
                        <c:v>1639.13</c:v>
                      </c:pt>
                      <c:pt idx="2685">
                        <c:v>1639.74</c:v>
                      </c:pt>
                      <c:pt idx="2686">
                        <c:v>1640.35</c:v>
                      </c:pt>
                      <c:pt idx="2687">
                        <c:v>1640.96</c:v>
                      </c:pt>
                      <c:pt idx="2688">
                        <c:v>1641.57</c:v>
                      </c:pt>
                      <c:pt idx="2689">
                        <c:v>1642.18</c:v>
                      </c:pt>
                      <c:pt idx="2690">
                        <c:v>1642.79</c:v>
                      </c:pt>
                      <c:pt idx="2691">
                        <c:v>1643.4</c:v>
                      </c:pt>
                      <c:pt idx="2692">
                        <c:v>1644.01</c:v>
                      </c:pt>
                      <c:pt idx="2693">
                        <c:v>1644.62</c:v>
                      </c:pt>
                      <c:pt idx="2694">
                        <c:v>1645.23</c:v>
                      </c:pt>
                      <c:pt idx="2695">
                        <c:v>1645.84</c:v>
                      </c:pt>
                      <c:pt idx="2696">
                        <c:v>1646.45</c:v>
                      </c:pt>
                      <c:pt idx="2697">
                        <c:v>1647.06</c:v>
                      </c:pt>
                      <c:pt idx="2698">
                        <c:v>1647.68</c:v>
                      </c:pt>
                      <c:pt idx="2699">
                        <c:v>1648.29</c:v>
                      </c:pt>
                      <c:pt idx="2700">
                        <c:v>1648.9</c:v>
                      </c:pt>
                      <c:pt idx="2701">
                        <c:v>1649.51</c:v>
                      </c:pt>
                      <c:pt idx="2702">
                        <c:v>1650.12</c:v>
                      </c:pt>
                      <c:pt idx="2703">
                        <c:v>1650.73</c:v>
                      </c:pt>
                      <c:pt idx="2704">
                        <c:v>1651.34</c:v>
                      </c:pt>
                      <c:pt idx="2705">
                        <c:v>1651.95</c:v>
                      </c:pt>
                      <c:pt idx="2706">
                        <c:v>1652.56</c:v>
                      </c:pt>
                      <c:pt idx="2707">
                        <c:v>1653.17</c:v>
                      </c:pt>
                      <c:pt idx="2708">
                        <c:v>1653.78</c:v>
                      </c:pt>
                      <c:pt idx="2709">
                        <c:v>1654.39</c:v>
                      </c:pt>
                      <c:pt idx="2710">
                        <c:v>1655</c:v>
                      </c:pt>
                      <c:pt idx="2711">
                        <c:v>1655.61</c:v>
                      </c:pt>
                      <c:pt idx="2712">
                        <c:v>1656.22</c:v>
                      </c:pt>
                      <c:pt idx="2713">
                        <c:v>1656.83</c:v>
                      </c:pt>
                      <c:pt idx="2714">
                        <c:v>1657.44</c:v>
                      </c:pt>
                      <c:pt idx="2715">
                        <c:v>1658.05</c:v>
                      </c:pt>
                      <c:pt idx="2716">
                        <c:v>1658.66</c:v>
                      </c:pt>
                      <c:pt idx="2717">
                        <c:v>1659.27</c:v>
                      </c:pt>
                      <c:pt idx="2718">
                        <c:v>1659.88</c:v>
                      </c:pt>
                      <c:pt idx="2719">
                        <c:v>1660.5</c:v>
                      </c:pt>
                      <c:pt idx="2720">
                        <c:v>1661.11</c:v>
                      </c:pt>
                      <c:pt idx="2721">
                        <c:v>1661.72</c:v>
                      </c:pt>
                      <c:pt idx="2722">
                        <c:v>1662.33</c:v>
                      </c:pt>
                      <c:pt idx="2723">
                        <c:v>1662.94</c:v>
                      </c:pt>
                      <c:pt idx="2724">
                        <c:v>1663.55</c:v>
                      </c:pt>
                      <c:pt idx="2725">
                        <c:v>1664.16</c:v>
                      </c:pt>
                      <c:pt idx="2726">
                        <c:v>1664.77</c:v>
                      </c:pt>
                      <c:pt idx="2727">
                        <c:v>1665.38</c:v>
                      </c:pt>
                      <c:pt idx="2728">
                        <c:v>1665.99</c:v>
                      </c:pt>
                      <c:pt idx="2729">
                        <c:v>1666.6</c:v>
                      </c:pt>
                      <c:pt idx="2730">
                        <c:v>1667.21</c:v>
                      </c:pt>
                      <c:pt idx="2731">
                        <c:v>1667.82</c:v>
                      </c:pt>
                      <c:pt idx="2732">
                        <c:v>1668.43</c:v>
                      </c:pt>
                      <c:pt idx="2733">
                        <c:v>1669.04</c:v>
                      </c:pt>
                      <c:pt idx="2734">
                        <c:v>1669.65</c:v>
                      </c:pt>
                      <c:pt idx="2735">
                        <c:v>1670.26</c:v>
                      </c:pt>
                      <c:pt idx="2736">
                        <c:v>1670.87</c:v>
                      </c:pt>
                      <c:pt idx="2737">
                        <c:v>1671.48</c:v>
                      </c:pt>
                      <c:pt idx="2738">
                        <c:v>1672.09</c:v>
                      </c:pt>
                      <c:pt idx="2739">
                        <c:v>1672.7</c:v>
                      </c:pt>
                      <c:pt idx="2740">
                        <c:v>1673.32</c:v>
                      </c:pt>
                      <c:pt idx="2741">
                        <c:v>1673.93</c:v>
                      </c:pt>
                      <c:pt idx="2742">
                        <c:v>1674.54</c:v>
                      </c:pt>
                      <c:pt idx="2743">
                        <c:v>1675.15</c:v>
                      </c:pt>
                      <c:pt idx="2744">
                        <c:v>1675.76</c:v>
                      </c:pt>
                      <c:pt idx="2745">
                        <c:v>1676.37</c:v>
                      </c:pt>
                      <c:pt idx="2746">
                        <c:v>1676.98</c:v>
                      </c:pt>
                      <c:pt idx="2747">
                        <c:v>1677.59</c:v>
                      </c:pt>
                      <c:pt idx="2748">
                        <c:v>1678.2</c:v>
                      </c:pt>
                      <c:pt idx="2749">
                        <c:v>1678.81</c:v>
                      </c:pt>
                      <c:pt idx="2750">
                        <c:v>1679.42</c:v>
                      </c:pt>
                      <c:pt idx="2751">
                        <c:v>1680.03</c:v>
                      </c:pt>
                      <c:pt idx="2752">
                        <c:v>1680.64</c:v>
                      </c:pt>
                      <c:pt idx="2753">
                        <c:v>1681.25</c:v>
                      </c:pt>
                      <c:pt idx="2754">
                        <c:v>1681.86</c:v>
                      </c:pt>
                      <c:pt idx="2755">
                        <c:v>1682.47</c:v>
                      </c:pt>
                      <c:pt idx="2756">
                        <c:v>1683.08</c:v>
                      </c:pt>
                      <c:pt idx="2757">
                        <c:v>1683.69</c:v>
                      </c:pt>
                      <c:pt idx="2758">
                        <c:v>1684.3</c:v>
                      </c:pt>
                      <c:pt idx="2759">
                        <c:v>1684.91</c:v>
                      </c:pt>
                      <c:pt idx="2760">
                        <c:v>1685.52</c:v>
                      </c:pt>
                      <c:pt idx="2761">
                        <c:v>1686.14</c:v>
                      </c:pt>
                      <c:pt idx="2762">
                        <c:v>1686.75</c:v>
                      </c:pt>
                      <c:pt idx="2763">
                        <c:v>1687.36</c:v>
                      </c:pt>
                      <c:pt idx="2764">
                        <c:v>1687.97</c:v>
                      </c:pt>
                      <c:pt idx="2765">
                        <c:v>1688.58</c:v>
                      </c:pt>
                      <c:pt idx="2766">
                        <c:v>1689.19</c:v>
                      </c:pt>
                      <c:pt idx="2767">
                        <c:v>1689.8</c:v>
                      </c:pt>
                      <c:pt idx="2768">
                        <c:v>1690.41</c:v>
                      </c:pt>
                      <c:pt idx="2769">
                        <c:v>1691.02</c:v>
                      </c:pt>
                      <c:pt idx="2770">
                        <c:v>1691.63</c:v>
                      </c:pt>
                      <c:pt idx="2771">
                        <c:v>1692.24</c:v>
                      </c:pt>
                      <c:pt idx="2772">
                        <c:v>1692.85</c:v>
                      </c:pt>
                      <c:pt idx="2773">
                        <c:v>1693.46</c:v>
                      </c:pt>
                      <c:pt idx="2774">
                        <c:v>1694.07</c:v>
                      </c:pt>
                      <c:pt idx="2775">
                        <c:v>1694.68</c:v>
                      </c:pt>
                      <c:pt idx="2776">
                        <c:v>1695.29</c:v>
                      </c:pt>
                      <c:pt idx="2777">
                        <c:v>1695.9</c:v>
                      </c:pt>
                      <c:pt idx="2778">
                        <c:v>1696.51</c:v>
                      </c:pt>
                      <c:pt idx="2779">
                        <c:v>1697.12</c:v>
                      </c:pt>
                      <c:pt idx="2780">
                        <c:v>1697.73</c:v>
                      </c:pt>
                      <c:pt idx="2781">
                        <c:v>1698.34</c:v>
                      </c:pt>
                      <c:pt idx="2782">
                        <c:v>1698.96</c:v>
                      </c:pt>
                      <c:pt idx="2783">
                        <c:v>1699.57</c:v>
                      </c:pt>
                      <c:pt idx="2784">
                        <c:v>1700.18</c:v>
                      </c:pt>
                      <c:pt idx="2785">
                        <c:v>1700.79</c:v>
                      </c:pt>
                      <c:pt idx="2786">
                        <c:v>1701.4</c:v>
                      </c:pt>
                      <c:pt idx="2787">
                        <c:v>1702.01</c:v>
                      </c:pt>
                      <c:pt idx="2788">
                        <c:v>1702.62</c:v>
                      </c:pt>
                      <c:pt idx="2789">
                        <c:v>1703.23</c:v>
                      </c:pt>
                      <c:pt idx="2790">
                        <c:v>1703.84</c:v>
                      </c:pt>
                      <c:pt idx="2791">
                        <c:v>1704.45</c:v>
                      </c:pt>
                      <c:pt idx="2792">
                        <c:v>1705.06</c:v>
                      </c:pt>
                      <c:pt idx="2793">
                        <c:v>1705.67</c:v>
                      </c:pt>
                      <c:pt idx="2794">
                        <c:v>1706.28</c:v>
                      </c:pt>
                      <c:pt idx="2795">
                        <c:v>1706.89</c:v>
                      </c:pt>
                      <c:pt idx="2796">
                        <c:v>1707.5</c:v>
                      </c:pt>
                      <c:pt idx="2797">
                        <c:v>1708.11</c:v>
                      </c:pt>
                      <c:pt idx="2798">
                        <c:v>1708.72</c:v>
                      </c:pt>
                      <c:pt idx="2799">
                        <c:v>1709.33</c:v>
                      </c:pt>
                      <c:pt idx="2800">
                        <c:v>1709.94</c:v>
                      </c:pt>
                      <c:pt idx="2801">
                        <c:v>1710.55</c:v>
                      </c:pt>
                      <c:pt idx="2802">
                        <c:v>1711.16</c:v>
                      </c:pt>
                      <c:pt idx="2803">
                        <c:v>1711.78</c:v>
                      </c:pt>
                      <c:pt idx="2804">
                        <c:v>1712.39</c:v>
                      </c:pt>
                      <c:pt idx="2805">
                        <c:v>1713</c:v>
                      </c:pt>
                      <c:pt idx="2806">
                        <c:v>1713.61</c:v>
                      </c:pt>
                      <c:pt idx="2807">
                        <c:v>1714.22</c:v>
                      </c:pt>
                      <c:pt idx="2808">
                        <c:v>1714.83</c:v>
                      </c:pt>
                      <c:pt idx="2809">
                        <c:v>1715.44</c:v>
                      </c:pt>
                      <c:pt idx="2810">
                        <c:v>1716.05</c:v>
                      </c:pt>
                      <c:pt idx="2811">
                        <c:v>1716.66</c:v>
                      </c:pt>
                      <c:pt idx="2812">
                        <c:v>1717.27</c:v>
                      </c:pt>
                      <c:pt idx="2813">
                        <c:v>1717.88</c:v>
                      </c:pt>
                      <c:pt idx="2814">
                        <c:v>1718.49</c:v>
                      </c:pt>
                      <c:pt idx="2815">
                        <c:v>1719.1</c:v>
                      </c:pt>
                      <c:pt idx="2816">
                        <c:v>1719.71</c:v>
                      </c:pt>
                      <c:pt idx="2817">
                        <c:v>1720.32</c:v>
                      </c:pt>
                      <c:pt idx="2818">
                        <c:v>1720.93</c:v>
                      </c:pt>
                      <c:pt idx="2819">
                        <c:v>1721.54</c:v>
                      </c:pt>
                      <c:pt idx="2820">
                        <c:v>1722.15</c:v>
                      </c:pt>
                      <c:pt idx="2821">
                        <c:v>1722.76</c:v>
                      </c:pt>
                      <c:pt idx="2822">
                        <c:v>1723.37</c:v>
                      </c:pt>
                      <c:pt idx="2823">
                        <c:v>1723.98</c:v>
                      </c:pt>
                      <c:pt idx="2824">
                        <c:v>1724.6</c:v>
                      </c:pt>
                      <c:pt idx="2825">
                        <c:v>1725.21</c:v>
                      </c:pt>
                      <c:pt idx="2826">
                        <c:v>1725.82</c:v>
                      </c:pt>
                      <c:pt idx="2827">
                        <c:v>1726.43</c:v>
                      </c:pt>
                      <c:pt idx="2828">
                        <c:v>1727.04</c:v>
                      </c:pt>
                      <c:pt idx="2829">
                        <c:v>1727.65</c:v>
                      </c:pt>
                      <c:pt idx="2830">
                        <c:v>1728.26</c:v>
                      </c:pt>
                      <c:pt idx="2831">
                        <c:v>1728.87</c:v>
                      </c:pt>
                      <c:pt idx="2832">
                        <c:v>1729.48</c:v>
                      </c:pt>
                      <c:pt idx="2833">
                        <c:v>1730.09</c:v>
                      </c:pt>
                      <c:pt idx="2834">
                        <c:v>1730.7</c:v>
                      </c:pt>
                      <c:pt idx="2835">
                        <c:v>1731.31</c:v>
                      </c:pt>
                      <c:pt idx="2836">
                        <c:v>1731.92</c:v>
                      </c:pt>
                      <c:pt idx="2837">
                        <c:v>1732.53</c:v>
                      </c:pt>
                      <c:pt idx="2838">
                        <c:v>1733.14</c:v>
                      </c:pt>
                      <c:pt idx="2839">
                        <c:v>1733.75</c:v>
                      </c:pt>
                      <c:pt idx="2840">
                        <c:v>1734.36</c:v>
                      </c:pt>
                      <c:pt idx="2841">
                        <c:v>1734.97</c:v>
                      </c:pt>
                      <c:pt idx="2842">
                        <c:v>1735.58</c:v>
                      </c:pt>
                      <c:pt idx="2843">
                        <c:v>1736.19</c:v>
                      </c:pt>
                      <c:pt idx="2844">
                        <c:v>1736.8</c:v>
                      </c:pt>
                      <c:pt idx="2845">
                        <c:v>1737.42</c:v>
                      </c:pt>
                      <c:pt idx="2846">
                        <c:v>1738.03</c:v>
                      </c:pt>
                      <c:pt idx="2847">
                        <c:v>1738.64</c:v>
                      </c:pt>
                      <c:pt idx="2848">
                        <c:v>1739.25</c:v>
                      </c:pt>
                      <c:pt idx="2849">
                        <c:v>1739.86</c:v>
                      </c:pt>
                      <c:pt idx="2850">
                        <c:v>1740.47</c:v>
                      </c:pt>
                      <c:pt idx="2851">
                        <c:v>1741.08</c:v>
                      </c:pt>
                      <c:pt idx="2852">
                        <c:v>1741.69</c:v>
                      </c:pt>
                      <c:pt idx="2853">
                        <c:v>1742.3</c:v>
                      </c:pt>
                      <c:pt idx="2854">
                        <c:v>1742.91</c:v>
                      </c:pt>
                      <c:pt idx="2855">
                        <c:v>1743.52</c:v>
                      </c:pt>
                      <c:pt idx="2856">
                        <c:v>1744.13</c:v>
                      </c:pt>
                      <c:pt idx="2857">
                        <c:v>1744.74</c:v>
                      </c:pt>
                      <c:pt idx="2858">
                        <c:v>1745.35</c:v>
                      </c:pt>
                      <c:pt idx="2859">
                        <c:v>1745.96</c:v>
                      </c:pt>
                      <c:pt idx="2860">
                        <c:v>1746.57</c:v>
                      </c:pt>
                      <c:pt idx="2861">
                        <c:v>1747.18</c:v>
                      </c:pt>
                      <c:pt idx="2862">
                        <c:v>1747.79</c:v>
                      </c:pt>
                      <c:pt idx="2863">
                        <c:v>1748.4</c:v>
                      </c:pt>
                      <c:pt idx="2864">
                        <c:v>1749.01</c:v>
                      </c:pt>
                      <c:pt idx="2865">
                        <c:v>1749.62</c:v>
                      </c:pt>
                      <c:pt idx="2866">
                        <c:v>1750.24</c:v>
                      </c:pt>
                      <c:pt idx="2867">
                        <c:v>1750.85</c:v>
                      </c:pt>
                      <c:pt idx="2868">
                        <c:v>1751.46</c:v>
                      </c:pt>
                      <c:pt idx="2869">
                        <c:v>1752.07</c:v>
                      </c:pt>
                      <c:pt idx="2870">
                        <c:v>1752.68</c:v>
                      </c:pt>
                      <c:pt idx="2871">
                        <c:v>1753.29</c:v>
                      </c:pt>
                      <c:pt idx="2872">
                        <c:v>1753.9</c:v>
                      </c:pt>
                      <c:pt idx="2873">
                        <c:v>1754.51</c:v>
                      </c:pt>
                      <c:pt idx="2874">
                        <c:v>1755.12</c:v>
                      </c:pt>
                      <c:pt idx="2875">
                        <c:v>1755.73</c:v>
                      </c:pt>
                      <c:pt idx="2876">
                        <c:v>1756.34</c:v>
                      </c:pt>
                      <c:pt idx="2877">
                        <c:v>1756.95</c:v>
                      </c:pt>
                      <c:pt idx="2878">
                        <c:v>1757.56</c:v>
                      </c:pt>
                      <c:pt idx="2879">
                        <c:v>1758.17</c:v>
                      </c:pt>
                      <c:pt idx="2880">
                        <c:v>1758.78</c:v>
                      </c:pt>
                      <c:pt idx="2881">
                        <c:v>1759.39</c:v>
                      </c:pt>
                      <c:pt idx="2882">
                        <c:v>1760</c:v>
                      </c:pt>
                      <c:pt idx="2883">
                        <c:v>1760.61</c:v>
                      </c:pt>
                      <c:pt idx="2884">
                        <c:v>1761.22</c:v>
                      </c:pt>
                      <c:pt idx="2885">
                        <c:v>1761.83</c:v>
                      </c:pt>
                      <c:pt idx="2886">
                        <c:v>1762.44</c:v>
                      </c:pt>
                      <c:pt idx="2887">
                        <c:v>1763.06</c:v>
                      </c:pt>
                      <c:pt idx="2888">
                        <c:v>1763.67</c:v>
                      </c:pt>
                      <c:pt idx="2889">
                        <c:v>1764.28</c:v>
                      </c:pt>
                      <c:pt idx="2890">
                        <c:v>1764.89</c:v>
                      </c:pt>
                      <c:pt idx="2891">
                        <c:v>1765.5</c:v>
                      </c:pt>
                      <c:pt idx="2892">
                        <c:v>1766.11</c:v>
                      </c:pt>
                      <c:pt idx="2893">
                        <c:v>1766.72</c:v>
                      </c:pt>
                      <c:pt idx="2894">
                        <c:v>1767.33</c:v>
                      </c:pt>
                      <c:pt idx="2895">
                        <c:v>1767.94</c:v>
                      </c:pt>
                      <c:pt idx="2896">
                        <c:v>1768.55</c:v>
                      </c:pt>
                      <c:pt idx="2897">
                        <c:v>1769.16</c:v>
                      </c:pt>
                      <c:pt idx="2898">
                        <c:v>1769.77</c:v>
                      </c:pt>
                      <c:pt idx="2899">
                        <c:v>1770.38</c:v>
                      </c:pt>
                      <c:pt idx="2900">
                        <c:v>1770.99</c:v>
                      </c:pt>
                      <c:pt idx="2901">
                        <c:v>1771.6</c:v>
                      </c:pt>
                      <c:pt idx="2902">
                        <c:v>1772.21</c:v>
                      </c:pt>
                      <c:pt idx="2903">
                        <c:v>1772.82</c:v>
                      </c:pt>
                      <c:pt idx="2904">
                        <c:v>1773.43</c:v>
                      </c:pt>
                      <c:pt idx="2905">
                        <c:v>1774.04</c:v>
                      </c:pt>
                      <c:pt idx="2906">
                        <c:v>1774.65</c:v>
                      </c:pt>
                      <c:pt idx="2907">
                        <c:v>1775.26</c:v>
                      </c:pt>
                      <c:pt idx="2908">
                        <c:v>1775.88</c:v>
                      </c:pt>
                      <c:pt idx="2909">
                        <c:v>1776.49</c:v>
                      </c:pt>
                      <c:pt idx="2910">
                        <c:v>1777.1</c:v>
                      </c:pt>
                      <c:pt idx="2911">
                        <c:v>1777.71</c:v>
                      </c:pt>
                      <c:pt idx="2912">
                        <c:v>1778.32</c:v>
                      </c:pt>
                      <c:pt idx="2913">
                        <c:v>1778.93</c:v>
                      </c:pt>
                      <c:pt idx="2914">
                        <c:v>1779.54</c:v>
                      </c:pt>
                      <c:pt idx="2915">
                        <c:v>1780.15</c:v>
                      </c:pt>
                      <c:pt idx="2916">
                        <c:v>1780.76</c:v>
                      </c:pt>
                      <c:pt idx="2917">
                        <c:v>1781.37</c:v>
                      </c:pt>
                      <c:pt idx="2918">
                        <c:v>1781.98</c:v>
                      </c:pt>
                      <c:pt idx="2919">
                        <c:v>1782.59</c:v>
                      </c:pt>
                      <c:pt idx="2920">
                        <c:v>1783.2</c:v>
                      </c:pt>
                      <c:pt idx="2921">
                        <c:v>1783.81</c:v>
                      </c:pt>
                      <c:pt idx="2922">
                        <c:v>1784.42</c:v>
                      </c:pt>
                      <c:pt idx="2923">
                        <c:v>1785.03</c:v>
                      </c:pt>
                      <c:pt idx="2924">
                        <c:v>1785.64</c:v>
                      </c:pt>
                      <c:pt idx="2925">
                        <c:v>1786.25</c:v>
                      </c:pt>
                      <c:pt idx="2926">
                        <c:v>1786.86</c:v>
                      </c:pt>
                      <c:pt idx="2927">
                        <c:v>1787.47</c:v>
                      </c:pt>
                      <c:pt idx="2928">
                        <c:v>1788.08</c:v>
                      </c:pt>
                      <c:pt idx="2929">
                        <c:v>1788.7</c:v>
                      </c:pt>
                      <c:pt idx="2930">
                        <c:v>1789.31</c:v>
                      </c:pt>
                      <c:pt idx="2931">
                        <c:v>1789.92</c:v>
                      </c:pt>
                      <c:pt idx="2932">
                        <c:v>1790.53</c:v>
                      </c:pt>
                      <c:pt idx="2933">
                        <c:v>1791.14</c:v>
                      </c:pt>
                      <c:pt idx="2934">
                        <c:v>1791.75</c:v>
                      </c:pt>
                      <c:pt idx="2935">
                        <c:v>1792.36</c:v>
                      </c:pt>
                      <c:pt idx="2936">
                        <c:v>1792.97</c:v>
                      </c:pt>
                      <c:pt idx="2937">
                        <c:v>1793.58</c:v>
                      </c:pt>
                      <c:pt idx="2938">
                        <c:v>1794.19</c:v>
                      </c:pt>
                      <c:pt idx="2939">
                        <c:v>1794.8</c:v>
                      </c:pt>
                      <c:pt idx="2940">
                        <c:v>1795.41</c:v>
                      </c:pt>
                      <c:pt idx="2941">
                        <c:v>1796.02</c:v>
                      </c:pt>
                      <c:pt idx="2942">
                        <c:v>1796.63</c:v>
                      </c:pt>
                      <c:pt idx="2943">
                        <c:v>1797.24</c:v>
                      </c:pt>
                      <c:pt idx="2944">
                        <c:v>1797.85</c:v>
                      </c:pt>
                      <c:pt idx="2945">
                        <c:v>1798.46</c:v>
                      </c:pt>
                      <c:pt idx="2946">
                        <c:v>1799.07</c:v>
                      </c:pt>
                      <c:pt idx="2947">
                        <c:v>1799.68</c:v>
                      </c:pt>
                      <c:pt idx="2948">
                        <c:v>1800.29</c:v>
                      </c:pt>
                      <c:pt idx="2949">
                        <c:v>1800.9</c:v>
                      </c:pt>
                      <c:pt idx="2950">
                        <c:v>1801.52</c:v>
                      </c:pt>
                      <c:pt idx="2951">
                        <c:v>1802.13</c:v>
                      </c:pt>
                      <c:pt idx="2952">
                        <c:v>1802.74</c:v>
                      </c:pt>
                      <c:pt idx="2953">
                        <c:v>1803.35</c:v>
                      </c:pt>
                      <c:pt idx="2954">
                        <c:v>1803.96</c:v>
                      </c:pt>
                      <c:pt idx="2955">
                        <c:v>1804.57</c:v>
                      </c:pt>
                      <c:pt idx="2956">
                        <c:v>1805.18</c:v>
                      </c:pt>
                      <c:pt idx="2957">
                        <c:v>1805.79</c:v>
                      </c:pt>
                      <c:pt idx="2958">
                        <c:v>1806.4</c:v>
                      </c:pt>
                      <c:pt idx="2959">
                        <c:v>1807.01</c:v>
                      </c:pt>
                      <c:pt idx="2960">
                        <c:v>1807.62</c:v>
                      </c:pt>
                      <c:pt idx="2961">
                        <c:v>1808.23</c:v>
                      </c:pt>
                      <c:pt idx="2962">
                        <c:v>1808.84</c:v>
                      </c:pt>
                      <c:pt idx="2963">
                        <c:v>1809.45</c:v>
                      </c:pt>
                      <c:pt idx="2964">
                        <c:v>1810.06</c:v>
                      </c:pt>
                      <c:pt idx="2965">
                        <c:v>1810.67</c:v>
                      </c:pt>
                      <c:pt idx="2966">
                        <c:v>1811.28</c:v>
                      </c:pt>
                      <c:pt idx="2967">
                        <c:v>1811.89</c:v>
                      </c:pt>
                      <c:pt idx="2968">
                        <c:v>1812.5</c:v>
                      </c:pt>
                      <c:pt idx="2969">
                        <c:v>1813.11</c:v>
                      </c:pt>
                      <c:pt idx="2970">
                        <c:v>1813.72</c:v>
                      </c:pt>
                      <c:pt idx="2971">
                        <c:v>1814.34</c:v>
                      </c:pt>
                      <c:pt idx="2972">
                        <c:v>1814.95</c:v>
                      </c:pt>
                      <c:pt idx="2973">
                        <c:v>1815.56</c:v>
                      </c:pt>
                      <c:pt idx="2974">
                        <c:v>1816.17</c:v>
                      </c:pt>
                      <c:pt idx="2975">
                        <c:v>1816.78</c:v>
                      </c:pt>
                      <c:pt idx="2976">
                        <c:v>1817.39</c:v>
                      </c:pt>
                      <c:pt idx="2977">
                        <c:v>1818</c:v>
                      </c:pt>
                      <c:pt idx="2978">
                        <c:v>1818.61</c:v>
                      </c:pt>
                      <c:pt idx="2979">
                        <c:v>1819.22</c:v>
                      </c:pt>
                      <c:pt idx="2980">
                        <c:v>1819.83</c:v>
                      </c:pt>
                      <c:pt idx="2981">
                        <c:v>1820.44</c:v>
                      </c:pt>
                      <c:pt idx="2982">
                        <c:v>1821.05</c:v>
                      </c:pt>
                      <c:pt idx="2983">
                        <c:v>1821.66</c:v>
                      </c:pt>
                      <c:pt idx="2984">
                        <c:v>1822.27</c:v>
                      </c:pt>
                      <c:pt idx="2985">
                        <c:v>1822.88</c:v>
                      </c:pt>
                      <c:pt idx="2986">
                        <c:v>1823.49</c:v>
                      </c:pt>
                      <c:pt idx="2987">
                        <c:v>1824.1</c:v>
                      </c:pt>
                      <c:pt idx="2988">
                        <c:v>1824.71</c:v>
                      </c:pt>
                      <c:pt idx="2989">
                        <c:v>1825.32</c:v>
                      </c:pt>
                      <c:pt idx="2990">
                        <c:v>1825.93</c:v>
                      </c:pt>
                      <c:pt idx="2991">
                        <c:v>1826.54</c:v>
                      </c:pt>
                      <c:pt idx="2992">
                        <c:v>1827.16</c:v>
                      </c:pt>
                      <c:pt idx="2993">
                        <c:v>1827.77</c:v>
                      </c:pt>
                      <c:pt idx="2994">
                        <c:v>1828.38</c:v>
                      </c:pt>
                      <c:pt idx="2995">
                        <c:v>1828.99</c:v>
                      </c:pt>
                      <c:pt idx="2996">
                        <c:v>1829.6</c:v>
                      </c:pt>
                      <c:pt idx="2997">
                        <c:v>1830.21</c:v>
                      </c:pt>
                      <c:pt idx="2998">
                        <c:v>1830.82</c:v>
                      </c:pt>
                      <c:pt idx="2999">
                        <c:v>1831.43</c:v>
                      </c:pt>
                      <c:pt idx="3000">
                        <c:v>1832.04</c:v>
                      </c:pt>
                      <c:pt idx="3001">
                        <c:v>1832.65</c:v>
                      </c:pt>
                      <c:pt idx="3002">
                        <c:v>1833.26</c:v>
                      </c:pt>
                      <c:pt idx="3003">
                        <c:v>1833.87</c:v>
                      </c:pt>
                      <c:pt idx="3004">
                        <c:v>1834.48</c:v>
                      </c:pt>
                      <c:pt idx="3005">
                        <c:v>1835.09</c:v>
                      </c:pt>
                      <c:pt idx="3006">
                        <c:v>1835.7</c:v>
                      </c:pt>
                      <c:pt idx="3007">
                        <c:v>1836.31</c:v>
                      </c:pt>
                      <c:pt idx="3008">
                        <c:v>1836.92</c:v>
                      </c:pt>
                      <c:pt idx="3009">
                        <c:v>1837.53</c:v>
                      </c:pt>
                      <c:pt idx="3010">
                        <c:v>1838.14</c:v>
                      </c:pt>
                      <c:pt idx="3011">
                        <c:v>1838.75</c:v>
                      </c:pt>
                      <c:pt idx="3012">
                        <c:v>1839.36</c:v>
                      </c:pt>
                      <c:pt idx="3013">
                        <c:v>1839.98</c:v>
                      </c:pt>
                      <c:pt idx="3014">
                        <c:v>1840.59</c:v>
                      </c:pt>
                      <c:pt idx="3015">
                        <c:v>1841.2</c:v>
                      </c:pt>
                      <c:pt idx="3016">
                        <c:v>1841.81</c:v>
                      </c:pt>
                      <c:pt idx="3017">
                        <c:v>1842.42</c:v>
                      </c:pt>
                      <c:pt idx="3018">
                        <c:v>1843.03</c:v>
                      </c:pt>
                      <c:pt idx="3019">
                        <c:v>1843.64</c:v>
                      </c:pt>
                      <c:pt idx="3020">
                        <c:v>1844.25</c:v>
                      </c:pt>
                      <c:pt idx="3021">
                        <c:v>1844.86</c:v>
                      </c:pt>
                      <c:pt idx="3022">
                        <c:v>1845.47</c:v>
                      </c:pt>
                      <c:pt idx="3023">
                        <c:v>1846.08</c:v>
                      </c:pt>
                      <c:pt idx="3024">
                        <c:v>1846.69</c:v>
                      </c:pt>
                      <c:pt idx="3025">
                        <c:v>1847.3</c:v>
                      </c:pt>
                      <c:pt idx="3026">
                        <c:v>1847.91</c:v>
                      </c:pt>
                      <c:pt idx="3027">
                        <c:v>1848.52</c:v>
                      </c:pt>
                      <c:pt idx="3028">
                        <c:v>1849.13</c:v>
                      </c:pt>
                      <c:pt idx="3029">
                        <c:v>1849.74</c:v>
                      </c:pt>
                      <c:pt idx="3030">
                        <c:v>1850.35</c:v>
                      </c:pt>
                      <c:pt idx="3031">
                        <c:v>1850.96</c:v>
                      </c:pt>
                      <c:pt idx="3032">
                        <c:v>1851.57</c:v>
                      </c:pt>
                      <c:pt idx="3033">
                        <c:v>1852.18</c:v>
                      </c:pt>
                      <c:pt idx="3034">
                        <c:v>1852.8</c:v>
                      </c:pt>
                      <c:pt idx="3035">
                        <c:v>1853.41</c:v>
                      </c:pt>
                      <c:pt idx="3036">
                        <c:v>1854.02</c:v>
                      </c:pt>
                      <c:pt idx="3037">
                        <c:v>1854.63</c:v>
                      </c:pt>
                      <c:pt idx="3038">
                        <c:v>1855.24</c:v>
                      </c:pt>
                      <c:pt idx="3039">
                        <c:v>1855.85</c:v>
                      </c:pt>
                      <c:pt idx="3040">
                        <c:v>1856.46</c:v>
                      </c:pt>
                      <c:pt idx="3041">
                        <c:v>1857.07</c:v>
                      </c:pt>
                      <c:pt idx="3042">
                        <c:v>1857.68</c:v>
                      </c:pt>
                      <c:pt idx="3043">
                        <c:v>1858.29</c:v>
                      </c:pt>
                      <c:pt idx="3044">
                        <c:v>1858.9</c:v>
                      </c:pt>
                      <c:pt idx="3045">
                        <c:v>1859.51</c:v>
                      </c:pt>
                      <c:pt idx="3046">
                        <c:v>1860.12</c:v>
                      </c:pt>
                      <c:pt idx="3047">
                        <c:v>1860.73</c:v>
                      </c:pt>
                      <c:pt idx="3048">
                        <c:v>1861.34</c:v>
                      </c:pt>
                      <c:pt idx="3049">
                        <c:v>1861.95</c:v>
                      </c:pt>
                      <c:pt idx="3050">
                        <c:v>1862.56</c:v>
                      </c:pt>
                      <c:pt idx="3051">
                        <c:v>1863.17</c:v>
                      </c:pt>
                      <c:pt idx="3052">
                        <c:v>1863.78</c:v>
                      </c:pt>
                      <c:pt idx="3053">
                        <c:v>1864.39</c:v>
                      </c:pt>
                      <c:pt idx="3054">
                        <c:v>1865</c:v>
                      </c:pt>
                      <c:pt idx="3055">
                        <c:v>1865.62</c:v>
                      </c:pt>
                      <c:pt idx="3056">
                        <c:v>1866.23</c:v>
                      </c:pt>
                      <c:pt idx="3057">
                        <c:v>1866.84</c:v>
                      </c:pt>
                      <c:pt idx="3058">
                        <c:v>1867.45</c:v>
                      </c:pt>
                      <c:pt idx="3059">
                        <c:v>1868.06</c:v>
                      </c:pt>
                      <c:pt idx="3060">
                        <c:v>1868.67</c:v>
                      </c:pt>
                      <c:pt idx="3061">
                        <c:v>1869.28</c:v>
                      </c:pt>
                      <c:pt idx="3062">
                        <c:v>1869.89</c:v>
                      </c:pt>
                      <c:pt idx="3063">
                        <c:v>1870.5</c:v>
                      </c:pt>
                      <c:pt idx="3064">
                        <c:v>1871.11</c:v>
                      </c:pt>
                      <c:pt idx="3065">
                        <c:v>1871.72</c:v>
                      </c:pt>
                      <c:pt idx="3066">
                        <c:v>1872.33</c:v>
                      </c:pt>
                      <c:pt idx="3067">
                        <c:v>1872.94</c:v>
                      </c:pt>
                      <c:pt idx="3068">
                        <c:v>1873.55</c:v>
                      </c:pt>
                      <c:pt idx="3069">
                        <c:v>1874.16</c:v>
                      </c:pt>
                      <c:pt idx="3070">
                        <c:v>1874.77</c:v>
                      </c:pt>
                      <c:pt idx="3071">
                        <c:v>1875.38</c:v>
                      </c:pt>
                      <c:pt idx="3072">
                        <c:v>1875.99</c:v>
                      </c:pt>
                      <c:pt idx="3073">
                        <c:v>1876.6</c:v>
                      </c:pt>
                      <c:pt idx="3074">
                        <c:v>1877.21</c:v>
                      </c:pt>
                      <c:pt idx="3075">
                        <c:v>1877.82</c:v>
                      </c:pt>
                      <c:pt idx="3076">
                        <c:v>1878.44</c:v>
                      </c:pt>
                      <c:pt idx="3077">
                        <c:v>1879.05</c:v>
                      </c:pt>
                      <c:pt idx="3078">
                        <c:v>1879.66</c:v>
                      </c:pt>
                      <c:pt idx="3079">
                        <c:v>1880.27</c:v>
                      </c:pt>
                      <c:pt idx="3080">
                        <c:v>1880.88</c:v>
                      </c:pt>
                      <c:pt idx="3081">
                        <c:v>1881.49</c:v>
                      </c:pt>
                      <c:pt idx="3082">
                        <c:v>1882.1</c:v>
                      </c:pt>
                      <c:pt idx="3083">
                        <c:v>1882.71</c:v>
                      </c:pt>
                      <c:pt idx="3084">
                        <c:v>1883.32</c:v>
                      </c:pt>
                      <c:pt idx="3085">
                        <c:v>1883.93</c:v>
                      </c:pt>
                      <c:pt idx="3086">
                        <c:v>1884.54</c:v>
                      </c:pt>
                      <c:pt idx="3087">
                        <c:v>1885.15</c:v>
                      </c:pt>
                      <c:pt idx="3088">
                        <c:v>1885.76</c:v>
                      </c:pt>
                      <c:pt idx="3089">
                        <c:v>1886.37</c:v>
                      </c:pt>
                      <c:pt idx="3090">
                        <c:v>1886.98</c:v>
                      </c:pt>
                      <c:pt idx="3091">
                        <c:v>1887.59</c:v>
                      </c:pt>
                      <c:pt idx="3092">
                        <c:v>1888.2</c:v>
                      </c:pt>
                      <c:pt idx="3093">
                        <c:v>1888.81</c:v>
                      </c:pt>
                      <c:pt idx="3094">
                        <c:v>1889.42</c:v>
                      </c:pt>
                      <c:pt idx="3095">
                        <c:v>1890.03</c:v>
                      </c:pt>
                      <c:pt idx="3096">
                        <c:v>1890.64</c:v>
                      </c:pt>
                      <c:pt idx="3097">
                        <c:v>1891.26</c:v>
                      </c:pt>
                      <c:pt idx="3098">
                        <c:v>1891.87</c:v>
                      </c:pt>
                      <c:pt idx="3099">
                        <c:v>1892.48</c:v>
                      </c:pt>
                      <c:pt idx="3100">
                        <c:v>1893.09</c:v>
                      </c:pt>
                      <c:pt idx="3101">
                        <c:v>1893.7</c:v>
                      </c:pt>
                      <c:pt idx="3102">
                        <c:v>1894.31</c:v>
                      </c:pt>
                      <c:pt idx="3103">
                        <c:v>1894.92</c:v>
                      </c:pt>
                      <c:pt idx="3104">
                        <c:v>1895.53</c:v>
                      </c:pt>
                      <c:pt idx="3105">
                        <c:v>1896.14</c:v>
                      </c:pt>
                      <c:pt idx="3106">
                        <c:v>1896.75</c:v>
                      </c:pt>
                      <c:pt idx="3107">
                        <c:v>1897.36</c:v>
                      </c:pt>
                      <c:pt idx="3108">
                        <c:v>1897.97</c:v>
                      </c:pt>
                      <c:pt idx="3109">
                        <c:v>1898.58</c:v>
                      </c:pt>
                      <c:pt idx="3110">
                        <c:v>1899.19</c:v>
                      </c:pt>
                      <c:pt idx="3111">
                        <c:v>1899.8</c:v>
                      </c:pt>
                      <c:pt idx="3112">
                        <c:v>1900.41</c:v>
                      </c:pt>
                      <c:pt idx="3113">
                        <c:v>1901.02</c:v>
                      </c:pt>
                      <c:pt idx="3114">
                        <c:v>1901.63</c:v>
                      </c:pt>
                      <c:pt idx="3115">
                        <c:v>1902.24</c:v>
                      </c:pt>
                      <c:pt idx="3116">
                        <c:v>1902.85</c:v>
                      </c:pt>
                      <c:pt idx="3117">
                        <c:v>1903.46</c:v>
                      </c:pt>
                      <c:pt idx="3118">
                        <c:v>1904.08</c:v>
                      </c:pt>
                      <c:pt idx="3119">
                        <c:v>1904.69</c:v>
                      </c:pt>
                      <c:pt idx="3120">
                        <c:v>1905.3</c:v>
                      </c:pt>
                      <c:pt idx="3121">
                        <c:v>1905.91</c:v>
                      </c:pt>
                      <c:pt idx="3122">
                        <c:v>1906.52</c:v>
                      </c:pt>
                      <c:pt idx="3123">
                        <c:v>1907.13</c:v>
                      </c:pt>
                      <c:pt idx="3124">
                        <c:v>1907.74</c:v>
                      </c:pt>
                      <c:pt idx="3125">
                        <c:v>1908.35</c:v>
                      </c:pt>
                      <c:pt idx="3126">
                        <c:v>1908.96</c:v>
                      </c:pt>
                      <c:pt idx="3127">
                        <c:v>1909.57</c:v>
                      </c:pt>
                      <c:pt idx="3128">
                        <c:v>1910.18</c:v>
                      </c:pt>
                      <c:pt idx="3129">
                        <c:v>1910.79</c:v>
                      </c:pt>
                      <c:pt idx="3130">
                        <c:v>1911.4</c:v>
                      </c:pt>
                      <c:pt idx="3131">
                        <c:v>1912.01</c:v>
                      </c:pt>
                      <c:pt idx="3132">
                        <c:v>1912.62</c:v>
                      </c:pt>
                      <c:pt idx="3133">
                        <c:v>1913.23</c:v>
                      </c:pt>
                      <c:pt idx="3134">
                        <c:v>1913.84</c:v>
                      </c:pt>
                      <c:pt idx="3135">
                        <c:v>1914.45</c:v>
                      </c:pt>
                      <c:pt idx="3136">
                        <c:v>1915.06</c:v>
                      </c:pt>
                      <c:pt idx="3137">
                        <c:v>1915.67</c:v>
                      </c:pt>
                      <c:pt idx="3138">
                        <c:v>1916.28</c:v>
                      </c:pt>
                      <c:pt idx="3139">
                        <c:v>1916.9</c:v>
                      </c:pt>
                      <c:pt idx="3140">
                        <c:v>1917.51</c:v>
                      </c:pt>
                      <c:pt idx="3141">
                        <c:v>1918.12</c:v>
                      </c:pt>
                      <c:pt idx="3142">
                        <c:v>1918.73</c:v>
                      </c:pt>
                      <c:pt idx="3143">
                        <c:v>1919.34</c:v>
                      </c:pt>
                      <c:pt idx="3144">
                        <c:v>1919.95</c:v>
                      </c:pt>
                      <c:pt idx="3145">
                        <c:v>1920.56</c:v>
                      </c:pt>
                      <c:pt idx="3146">
                        <c:v>1921.17</c:v>
                      </c:pt>
                      <c:pt idx="3147">
                        <c:v>1921.78</c:v>
                      </c:pt>
                      <c:pt idx="3148">
                        <c:v>1922.39</c:v>
                      </c:pt>
                      <c:pt idx="3149">
                        <c:v>1923</c:v>
                      </c:pt>
                      <c:pt idx="3150">
                        <c:v>1923.61</c:v>
                      </c:pt>
                      <c:pt idx="3151">
                        <c:v>1924.22</c:v>
                      </c:pt>
                      <c:pt idx="3152">
                        <c:v>1924.83</c:v>
                      </c:pt>
                      <c:pt idx="3153">
                        <c:v>1925.44</c:v>
                      </c:pt>
                      <c:pt idx="3154">
                        <c:v>1926.05</c:v>
                      </c:pt>
                      <c:pt idx="3155">
                        <c:v>1926.66</c:v>
                      </c:pt>
                      <c:pt idx="3156">
                        <c:v>1927.27</c:v>
                      </c:pt>
                      <c:pt idx="3157">
                        <c:v>1927.88</c:v>
                      </c:pt>
                      <c:pt idx="3158">
                        <c:v>1928.49</c:v>
                      </c:pt>
                      <c:pt idx="3159">
                        <c:v>1929.1</c:v>
                      </c:pt>
                      <c:pt idx="3160">
                        <c:v>1929.72</c:v>
                      </c:pt>
                      <c:pt idx="3161">
                        <c:v>1930.33</c:v>
                      </c:pt>
                      <c:pt idx="3162">
                        <c:v>1930.94</c:v>
                      </c:pt>
                      <c:pt idx="3163">
                        <c:v>1931.55</c:v>
                      </c:pt>
                      <c:pt idx="3164">
                        <c:v>1932.16</c:v>
                      </c:pt>
                      <c:pt idx="3165">
                        <c:v>1932.77</c:v>
                      </c:pt>
                      <c:pt idx="3166">
                        <c:v>1933.38</c:v>
                      </c:pt>
                      <c:pt idx="3167">
                        <c:v>1933.99</c:v>
                      </c:pt>
                      <c:pt idx="3168">
                        <c:v>1934.6</c:v>
                      </c:pt>
                      <c:pt idx="3169">
                        <c:v>1935.21</c:v>
                      </c:pt>
                      <c:pt idx="3170">
                        <c:v>1935.82</c:v>
                      </c:pt>
                      <c:pt idx="3171">
                        <c:v>1936.43</c:v>
                      </c:pt>
                      <c:pt idx="3172">
                        <c:v>1937.04</c:v>
                      </c:pt>
                      <c:pt idx="3173">
                        <c:v>1937.65</c:v>
                      </c:pt>
                      <c:pt idx="3174">
                        <c:v>1938.26</c:v>
                      </c:pt>
                      <c:pt idx="3175">
                        <c:v>1938.87</c:v>
                      </c:pt>
                      <c:pt idx="3176">
                        <c:v>1939.48</c:v>
                      </c:pt>
                      <c:pt idx="3177">
                        <c:v>1940.09</c:v>
                      </c:pt>
                      <c:pt idx="3178">
                        <c:v>1940.7</c:v>
                      </c:pt>
                      <c:pt idx="3179">
                        <c:v>1941.31</c:v>
                      </c:pt>
                      <c:pt idx="3180">
                        <c:v>1941.92</c:v>
                      </c:pt>
                      <c:pt idx="3181">
                        <c:v>1942.54</c:v>
                      </c:pt>
                      <c:pt idx="3182">
                        <c:v>1943.15</c:v>
                      </c:pt>
                      <c:pt idx="3183">
                        <c:v>1943.76</c:v>
                      </c:pt>
                      <c:pt idx="3184">
                        <c:v>1944.37</c:v>
                      </c:pt>
                      <c:pt idx="3185">
                        <c:v>1944.98</c:v>
                      </c:pt>
                      <c:pt idx="3186">
                        <c:v>1945.59</c:v>
                      </c:pt>
                      <c:pt idx="3187">
                        <c:v>1946.2</c:v>
                      </c:pt>
                      <c:pt idx="3188">
                        <c:v>1946.81</c:v>
                      </c:pt>
                      <c:pt idx="3189">
                        <c:v>1947.42</c:v>
                      </c:pt>
                      <c:pt idx="3190">
                        <c:v>1948.03</c:v>
                      </c:pt>
                      <c:pt idx="3191">
                        <c:v>1948.64</c:v>
                      </c:pt>
                      <c:pt idx="3192">
                        <c:v>1949.25</c:v>
                      </c:pt>
                      <c:pt idx="3193">
                        <c:v>1949.86</c:v>
                      </c:pt>
                      <c:pt idx="3194">
                        <c:v>1950.47</c:v>
                      </c:pt>
                      <c:pt idx="3195">
                        <c:v>1951.08</c:v>
                      </c:pt>
                      <c:pt idx="3196">
                        <c:v>1951.69</c:v>
                      </c:pt>
                      <c:pt idx="3197">
                        <c:v>1952.3</c:v>
                      </c:pt>
                      <c:pt idx="3198">
                        <c:v>1952.91</c:v>
                      </c:pt>
                      <c:pt idx="3199">
                        <c:v>1953.52</c:v>
                      </c:pt>
                      <c:pt idx="3200">
                        <c:v>1954.13</c:v>
                      </c:pt>
                      <c:pt idx="3201">
                        <c:v>1954.74</c:v>
                      </c:pt>
                      <c:pt idx="3202">
                        <c:v>1955.36</c:v>
                      </c:pt>
                      <c:pt idx="3203">
                        <c:v>1955.97</c:v>
                      </c:pt>
                      <c:pt idx="3204">
                        <c:v>1956.58</c:v>
                      </c:pt>
                      <c:pt idx="3205">
                        <c:v>1957.19</c:v>
                      </c:pt>
                      <c:pt idx="3206">
                        <c:v>1957.8</c:v>
                      </c:pt>
                      <c:pt idx="3207">
                        <c:v>1958.41</c:v>
                      </c:pt>
                      <c:pt idx="3208">
                        <c:v>1959.02</c:v>
                      </c:pt>
                      <c:pt idx="3209">
                        <c:v>1959.63</c:v>
                      </c:pt>
                      <c:pt idx="3210">
                        <c:v>1960.24</c:v>
                      </c:pt>
                      <c:pt idx="3211">
                        <c:v>1960.85</c:v>
                      </c:pt>
                      <c:pt idx="3212">
                        <c:v>1961.46</c:v>
                      </c:pt>
                      <c:pt idx="3213">
                        <c:v>1962.07</c:v>
                      </c:pt>
                      <c:pt idx="3214">
                        <c:v>1962.68</c:v>
                      </c:pt>
                      <c:pt idx="3215">
                        <c:v>1963.29</c:v>
                      </c:pt>
                      <c:pt idx="3216">
                        <c:v>1963.9</c:v>
                      </c:pt>
                      <c:pt idx="3217">
                        <c:v>1964.51</c:v>
                      </c:pt>
                      <c:pt idx="3218">
                        <c:v>1965.12</c:v>
                      </c:pt>
                      <c:pt idx="3219">
                        <c:v>1965.73</c:v>
                      </c:pt>
                      <c:pt idx="3220">
                        <c:v>1966.34</c:v>
                      </c:pt>
                      <c:pt idx="3221">
                        <c:v>1966.95</c:v>
                      </c:pt>
                      <c:pt idx="3222">
                        <c:v>1967.56</c:v>
                      </c:pt>
                      <c:pt idx="3223">
                        <c:v>1968.18</c:v>
                      </c:pt>
                      <c:pt idx="3224">
                        <c:v>1968.79</c:v>
                      </c:pt>
                      <c:pt idx="3225">
                        <c:v>1969.4</c:v>
                      </c:pt>
                      <c:pt idx="3226">
                        <c:v>1970.01</c:v>
                      </c:pt>
                      <c:pt idx="3227">
                        <c:v>1970.62</c:v>
                      </c:pt>
                      <c:pt idx="3228">
                        <c:v>1971.23</c:v>
                      </c:pt>
                      <c:pt idx="3229">
                        <c:v>1971.84</c:v>
                      </c:pt>
                      <c:pt idx="3230">
                        <c:v>1972.45</c:v>
                      </c:pt>
                      <c:pt idx="3231">
                        <c:v>1973.06</c:v>
                      </c:pt>
                      <c:pt idx="3232">
                        <c:v>1973.67</c:v>
                      </c:pt>
                      <c:pt idx="3233">
                        <c:v>1974.28</c:v>
                      </c:pt>
                      <c:pt idx="3234">
                        <c:v>1974.89</c:v>
                      </c:pt>
                      <c:pt idx="3235">
                        <c:v>1975.5</c:v>
                      </c:pt>
                      <c:pt idx="3236">
                        <c:v>1976.11</c:v>
                      </c:pt>
                      <c:pt idx="3237">
                        <c:v>1976.72</c:v>
                      </c:pt>
                      <c:pt idx="3238">
                        <c:v>1977.33</c:v>
                      </c:pt>
                      <c:pt idx="3239">
                        <c:v>1977.94</c:v>
                      </c:pt>
                      <c:pt idx="3240">
                        <c:v>1978.55</c:v>
                      </c:pt>
                      <c:pt idx="3241">
                        <c:v>1979.16</c:v>
                      </c:pt>
                      <c:pt idx="3242">
                        <c:v>1979.77</c:v>
                      </c:pt>
                      <c:pt idx="3243">
                        <c:v>1980.38</c:v>
                      </c:pt>
                      <c:pt idx="3244">
                        <c:v>1981</c:v>
                      </c:pt>
                      <c:pt idx="3245">
                        <c:v>1981.61</c:v>
                      </c:pt>
                      <c:pt idx="3246">
                        <c:v>1982.22</c:v>
                      </c:pt>
                      <c:pt idx="3247">
                        <c:v>1982.83</c:v>
                      </c:pt>
                      <c:pt idx="3248">
                        <c:v>1983.44</c:v>
                      </c:pt>
                      <c:pt idx="3249">
                        <c:v>1984.05</c:v>
                      </c:pt>
                      <c:pt idx="3250">
                        <c:v>1984.66</c:v>
                      </c:pt>
                      <c:pt idx="3251">
                        <c:v>1985.27</c:v>
                      </c:pt>
                      <c:pt idx="3252">
                        <c:v>1985.88</c:v>
                      </c:pt>
                      <c:pt idx="3253">
                        <c:v>1986.49</c:v>
                      </c:pt>
                      <c:pt idx="3254">
                        <c:v>1987.1</c:v>
                      </c:pt>
                      <c:pt idx="3255">
                        <c:v>1987.71</c:v>
                      </c:pt>
                      <c:pt idx="3256">
                        <c:v>1988.32</c:v>
                      </c:pt>
                      <c:pt idx="3257">
                        <c:v>1988.93</c:v>
                      </c:pt>
                      <c:pt idx="3258">
                        <c:v>1989.54</c:v>
                      </c:pt>
                      <c:pt idx="3259">
                        <c:v>1990.15</c:v>
                      </c:pt>
                      <c:pt idx="3260">
                        <c:v>1990.76</c:v>
                      </c:pt>
                      <c:pt idx="3261">
                        <c:v>1991.37</c:v>
                      </c:pt>
                      <c:pt idx="3262">
                        <c:v>1991.98</c:v>
                      </c:pt>
                      <c:pt idx="3263">
                        <c:v>1992.59</c:v>
                      </c:pt>
                      <c:pt idx="3264">
                        <c:v>1993.2</c:v>
                      </c:pt>
                      <c:pt idx="3265">
                        <c:v>1993.82</c:v>
                      </c:pt>
                      <c:pt idx="3266">
                        <c:v>1994.43</c:v>
                      </c:pt>
                      <c:pt idx="3267">
                        <c:v>1995.04</c:v>
                      </c:pt>
                      <c:pt idx="3268">
                        <c:v>1995.65</c:v>
                      </c:pt>
                      <c:pt idx="3269">
                        <c:v>1996.26</c:v>
                      </c:pt>
                      <c:pt idx="3270">
                        <c:v>1996.87</c:v>
                      </c:pt>
                      <c:pt idx="3271">
                        <c:v>1997.48</c:v>
                      </c:pt>
                      <c:pt idx="3272">
                        <c:v>1998.09</c:v>
                      </c:pt>
                      <c:pt idx="3273">
                        <c:v>1998.7</c:v>
                      </c:pt>
                      <c:pt idx="3274">
                        <c:v>1999.31</c:v>
                      </c:pt>
                      <c:pt idx="3275">
                        <c:v>1999.92</c:v>
                      </c:pt>
                      <c:pt idx="3276">
                        <c:v>2000.53</c:v>
                      </c:pt>
                      <c:pt idx="3277">
                        <c:v>2001.14</c:v>
                      </c:pt>
                      <c:pt idx="3278">
                        <c:v>2001.75</c:v>
                      </c:pt>
                      <c:pt idx="3279">
                        <c:v>2002.36</c:v>
                      </c:pt>
                      <c:pt idx="3280">
                        <c:v>2002.97</c:v>
                      </c:pt>
                      <c:pt idx="3281">
                        <c:v>2003.58</c:v>
                      </c:pt>
                      <c:pt idx="3282">
                        <c:v>2004.19</c:v>
                      </c:pt>
                      <c:pt idx="3283">
                        <c:v>2004.8</c:v>
                      </c:pt>
                      <c:pt idx="3284">
                        <c:v>2005.41</c:v>
                      </c:pt>
                      <c:pt idx="3285">
                        <c:v>2006.02</c:v>
                      </c:pt>
                      <c:pt idx="3286">
                        <c:v>2006.64</c:v>
                      </c:pt>
                      <c:pt idx="3287">
                        <c:v>2007.25</c:v>
                      </c:pt>
                      <c:pt idx="3288">
                        <c:v>2007.86</c:v>
                      </c:pt>
                      <c:pt idx="3289">
                        <c:v>2008.47</c:v>
                      </c:pt>
                      <c:pt idx="3290">
                        <c:v>2009.08</c:v>
                      </c:pt>
                      <c:pt idx="3291">
                        <c:v>2009.69</c:v>
                      </c:pt>
                      <c:pt idx="3292">
                        <c:v>2010.3</c:v>
                      </c:pt>
                      <c:pt idx="3293">
                        <c:v>2010.91</c:v>
                      </c:pt>
                      <c:pt idx="3294">
                        <c:v>2011.52</c:v>
                      </c:pt>
                      <c:pt idx="3295">
                        <c:v>2012.13</c:v>
                      </c:pt>
                      <c:pt idx="3296">
                        <c:v>2012.74</c:v>
                      </c:pt>
                      <c:pt idx="3297">
                        <c:v>2013.35</c:v>
                      </c:pt>
                      <c:pt idx="3298">
                        <c:v>2013.96</c:v>
                      </c:pt>
                      <c:pt idx="3299">
                        <c:v>2014.57</c:v>
                      </c:pt>
                      <c:pt idx="3300">
                        <c:v>2015.18</c:v>
                      </c:pt>
                      <c:pt idx="3301">
                        <c:v>2015.79</c:v>
                      </c:pt>
                      <c:pt idx="3302">
                        <c:v>2016.4</c:v>
                      </c:pt>
                      <c:pt idx="3303">
                        <c:v>2017.01</c:v>
                      </c:pt>
                      <c:pt idx="3304">
                        <c:v>2017.62</c:v>
                      </c:pt>
                      <c:pt idx="3305">
                        <c:v>2018.23</c:v>
                      </c:pt>
                      <c:pt idx="3306">
                        <c:v>2018.84</c:v>
                      </c:pt>
                      <c:pt idx="3307">
                        <c:v>2019.46</c:v>
                      </c:pt>
                      <c:pt idx="3308">
                        <c:v>2020.07</c:v>
                      </c:pt>
                      <c:pt idx="3309">
                        <c:v>2020.68</c:v>
                      </c:pt>
                      <c:pt idx="3310">
                        <c:v>2021.29</c:v>
                      </c:pt>
                      <c:pt idx="3311">
                        <c:v>2021.9</c:v>
                      </c:pt>
                      <c:pt idx="3312">
                        <c:v>2022.51</c:v>
                      </c:pt>
                      <c:pt idx="3313">
                        <c:v>2023.12</c:v>
                      </c:pt>
                      <c:pt idx="3314">
                        <c:v>2023.73</c:v>
                      </c:pt>
                      <c:pt idx="3315">
                        <c:v>2024.34</c:v>
                      </c:pt>
                      <c:pt idx="3316">
                        <c:v>2024.95</c:v>
                      </c:pt>
                      <c:pt idx="3317">
                        <c:v>2025.56</c:v>
                      </c:pt>
                      <c:pt idx="3318">
                        <c:v>2026.17</c:v>
                      </c:pt>
                      <c:pt idx="3319">
                        <c:v>2026.78</c:v>
                      </c:pt>
                      <c:pt idx="3320">
                        <c:v>2027.39</c:v>
                      </c:pt>
                      <c:pt idx="3321">
                        <c:v>2028</c:v>
                      </c:pt>
                      <c:pt idx="3322">
                        <c:v>2028.61</c:v>
                      </c:pt>
                      <c:pt idx="3323">
                        <c:v>2029.22</c:v>
                      </c:pt>
                      <c:pt idx="3324">
                        <c:v>2029.83</c:v>
                      </c:pt>
                      <c:pt idx="3325">
                        <c:v>2030.44</c:v>
                      </c:pt>
                      <c:pt idx="3326">
                        <c:v>2031.05</c:v>
                      </c:pt>
                      <c:pt idx="3327">
                        <c:v>2031.66</c:v>
                      </c:pt>
                      <c:pt idx="3328">
                        <c:v>2032.28</c:v>
                      </c:pt>
                      <c:pt idx="3329">
                        <c:v>2032.89</c:v>
                      </c:pt>
                      <c:pt idx="3330">
                        <c:v>2033.5</c:v>
                      </c:pt>
                      <c:pt idx="3331">
                        <c:v>2034.11</c:v>
                      </c:pt>
                      <c:pt idx="3332">
                        <c:v>2034.72</c:v>
                      </c:pt>
                      <c:pt idx="3333">
                        <c:v>2035.33</c:v>
                      </c:pt>
                      <c:pt idx="3334">
                        <c:v>2035.94</c:v>
                      </c:pt>
                      <c:pt idx="3335">
                        <c:v>2036.55</c:v>
                      </c:pt>
                      <c:pt idx="3336">
                        <c:v>2037.16</c:v>
                      </c:pt>
                      <c:pt idx="3337">
                        <c:v>2037.77</c:v>
                      </c:pt>
                      <c:pt idx="3338">
                        <c:v>2038.38</c:v>
                      </c:pt>
                      <c:pt idx="3339">
                        <c:v>2038.99</c:v>
                      </c:pt>
                      <c:pt idx="3340">
                        <c:v>2039.6</c:v>
                      </c:pt>
                      <c:pt idx="3341">
                        <c:v>2040.21</c:v>
                      </c:pt>
                      <c:pt idx="3342">
                        <c:v>2040.82</c:v>
                      </c:pt>
                      <c:pt idx="3343">
                        <c:v>2041.43</c:v>
                      </c:pt>
                      <c:pt idx="3344">
                        <c:v>2042.04</c:v>
                      </c:pt>
                      <c:pt idx="3345">
                        <c:v>2042.65</c:v>
                      </c:pt>
                      <c:pt idx="3346">
                        <c:v>2043.26</c:v>
                      </c:pt>
                      <c:pt idx="3347">
                        <c:v>2043.87</c:v>
                      </c:pt>
                      <c:pt idx="3348">
                        <c:v>2044.48</c:v>
                      </c:pt>
                      <c:pt idx="3349">
                        <c:v>2045.1</c:v>
                      </c:pt>
                      <c:pt idx="3350">
                        <c:v>2045.71</c:v>
                      </c:pt>
                      <c:pt idx="3351">
                        <c:v>2046.32</c:v>
                      </c:pt>
                      <c:pt idx="3352">
                        <c:v>2046.93</c:v>
                      </c:pt>
                      <c:pt idx="3353">
                        <c:v>2047.54</c:v>
                      </c:pt>
                      <c:pt idx="3354">
                        <c:v>2048.15</c:v>
                      </c:pt>
                      <c:pt idx="3355">
                        <c:v>2048.7600000000002</c:v>
                      </c:pt>
                      <c:pt idx="3356">
                        <c:v>2049.37</c:v>
                      </c:pt>
                      <c:pt idx="3357">
                        <c:v>2049.98</c:v>
                      </c:pt>
                      <c:pt idx="3358">
                        <c:v>2050.59</c:v>
                      </c:pt>
                      <c:pt idx="3359">
                        <c:v>2051.1999999999998</c:v>
                      </c:pt>
                      <c:pt idx="3360">
                        <c:v>2051.81</c:v>
                      </c:pt>
                      <c:pt idx="3361">
                        <c:v>2052.42</c:v>
                      </c:pt>
                      <c:pt idx="3362">
                        <c:v>2053.0300000000002</c:v>
                      </c:pt>
                      <c:pt idx="3363">
                        <c:v>2053.64</c:v>
                      </c:pt>
                      <c:pt idx="3364">
                        <c:v>2054.25</c:v>
                      </c:pt>
                      <c:pt idx="3365">
                        <c:v>2054.86</c:v>
                      </c:pt>
                      <c:pt idx="3366">
                        <c:v>2055.4699999999998</c:v>
                      </c:pt>
                      <c:pt idx="3367">
                        <c:v>2056.08</c:v>
                      </c:pt>
                      <c:pt idx="3368">
                        <c:v>2056.69</c:v>
                      </c:pt>
                      <c:pt idx="3369">
                        <c:v>2057.3000000000002</c:v>
                      </c:pt>
                      <c:pt idx="3370">
                        <c:v>2057.92</c:v>
                      </c:pt>
                      <c:pt idx="3371">
                        <c:v>2058.5300000000002</c:v>
                      </c:pt>
                      <c:pt idx="3372">
                        <c:v>2059.14</c:v>
                      </c:pt>
                      <c:pt idx="3373">
                        <c:v>2059.75</c:v>
                      </c:pt>
                      <c:pt idx="3374">
                        <c:v>2060.36</c:v>
                      </c:pt>
                      <c:pt idx="3375">
                        <c:v>2060.9699999999998</c:v>
                      </c:pt>
                      <c:pt idx="3376">
                        <c:v>2061.58</c:v>
                      </c:pt>
                      <c:pt idx="3377">
                        <c:v>2062.19</c:v>
                      </c:pt>
                      <c:pt idx="3378">
                        <c:v>2062.8000000000002</c:v>
                      </c:pt>
                      <c:pt idx="3379">
                        <c:v>2063.41</c:v>
                      </c:pt>
                      <c:pt idx="3380">
                        <c:v>2064.02</c:v>
                      </c:pt>
                      <c:pt idx="3381">
                        <c:v>2064.63</c:v>
                      </c:pt>
                      <c:pt idx="3382">
                        <c:v>2065.2399999999998</c:v>
                      </c:pt>
                      <c:pt idx="3383">
                        <c:v>2065.85</c:v>
                      </c:pt>
                      <c:pt idx="3384">
                        <c:v>2066.46</c:v>
                      </c:pt>
                      <c:pt idx="3385">
                        <c:v>2067.0700000000002</c:v>
                      </c:pt>
                      <c:pt idx="3386">
                        <c:v>2067.6799999999998</c:v>
                      </c:pt>
                      <c:pt idx="3387">
                        <c:v>2068.29</c:v>
                      </c:pt>
                      <c:pt idx="3388">
                        <c:v>2068.9</c:v>
                      </c:pt>
                      <c:pt idx="3389">
                        <c:v>2069.5100000000002</c:v>
                      </c:pt>
                      <c:pt idx="3390">
                        <c:v>2070.12</c:v>
                      </c:pt>
                      <c:pt idx="3391">
                        <c:v>2070.7399999999998</c:v>
                      </c:pt>
                      <c:pt idx="3392">
                        <c:v>2071.35</c:v>
                      </c:pt>
                      <c:pt idx="3393">
                        <c:v>2071.96</c:v>
                      </c:pt>
                      <c:pt idx="3394">
                        <c:v>2072.5700000000002</c:v>
                      </c:pt>
                      <c:pt idx="3395">
                        <c:v>2073.1799999999998</c:v>
                      </c:pt>
                      <c:pt idx="3396">
                        <c:v>2073.79</c:v>
                      </c:pt>
                      <c:pt idx="3397">
                        <c:v>2074.4</c:v>
                      </c:pt>
                      <c:pt idx="3398">
                        <c:v>2075.0100000000002</c:v>
                      </c:pt>
                      <c:pt idx="3399">
                        <c:v>2075.62</c:v>
                      </c:pt>
                      <c:pt idx="3400">
                        <c:v>2076.23</c:v>
                      </c:pt>
                      <c:pt idx="3401">
                        <c:v>2076.84</c:v>
                      </c:pt>
                      <c:pt idx="3402">
                        <c:v>2077.4499999999998</c:v>
                      </c:pt>
                      <c:pt idx="3403">
                        <c:v>2078.06</c:v>
                      </c:pt>
                      <c:pt idx="3404">
                        <c:v>2078.67</c:v>
                      </c:pt>
                      <c:pt idx="3405">
                        <c:v>2079.2800000000002</c:v>
                      </c:pt>
                      <c:pt idx="3406">
                        <c:v>2079.89</c:v>
                      </c:pt>
                      <c:pt idx="3407">
                        <c:v>2080.5</c:v>
                      </c:pt>
                      <c:pt idx="3408">
                        <c:v>2081.11</c:v>
                      </c:pt>
                      <c:pt idx="3409">
                        <c:v>2081.7199999999998</c:v>
                      </c:pt>
                      <c:pt idx="3410">
                        <c:v>2082.33</c:v>
                      </c:pt>
                      <c:pt idx="3411">
                        <c:v>2082.94</c:v>
                      </c:pt>
                      <c:pt idx="3412">
                        <c:v>2083.56</c:v>
                      </c:pt>
                      <c:pt idx="3413">
                        <c:v>2084.17</c:v>
                      </c:pt>
                      <c:pt idx="3414">
                        <c:v>2084.7800000000002</c:v>
                      </c:pt>
                      <c:pt idx="3415">
                        <c:v>2085.39</c:v>
                      </c:pt>
                      <c:pt idx="3416">
                        <c:v>2086</c:v>
                      </c:pt>
                      <c:pt idx="3417">
                        <c:v>2086.61</c:v>
                      </c:pt>
                      <c:pt idx="3418">
                        <c:v>2087.2199999999998</c:v>
                      </c:pt>
                      <c:pt idx="3419">
                        <c:v>2087.83</c:v>
                      </c:pt>
                      <c:pt idx="3420">
                        <c:v>2088.44</c:v>
                      </c:pt>
                      <c:pt idx="3421">
                        <c:v>2089.0500000000002</c:v>
                      </c:pt>
                      <c:pt idx="3422">
                        <c:v>2089.66</c:v>
                      </c:pt>
                      <c:pt idx="3423">
                        <c:v>2090.27</c:v>
                      </c:pt>
                      <c:pt idx="3424">
                        <c:v>2090.88</c:v>
                      </c:pt>
                      <c:pt idx="3425">
                        <c:v>2091.4899999999998</c:v>
                      </c:pt>
                      <c:pt idx="3426">
                        <c:v>2092.1</c:v>
                      </c:pt>
                      <c:pt idx="3427">
                        <c:v>2092.71</c:v>
                      </c:pt>
                      <c:pt idx="3428">
                        <c:v>2093.3200000000002</c:v>
                      </c:pt>
                      <c:pt idx="3429">
                        <c:v>2093.9299999999998</c:v>
                      </c:pt>
                      <c:pt idx="3430">
                        <c:v>2094.54</c:v>
                      </c:pt>
                      <c:pt idx="3431">
                        <c:v>2095.15</c:v>
                      </c:pt>
                      <c:pt idx="3432">
                        <c:v>2095.7600000000002</c:v>
                      </c:pt>
                      <c:pt idx="3433">
                        <c:v>2096.38</c:v>
                      </c:pt>
                      <c:pt idx="3434">
                        <c:v>2096.9899999999998</c:v>
                      </c:pt>
                      <c:pt idx="3435">
                        <c:v>2097.6</c:v>
                      </c:pt>
                      <c:pt idx="3436">
                        <c:v>2098.21</c:v>
                      </c:pt>
                      <c:pt idx="3437">
                        <c:v>2098.8200000000002</c:v>
                      </c:pt>
                      <c:pt idx="3438">
                        <c:v>2099.4299999999998</c:v>
                      </c:pt>
                      <c:pt idx="3439">
                        <c:v>2100.04</c:v>
                      </c:pt>
                      <c:pt idx="3440">
                        <c:v>2100.65</c:v>
                      </c:pt>
                      <c:pt idx="3441">
                        <c:v>2101.2600000000002</c:v>
                      </c:pt>
                      <c:pt idx="3442">
                        <c:v>2101.87</c:v>
                      </c:pt>
                      <c:pt idx="3443">
                        <c:v>2102.48</c:v>
                      </c:pt>
                      <c:pt idx="3444">
                        <c:v>2103.09</c:v>
                      </c:pt>
                      <c:pt idx="3445">
                        <c:v>2103.6999999999998</c:v>
                      </c:pt>
                      <c:pt idx="3446">
                        <c:v>2104.31</c:v>
                      </c:pt>
                      <c:pt idx="3447">
                        <c:v>2104.92</c:v>
                      </c:pt>
                      <c:pt idx="3448">
                        <c:v>2105.5300000000002</c:v>
                      </c:pt>
                      <c:pt idx="3449">
                        <c:v>2106.14</c:v>
                      </c:pt>
                      <c:pt idx="3450">
                        <c:v>2106.75</c:v>
                      </c:pt>
                      <c:pt idx="3451">
                        <c:v>2107.36</c:v>
                      </c:pt>
                      <c:pt idx="3452">
                        <c:v>2107.9699999999998</c:v>
                      </c:pt>
                      <c:pt idx="3453">
                        <c:v>2108.58</c:v>
                      </c:pt>
                      <c:pt idx="3454">
                        <c:v>2109.1999999999998</c:v>
                      </c:pt>
                      <c:pt idx="3455">
                        <c:v>2109.81</c:v>
                      </c:pt>
                      <c:pt idx="3456">
                        <c:v>2110.42</c:v>
                      </c:pt>
                      <c:pt idx="3457">
                        <c:v>2111.0300000000002</c:v>
                      </c:pt>
                      <c:pt idx="3458">
                        <c:v>2111.64</c:v>
                      </c:pt>
                      <c:pt idx="3459">
                        <c:v>2112.25</c:v>
                      </c:pt>
                      <c:pt idx="3460">
                        <c:v>2112.86</c:v>
                      </c:pt>
                      <c:pt idx="3461">
                        <c:v>2113.4699999999998</c:v>
                      </c:pt>
                      <c:pt idx="3462">
                        <c:v>2114.08</c:v>
                      </c:pt>
                      <c:pt idx="3463">
                        <c:v>2114.69</c:v>
                      </c:pt>
                      <c:pt idx="3464">
                        <c:v>2115.3000000000002</c:v>
                      </c:pt>
                      <c:pt idx="3465">
                        <c:v>2115.91</c:v>
                      </c:pt>
                      <c:pt idx="3466">
                        <c:v>2116.52</c:v>
                      </c:pt>
                      <c:pt idx="3467">
                        <c:v>2117.13</c:v>
                      </c:pt>
                      <c:pt idx="3468">
                        <c:v>2117.7399999999998</c:v>
                      </c:pt>
                      <c:pt idx="3469">
                        <c:v>2118.35</c:v>
                      </c:pt>
                      <c:pt idx="3470">
                        <c:v>2118.96</c:v>
                      </c:pt>
                      <c:pt idx="3471">
                        <c:v>2119.5700000000002</c:v>
                      </c:pt>
                      <c:pt idx="3472">
                        <c:v>2120.1799999999998</c:v>
                      </c:pt>
                      <c:pt idx="3473">
                        <c:v>2120.79</c:v>
                      </c:pt>
                      <c:pt idx="3474">
                        <c:v>2121.4</c:v>
                      </c:pt>
                      <c:pt idx="3475">
                        <c:v>2122.02</c:v>
                      </c:pt>
                      <c:pt idx="3476">
                        <c:v>2122.63</c:v>
                      </c:pt>
                      <c:pt idx="3477">
                        <c:v>2123.2399999999998</c:v>
                      </c:pt>
                      <c:pt idx="3478">
                        <c:v>2123.85</c:v>
                      </c:pt>
                      <c:pt idx="3479">
                        <c:v>2124.46</c:v>
                      </c:pt>
                      <c:pt idx="3480">
                        <c:v>2125.0700000000002</c:v>
                      </c:pt>
                      <c:pt idx="3481">
                        <c:v>2125.6799999999998</c:v>
                      </c:pt>
                      <c:pt idx="3482">
                        <c:v>2126.29</c:v>
                      </c:pt>
                      <c:pt idx="3483">
                        <c:v>2126.9</c:v>
                      </c:pt>
                      <c:pt idx="3484">
                        <c:v>2127.5100000000002</c:v>
                      </c:pt>
                      <c:pt idx="3485">
                        <c:v>2128.12</c:v>
                      </c:pt>
                      <c:pt idx="3486">
                        <c:v>2128.73</c:v>
                      </c:pt>
                      <c:pt idx="3487">
                        <c:v>2129.34</c:v>
                      </c:pt>
                      <c:pt idx="3488">
                        <c:v>2129.9499999999998</c:v>
                      </c:pt>
                      <c:pt idx="3489">
                        <c:v>2130.56</c:v>
                      </c:pt>
                      <c:pt idx="3490">
                        <c:v>2131.17</c:v>
                      </c:pt>
                      <c:pt idx="3491">
                        <c:v>2131.7800000000002</c:v>
                      </c:pt>
                      <c:pt idx="3492">
                        <c:v>2132.39</c:v>
                      </c:pt>
                      <c:pt idx="3493">
                        <c:v>2133</c:v>
                      </c:pt>
                      <c:pt idx="3494">
                        <c:v>2133.61</c:v>
                      </c:pt>
                      <c:pt idx="3495">
                        <c:v>2134.2199999999998</c:v>
                      </c:pt>
                      <c:pt idx="3496">
                        <c:v>2134.84</c:v>
                      </c:pt>
                      <c:pt idx="3497">
                        <c:v>2135.4499999999998</c:v>
                      </c:pt>
                      <c:pt idx="3498">
                        <c:v>2136.06</c:v>
                      </c:pt>
                      <c:pt idx="3499">
                        <c:v>2136.67</c:v>
                      </c:pt>
                      <c:pt idx="3500">
                        <c:v>2137.2800000000002</c:v>
                      </c:pt>
                      <c:pt idx="3501">
                        <c:v>2137.89</c:v>
                      </c:pt>
                      <c:pt idx="3502">
                        <c:v>2138.5</c:v>
                      </c:pt>
                      <c:pt idx="3503">
                        <c:v>2139.11</c:v>
                      </c:pt>
                      <c:pt idx="3504">
                        <c:v>2139.7199999999998</c:v>
                      </c:pt>
                      <c:pt idx="3505">
                        <c:v>2140.33</c:v>
                      </c:pt>
                      <c:pt idx="3506">
                        <c:v>2140.94</c:v>
                      </c:pt>
                      <c:pt idx="3507">
                        <c:v>2141.5500000000002</c:v>
                      </c:pt>
                      <c:pt idx="3508">
                        <c:v>2142.16</c:v>
                      </c:pt>
                      <c:pt idx="3509">
                        <c:v>2142.77</c:v>
                      </c:pt>
                      <c:pt idx="3510">
                        <c:v>2143.38</c:v>
                      </c:pt>
                      <c:pt idx="3511">
                        <c:v>2143.9899999999998</c:v>
                      </c:pt>
                      <c:pt idx="3512">
                        <c:v>2144.6</c:v>
                      </c:pt>
                      <c:pt idx="3513">
                        <c:v>2145.21</c:v>
                      </c:pt>
                      <c:pt idx="3514">
                        <c:v>2145.8200000000002</c:v>
                      </c:pt>
                      <c:pt idx="3515">
                        <c:v>2146.4299999999998</c:v>
                      </c:pt>
                      <c:pt idx="3516">
                        <c:v>2147.04</c:v>
                      </c:pt>
                      <c:pt idx="3517">
                        <c:v>2147.66</c:v>
                      </c:pt>
                      <c:pt idx="3518">
                        <c:v>2148.27</c:v>
                      </c:pt>
                      <c:pt idx="3519">
                        <c:v>2148.88</c:v>
                      </c:pt>
                      <c:pt idx="3520">
                        <c:v>2149.4899999999998</c:v>
                      </c:pt>
                      <c:pt idx="3521">
                        <c:v>2150.1</c:v>
                      </c:pt>
                      <c:pt idx="3522">
                        <c:v>2150.71</c:v>
                      </c:pt>
                      <c:pt idx="3523">
                        <c:v>2151.3200000000002</c:v>
                      </c:pt>
                      <c:pt idx="3524">
                        <c:v>2151.9299999999998</c:v>
                      </c:pt>
                      <c:pt idx="3525">
                        <c:v>2152.54</c:v>
                      </c:pt>
                      <c:pt idx="3526">
                        <c:v>2153.15</c:v>
                      </c:pt>
                      <c:pt idx="3527">
                        <c:v>2153.7600000000002</c:v>
                      </c:pt>
                      <c:pt idx="3528">
                        <c:v>2154.37</c:v>
                      </c:pt>
                      <c:pt idx="3529">
                        <c:v>2154.98</c:v>
                      </c:pt>
                      <c:pt idx="3530">
                        <c:v>2155.59</c:v>
                      </c:pt>
                      <c:pt idx="3531">
                        <c:v>2156.1999999999998</c:v>
                      </c:pt>
                      <c:pt idx="3532">
                        <c:v>2156.81</c:v>
                      </c:pt>
                      <c:pt idx="3533">
                        <c:v>2157.42</c:v>
                      </c:pt>
                      <c:pt idx="3534">
                        <c:v>2158.0300000000002</c:v>
                      </c:pt>
                      <c:pt idx="3535">
                        <c:v>2158.64</c:v>
                      </c:pt>
                      <c:pt idx="3536">
                        <c:v>2159.25</c:v>
                      </c:pt>
                      <c:pt idx="3537">
                        <c:v>2159.86</c:v>
                      </c:pt>
                      <c:pt idx="3538">
                        <c:v>2160.48</c:v>
                      </c:pt>
                      <c:pt idx="3539">
                        <c:v>2161.09</c:v>
                      </c:pt>
                      <c:pt idx="3540">
                        <c:v>2161.6999999999998</c:v>
                      </c:pt>
                      <c:pt idx="3541">
                        <c:v>2162.31</c:v>
                      </c:pt>
                      <c:pt idx="3542">
                        <c:v>2162.92</c:v>
                      </c:pt>
                      <c:pt idx="3543">
                        <c:v>2163.5300000000002</c:v>
                      </c:pt>
                      <c:pt idx="3544">
                        <c:v>2164.14</c:v>
                      </c:pt>
                      <c:pt idx="3545">
                        <c:v>2164.75</c:v>
                      </c:pt>
                      <c:pt idx="3546">
                        <c:v>2165.36</c:v>
                      </c:pt>
                      <c:pt idx="3547">
                        <c:v>2165.9699999999998</c:v>
                      </c:pt>
                      <c:pt idx="3548">
                        <c:v>2166.58</c:v>
                      </c:pt>
                      <c:pt idx="3549">
                        <c:v>2167.19</c:v>
                      </c:pt>
                      <c:pt idx="3550">
                        <c:v>2167.8000000000002</c:v>
                      </c:pt>
                      <c:pt idx="3551">
                        <c:v>2168.41</c:v>
                      </c:pt>
                      <c:pt idx="3552">
                        <c:v>2169.02</c:v>
                      </c:pt>
                      <c:pt idx="3553">
                        <c:v>2169.63</c:v>
                      </c:pt>
                      <c:pt idx="3554">
                        <c:v>2170.2399999999998</c:v>
                      </c:pt>
                      <c:pt idx="3555">
                        <c:v>2170.85</c:v>
                      </c:pt>
                      <c:pt idx="3556">
                        <c:v>2171.46</c:v>
                      </c:pt>
                      <c:pt idx="3557">
                        <c:v>2172.0700000000002</c:v>
                      </c:pt>
                      <c:pt idx="3558">
                        <c:v>2172.6799999999998</c:v>
                      </c:pt>
                      <c:pt idx="3559">
                        <c:v>2173.3000000000002</c:v>
                      </c:pt>
                      <c:pt idx="3560">
                        <c:v>2173.91</c:v>
                      </c:pt>
                      <c:pt idx="3561">
                        <c:v>2174.52</c:v>
                      </c:pt>
                      <c:pt idx="3562">
                        <c:v>2175.13</c:v>
                      </c:pt>
                      <c:pt idx="3563">
                        <c:v>2175.7399999999998</c:v>
                      </c:pt>
                      <c:pt idx="3564">
                        <c:v>2176.35</c:v>
                      </c:pt>
                      <c:pt idx="3565">
                        <c:v>2176.96</c:v>
                      </c:pt>
                      <c:pt idx="3566">
                        <c:v>2177.5700000000002</c:v>
                      </c:pt>
                      <c:pt idx="3567">
                        <c:v>2178.1799999999998</c:v>
                      </c:pt>
                      <c:pt idx="3568">
                        <c:v>2178.79</c:v>
                      </c:pt>
                      <c:pt idx="3569">
                        <c:v>2179.4</c:v>
                      </c:pt>
                      <c:pt idx="3570">
                        <c:v>2180.0100000000002</c:v>
                      </c:pt>
                      <c:pt idx="3571">
                        <c:v>2180.62</c:v>
                      </c:pt>
                      <c:pt idx="3572">
                        <c:v>2181.23</c:v>
                      </c:pt>
                      <c:pt idx="3573">
                        <c:v>2181.84</c:v>
                      </c:pt>
                      <c:pt idx="3574">
                        <c:v>2182.4499999999998</c:v>
                      </c:pt>
                      <c:pt idx="3575">
                        <c:v>2183.06</c:v>
                      </c:pt>
                      <c:pt idx="3576">
                        <c:v>2183.67</c:v>
                      </c:pt>
                      <c:pt idx="3577">
                        <c:v>2184.2800000000002</c:v>
                      </c:pt>
                      <c:pt idx="3578">
                        <c:v>2184.89</c:v>
                      </c:pt>
                      <c:pt idx="3579">
                        <c:v>2185.5</c:v>
                      </c:pt>
                      <c:pt idx="3580">
                        <c:v>2186.12</c:v>
                      </c:pt>
                      <c:pt idx="3581">
                        <c:v>2186.73</c:v>
                      </c:pt>
                      <c:pt idx="3582">
                        <c:v>2187.34</c:v>
                      </c:pt>
                      <c:pt idx="3583">
                        <c:v>2187.9499999999998</c:v>
                      </c:pt>
                      <c:pt idx="3584">
                        <c:v>2188.56</c:v>
                      </c:pt>
                      <c:pt idx="3585">
                        <c:v>2189.17</c:v>
                      </c:pt>
                      <c:pt idx="3586">
                        <c:v>2189.7800000000002</c:v>
                      </c:pt>
                      <c:pt idx="3587">
                        <c:v>2190.39</c:v>
                      </c:pt>
                      <c:pt idx="3588">
                        <c:v>2191</c:v>
                      </c:pt>
                      <c:pt idx="3589">
                        <c:v>2191.61</c:v>
                      </c:pt>
                      <c:pt idx="3590">
                        <c:v>2192.2199999999998</c:v>
                      </c:pt>
                      <c:pt idx="3591">
                        <c:v>2192.83</c:v>
                      </c:pt>
                      <c:pt idx="3592">
                        <c:v>2193.44</c:v>
                      </c:pt>
                      <c:pt idx="3593">
                        <c:v>2194.0500000000002</c:v>
                      </c:pt>
                      <c:pt idx="3594">
                        <c:v>2194.66</c:v>
                      </c:pt>
                      <c:pt idx="3595">
                        <c:v>2195.27</c:v>
                      </c:pt>
                      <c:pt idx="3596">
                        <c:v>2195.88</c:v>
                      </c:pt>
                      <c:pt idx="3597">
                        <c:v>2196.4899999999998</c:v>
                      </c:pt>
                      <c:pt idx="3598">
                        <c:v>2197.1</c:v>
                      </c:pt>
                      <c:pt idx="3599">
                        <c:v>2197.71</c:v>
                      </c:pt>
                      <c:pt idx="3600">
                        <c:v>2198.3200000000002</c:v>
                      </c:pt>
                      <c:pt idx="3601">
                        <c:v>2198.94</c:v>
                      </c:pt>
                      <c:pt idx="3602">
                        <c:v>2199.5500000000002</c:v>
                      </c:pt>
                      <c:pt idx="3603">
                        <c:v>2200.16</c:v>
                      </c:pt>
                      <c:pt idx="3604">
                        <c:v>2200.77</c:v>
                      </c:pt>
                      <c:pt idx="3605">
                        <c:v>2201.38</c:v>
                      </c:pt>
                      <c:pt idx="3606">
                        <c:v>2201.9899999999998</c:v>
                      </c:pt>
                      <c:pt idx="3607">
                        <c:v>2202.6</c:v>
                      </c:pt>
                      <c:pt idx="3608">
                        <c:v>2203.21</c:v>
                      </c:pt>
                      <c:pt idx="3609">
                        <c:v>2203.8200000000002</c:v>
                      </c:pt>
                      <c:pt idx="3610">
                        <c:v>2204.4299999999998</c:v>
                      </c:pt>
                      <c:pt idx="3611">
                        <c:v>2205.04</c:v>
                      </c:pt>
                      <c:pt idx="3612">
                        <c:v>2205.65</c:v>
                      </c:pt>
                      <c:pt idx="3613">
                        <c:v>2206.2600000000002</c:v>
                      </c:pt>
                      <c:pt idx="3614">
                        <c:v>2206.87</c:v>
                      </c:pt>
                      <c:pt idx="3615">
                        <c:v>2207.48</c:v>
                      </c:pt>
                      <c:pt idx="3616">
                        <c:v>2208.09</c:v>
                      </c:pt>
                      <c:pt idx="3617">
                        <c:v>2208.6999999999998</c:v>
                      </c:pt>
                      <c:pt idx="3618">
                        <c:v>2209.31</c:v>
                      </c:pt>
                      <c:pt idx="3619">
                        <c:v>2209.92</c:v>
                      </c:pt>
                      <c:pt idx="3620">
                        <c:v>2210.5300000000002</c:v>
                      </c:pt>
                      <c:pt idx="3621">
                        <c:v>2211.14</c:v>
                      </c:pt>
                      <c:pt idx="3622">
                        <c:v>2211.7600000000002</c:v>
                      </c:pt>
                      <c:pt idx="3623">
                        <c:v>2212.37</c:v>
                      </c:pt>
                      <c:pt idx="3624">
                        <c:v>2212.98</c:v>
                      </c:pt>
                      <c:pt idx="3625">
                        <c:v>2213.59</c:v>
                      </c:pt>
                      <c:pt idx="3626">
                        <c:v>2214.1999999999998</c:v>
                      </c:pt>
                      <c:pt idx="3627">
                        <c:v>2214.81</c:v>
                      </c:pt>
                      <c:pt idx="3628">
                        <c:v>2215.42</c:v>
                      </c:pt>
                      <c:pt idx="3629">
                        <c:v>2216.0300000000002</c:v>
                      </c:pt>
                      <c:pt idx="3630">
                        <c:v>2216.64</c:v>
                      </c:pt>
                      <c:pt idx="3631">
                        <c:v>2217.25</c:v>
                      </c:pt>
                      <c:pt idx="3632">
                        <c:v>2217.86</c:v>
                      </c:pt>
                      <c:pt idx="3633">
                        <c:v>2218.4699999999998</c:v>
                      </c:pt>
                      <c:pt idx="3634">
                        <c:v>2219.08</c:v>
                      </c:pt>
                      <c:pt idx="3635">
                        <c:v>2219.69</c:v>
                      </c:pt>
                      <c:pt idx="3636">
                        <c:v>2220.3000000000002</c:v>
                      </c:pt>
                      <c:pt idx="3637">
                        <c:v>2220.91</c:v>
                      </c:pt>
                      <c:pt idx="3638">
                        <c:v>2221.52</c:v>
                      </c:pt>
                      <c:pt idx="3639">
                        <c:v>2222.13</c:v>
                      </c:pt>
                      <c:pt idx="3640">
                        <c:v>2222.7399999999998</c:v>
                      </c:pt>
                      <c:pt idx="3641">
                        <c:v>2223.35</c:v>
                      </c:pt>
                      <c:pt idx="3642">
                        <c:v>2223.96</c:v>
                      </c:pt>
                      <c:pt idx="3643">
                        <c:v>2224.58</c:v>
                      </c:pt>
                      <c:pt idx="3644">
                        <c:v>2225.19</c:v>
                      </c:pt>
                      <c:pt idx="3645">
                        <c:v>2225.8000000000002</c:v>
                      </c:pt>
                      <c:pt idx="3646">
                        <c:v>2226.41</c:v>
                      </c:pt>
                      <c:pt idx="3647">
                        <c:v>2227.02</c:v>
                      </c:pt>
                      <c:pt idx="3648">
                        <c:v>2227.63</c:v>
                      </c:pt>
                      <c:pt idx="3649">
                        <c:v>2228.2399999999998</c:v>
                      </c:pt>
                      <c:pt idx="3650">
                        <c:v>2228.85</c:v>
                      </c:pt>
                      <c:pt idx="3651">
                        <c:v>2229.46</c:v>
                      </c:pt>
                      <c:pt idx="3652">
                        <c:v>2230.0700000000002</c:v>
                      </c:pt>
                      <c:pt idx="3653">
                        <c:v>2230.6799999999998</c:v>
                      </c:pt>
                      <c:pt idx="3654">
                        <c:v>2231.29</c:v>
                      </c:pt>
                      <c:pt idx="3655">
                        <c:v>2231.9</c:v>
                      </c:pt>
                      <c:pt idx="3656">
                        <c:v>2232.5100000000002</c:v>
                      </c:pt>
                      <c:pt idx="3657">
                        <c:v>2233.12</c:v>
                      </c:pt>
                      <c:pt idx="3658">
                        <c:v>2233.73</c:v>
                      </c:pt>
                      <c:pt idx="3659">
                        <c:v>2234.34</c:v>
                      </c:pt>
                      <c:pt idx="3660">
                        <c:v>2234.9499999999998</c:v>
                      </c:pt>
                      <c:pt idx="3661">
                        <c:v>2235.56</c:v>
                      </c:pt>
                      <c:pt idx="3662">
                        <c:v>2236.17</c:v>
                      </c:pt>
                      <c:pt idx="3663">
                        <c:v>2236.7800000000002</c:v>
                      </c:pt>
                      <c:pt idx="3664">
                        <c:v>2237.4</c:v>
                      </c:pt>
                      <c:pt idx="3665">
                        <c:v>2238.0100000000002</c:v>
                      </c:pt>
                      <c:pt idx="3666">
                        <c:v>2238.62</c:v>
                      </c:pt>
                      <c:pt idx="3667">
                        <c:v>2239.23</c:v>
                      </c:pt>
                      <c:pt idx="3668">
                        <c:v>2239.84</c:v>
                      </c:pt>
                      <c:pt idx="3669">
                        <c:v>2240.4499999999998</c:v>
                      </c:pt>
                      <c:pt idx="3670">
                        <c:v>2241.06</c:v>
                      </c:pt>
                      <c:pt idx="3671">
                        <c:v>2241.67</c:v>
                      </c:pt>
                      <c:pt idx="3672">
                        <c:v>2242.2800000000002</c:v>
                      </c:pt>
                      <c:pt idx="3673">
                        <c:v>2242.89</c:v>
                      </c:pt>
                      <c:pt idx="3674">
                        <c:v>2243.5</c:v>
                      </c:pt>
                      <c:pt idx="3675">
                        <c:v>2244.11</c:v>
                      </c:pt>
                      <c:pt idx="3676">
                        <c:v>2244.7199999999998</c:v>
                      </c:pt>
                      <c:pt idx="3677">
                        <c:v>2245.33</c:v>
                      </c:pt>
                      <c:pt idx="3678">
                        <c:v>2245.94</c:v>
                      </c:pt>
                      <c:pt idx="3679">
                        <c:v>2246.5500000000002</c:v>
                      </c:pt>
                      <c:pt idx="3680">
                        <c:v>2247.16</c:v>
                      </c:pt>
                      <c:pt idx="3681">
                        <c:v>2247.77</c:v>
                      </c:pt>
                      <c:pt idx="3682">
                        <c:v>2248.38</c:v>
                      </c:pt>
                      <c:pt idx="3683">
                        <c:v>2248.9899999999998</c:v>
                      </c:pt>
                      <c:pt idx="3684">
                        <c:v>2249.6</c:v>
                      </c:pt>
                      <c:pt idx="3685">
                        <c:v>2250.2199999999998</c:v>
                      </c:pt>
                      <c:pt idx="3686">
                        <c:v>2250.83</c:v>
                      </c:pt>
                      <c:pt idx="3687">
                        <c:v>2251.44</c:v>
                      </c:pt>
                      <c:pt idx="3688">
                        <c:v>2252.0500000000002</c:v>
                      </c:pt>
                      <c:pt idx="3689">
                        <c:v>2252.66</c:v>
                      </c:pt>
                      <c:pt idx="3690">
                        <c:v>2253.27</c:v>
                      </c:pt>
                      <c:pt idx="3691">
                        <c:v>2253.88</c:v>
                      </c:pt>
                      <c:pt idx="3692">
                        <c:v>2254.4899999999998</c:v>
                      </c:pt>
                      <c:pt idx="3693">
                        <c:v>2255.1</c:v>
                      </c:pt>
                      <c:pt idx="3694">
                        <c:v>2255.71</c:v>
                      </c:pt>
                      <c:pt idx="3695">
                        <c:v>2256.3200000000002</c:v>
                      </c:pt>
                      <c:pt idx="3696">
                        <c:v>2256.9299999999998</c:v>
                      </c:pt>
                      <c:pt idx="3697">
                        <c:v>2257.54</c:v>
                      </c:pt>
                      <c:pt idx="3698">
                        <c:v>2258.15</c:v>
                      </c:pt>
                      <c:pt idx="3699">
                        <c:v>2258.7600000000002</c:v>
                      </c:pt>
                      <c:pt idx="3700">
                        <c:v>2259.37</c:v>
                      </c:pt>
                      <c:pt idx="3701">
                        <c:v>2259.98</c:v>
                      </c:pt>
                      <c:pt idx="3702">
                        <c:v>2260.59</c:v>
                      </c:pt>
                      <c:pt idx="3703">
                        <c:v>2261.1999999999998</c:v>
                      </c:pt>
                      <c:pt idx="3704">
                        <c:v>2261.81</c:v>
                      </c:pt>
                      <c:pt idx="3705">
                        <c:v>2262.42</c:v>
                      </c:pt>
                      <c:pt idx="3706">
                        <c:v>2263.04</c:v>
                      </c:pt>
                      <c:pt idx="3707">
                        <c:v>2263.65</c:v>
                      </c:pt>
                      <c:pt idx="3708">
                        <c:v>2264.2600000000002</c:v>
                      </c:pt>
                      <c:pt idx="3709">
                        <c:v>2264.87</c:v>
                      </c:pt>
                      <c:pt idx="3710">
                        <c:v>2265.48</c:v>
                      </c:pt>
                      <c:pt idx="3711">
                        <c:v>2266.09</c:v>
                      </c:pt>
                      <c:pt idx="3712">
                        <c:v>2266.6999999999998</c:v>
                      </c:pt>
                      <c:pt idx="3713">
                        <c:v>2267.31</c:v>
                      </c:pt>
                      <c:pt idx="3714">
                        <c:v>2267.92</c:v>
                      </c:pt>
                      <c:pt idx="3715">
                        <c:v>2268.5300000000002</c:v>
                      </c:pt>
                      <c:pt idx="3716">
                        <c:v>2269.14</c:v>
                      </c:pt>
                      <c:pt idx="3717">
                        <c:v>2269.75</c:v>
                      </c:pt>
                      <c:pt idx="3718">
                        <c:v>2270.36</c:v>
                      </c:pt>
                      <c:pt idx="3719">
                        <c:v>2270.9699999999998</c:v>
                      </c:pt>
                      <c:pt idx="3720">
                        <c:v>2271.58</c:v>
                      </c:pt>
                      <c:pt idx="3721">
                        <c:v>2272.19</c:v>
                      </c:pt>
                      <c:pt idx="3722">
                        <c:v>2272.8000000000002</c:v>
                      </c:pt>
                      <c:pt idx="3723">
                        <c:v>2273.41</c:v>
                      </c:pt>
                      <c:pt idx="3724">
                        <c:v>2274.02</c:v>
                      </c:pt>
                      <c:pt idx="3725">
                        <c:v>2274.63</c:v>
                      </c:pt>
                      <c:pt idx="3726">
                        <c:v>2275.2399999999998</c:v>
                      </c:pt>
                      <c:pt idx="3727">
                        <c:v>2275.86</c:v>
                      </c:pt>
                      <c:pt idx="3728">
                        <c:v>2276.4699999999998</c:v>
                      </c:pt>
                      <c:pt idx="3729">
                        <c:v>2277.08</c:v>
                      </c:pt>
                      <c:pt idx="3730">
                        <c:v>2277.69</c:v>
                      </c:pt>
                      <c:pt idx="3731">
                        <c:v>2278.3000000000002</c:v>
                      </c:pt>
                      <c:pt idx="3732">
                        <c:v>2278.91</c:v>
                      </c:pt>
                      <c:pt idx="3733">
                        <c:v>2279.52</c:v>
                      </c:pt>
                      <c:pt idx="3734">
                        <c:v>2280.13</c:v>
                      </c:pt>
                      <c:pt idx="3735">
                        <c:v>2280.7399999999998</c:v>
                      </c:pt>
                      <c:pt idx="3736">
                        <c:v>2281.35</c:v>
                      </c:pt>
                      <c:pt idx="3737">
                        <c:v>2281.96</c:v>
                      </c:pt>
                      <c:pt idx="3738">
                        <c:v>2282.5700000000002</c:v>
                      </c:pt>
                      <c:pt idx="3739">
                        <c:v>2283.1799999999998</c:v>
                      </c:pt>
                      <c:pt idx="3740">
                        <c:v>2283.79</c:v>
                      </c:pt>
                      <c:pt idx="3741">
                        <c:v>2284.4</c:v>
                      </c:pt>
                      <c:pt idx="3742">
                        <c:v>2285.0100000000002</c:v>
                      </c:pt>
                      <c:pt idx="3743">
                        <c:v>2285.62</c:v>
                      </c:pt>
                      <c:pt idx="3744">
                        <c:v>2286.23</c:v>
                      </c:pt>
                      <c:pt idx="3745">
                        <c:v>2286.84</c:v>
                      </c:pt>
                      <c:pt idx="3746">
                        <c:v>2287.4499999999998</c:v>
                      </c:pt>
                      <c:pt idx="3747">
                        <c:v>2288.06</c:v>
                      </c:pt>
                      <c:pt idx="3748">
                        <c:v>2288.6799999999998</c:v>
                      </c:pt>
                      <c:pt idx="3749">
                        <c:v>2289.29</c:v>
                      </c:pt>
                      <c:pt idx="3750">
                        <c:v>2289.9</c:v>
                      </c:pt>
                      <c:pt idx="3751">
                        <c:v>2290.5100000000002</c:v>
                      </c:pt>
                      <c:pt idx="3752">
                        <c:v>2291.12</c:v>
                      </c:pt>
                      <c:pt idx="3753">
                        <c:v>2291.73</c:v>
                      </c:pt>
                      <c:pt idx="3754">
                        <c:v>2292.34</c:v>
                      </c:pt>
                      <c:pt idx="3755">
                        <c:v>2292.9499999999998</c:v>
                      </c:pt>
                      <c:pt idx="3756">
                        <c:v>2293.56</c:v>
                      </c:pt>
                      <c:pt idx="3757">
                        <c:v>2294.17</c:v>
                      </c:pt>
                      <c:pt idx="3758">
                        <c:v>2294.7800000000002</c:v>
                      </c:pt>
                      <c:pt idx="3759">
                        <c:v>2295.39</c:v>
                      </c:pt>
                      <c:pt idx="3760">
                        <c:v>2296</c:v>
                      </c:pt>
                      <c:pt idx="3761">
                        <c:v>2296.61</c:v>
                      </c:pt>
                      <c:pt idx="3762">
                        <c:v>2297.2199999999998</c:v>
                      </c:pt>
                      <c:pt idx="3763">
                        <c:v>2297.83</c:v>
                      </c:pt>
                      <c:pt idx="3764">
                        <c:v>2298.44</c:v>
                      </c:pt>
                      <c:pt idx="3765">
                        <c:v>2299.0500000000002</c:v>
                      </c:pt>
                      <c:pt idx="3766">
                        <c:v>2299.66</c:v>
                      </c:pt>
                      <c:pt idx="3767">
                        <c:v>2300.27</c:v>
                      </c:pt>
                      <c:pt idx="3768">
                        <c:v>2300.88</c:v>
                      </c:pt>
                      <c:pt idx="3769">
                        <c:v>2301.5</c:v>
                      </c:pt>
                      <c:pt idx="3770">
                        <c:v>2302.11</c:v>
                      </c:pt>
                      <c:pt idx="3771">
                        <c:v>2302.7199999999998</c:v>
                      </c:pt>
                      <c:pt idx="3772">
                        <c:v>2303.33</c:v>
                      </c:pt>
                      <c:pt idx="3773">
                        <c:v>2303.94</c:v>
                      </c:pt>
                      <c:pt idx="3774">
                        <c:v>2304.5500000000002</c:v>
                      </c:pt>
                      <c:pt idx="3775">
                        <c:v>2305.16</c:v>
                      </c:pt>
                      <c:pt idx="3776">
                        <c:v>2305.77</c:v>
                      </c:pt>
                      <c:pt idx="3777">
                        <c:v>2306.38</c:v>
                      </c:pt>
                      <c:pt idx="3778">
                        <c:v>2306.9899999999998</c:v>
                      </c:pt>
                      <c:pt idx="3779">
                        <c:v>2307.6</c:v>
                      </c:pt>
                      <c:pt idx="3780">
                        <c:v>2308.21</c:v>
                      </c:pt>
                      <c:pt idx="3781">
                        <c:v>2308.8200000000002</c:v>
                      </c:pt>
                      <c:pt idx="3782">
                        <c:v>2309.4299999999998</c:v>
                      </c:pt>
                      <c:pt idx="3783">
                        <c:v>2310.04</c:v>
                      </c:pt>
                      <c:pt idx="3784">
                        <c:v>2310.65</c:v>
                      </c:pt>
                      <c:pt idx="3785">
                        <c:v>2311.2600000000002</c:v>
                      </c:pt>
                      <c:pt idx="3786">
                        <c:v>2311.87</c:v>
                      </c:pt>
                      <c:pt idx="3787">
                        <c:v>2312.48</c:v>
                      </c:pt>
                      <c:pt idx="3788">
                        <c:v>2313.09</c:v>
                      </c:pt>
                      <c:pt idx="3789">
                        <c:v>2313.6999999999998</c:v>
                      </c:pt>
                      <c:pt idx="3790">
                        <c:v>2314.3200000000002</c:v>
                      </c:pt>
                      <c:pt idx="3791">
                        <c:v>2314.9299999999998</c:v>
                      </c:pt>
                      <c:pt idx="3792">
                        <c:v>2315.54</c:v>
                      </c:pt>
                      <c:pt idx="3793">
                        <c:v>2316.15</c:v>
                      </c:pt>
                      <c:pt idx="3794">
                        <c:v>2316.7600000000002</c:v>
                      </c:pt>
                      <c:pt idx="3795">
                        <c:v>2317.37</c:v>
                      </c:pt>
                      <c:pt idx="3796">
                        <c:v>2317.98</c:v>
                      </c:pt>
                      <c:pt idx="3797">
                        <c:v>2318.59</c:v>
                      </c:pt>
                      <c:pt idx="3798">
                        <c:v>2319.1999999999998</c:v>
                      </c:pt>
                      <c:pt idx="3799">
                        <c:v>2319.81</c:v>
                      </c:pt>
                      <c:pt idx="3800">
                        <c:v>2320.42</c:v>
                      </c:pt>
                      <c:pt idx="3801">
                        <c:v>2321.0300000000002</c:v>
                      </c:pt>
                      <c:pt idx="3802">
                        <c:v>2321.64</c:v>
                      </c:pt>
                      <c:pt idx="3803">
                        <c:v>2322.25</c:v>
                      </c:pt>
                      <c:pt idx="3804">
                        <c:v>2322.86</c:v>
                      </c:pt>
                      <c:pt idx="3805">
                        <c:v>2323.4699999999998</c:v>
                      </c:pt>
                      <c:pt idx="3806">
                        <c:v>2324.08</c:v>
                      </c:pt>
                      <c:pt idx="3807">
                        <c:v>2324.69</c:v>
                      </c:pt>
                      <c:pt idx="3808">
                        <c:v>2325.3000000000002</c:v>
                      </c:pt>
                      <c:pt idx="3809">
                        <c:v>2325.91</c:v>
                      </c:pt>
                      <c:pt idx="3810">
                        <c:v>2326.52</c:v>
                      </c:pt>
                      <c:pt idx="3811">
                        <c:v>2327.14</c:v>
                      </c:pt>
                      <c:pt idx="3812">
                        <c:v>2327.75</c:v>
                      </c:pt>
                      <c:pt idx="3813">
                        <c:v>2328.36</c:v>
                      </c:pt>
                      <c:pt idx="3814">
                        <c:v>2328.9699999999998</c:v>
                      </c:pt>
                      <c:pt idx="3815">
                        <c:v>2329.58</c:v>
                      </c:pt>
                      <c:pt idx="3816">
                        <c:v>2330.19</c:v>
                      </c:pt>
                      <c:pt idx="3817">
                        <c:v>2330.8000000000002</c:v>
                      </c:pt>
                      <c:pt idx="3818">
                        <c:v>2331.41</c:v>
                      </c:pt>
                      <c:pt idx="3819">
                        <c:v>2332.02</c:v>
                      </c:pt>
                      <c:pt idx="3820">
                        <c:v>2332.63</c:v>
                      </c:pt>
                      <c:pt idx="3821">
                        <c:v>2333.2399999999998</c:v>
                      </c:pt>
                      <c:pt idx="3822">
                        <c:v>2333.85</c:v>
                      </c:pt>
                      <c:pt idx="3823">
                        <c:v>2334.46</c:v>
                      </c:pt>
                      <c:pt idx="3824">
                        <c:v>2335.0700000000002</c:v>
                      </c:pt>
                      <c:pt idx="3825">
                        <c:v>2335.6799999999998</c:v>
                      </c:pt>
                      <c:pt idx="3826">
                        <c:v>2336.29</c:v>
                      </c:pt>
                      <c:pt idx="3827">
                        <c:v>2336.9</c:v>
                      </c:pt>
                      <c:pt idx="3828">
                        <c:v>2337.5100000000002</c:v>
                      </c:pt>
                      <c:pt idx="3829">
                        <c:v>2338.12</c:v>
                      </c:pt>
                      <c:pt idx="3830">
                        <c:v>2338.73</c:v>
                      </c:pt>
                      <c:pt idx="3831">
                        <c:v>2339.34</c:v>
                      </c:pt>
                      <c:pt idx="3832">
                        <c:v>2339.96</c:v>
                      </c:pt>
                      <c:pt idx="3833">
                        <c:v>2340.5700000000002</c:v>
                      </c:pt>
                      <c:pt idx="3834">
                        <c:v>2341.1799999999998</c:v>
                      </c:pt>
                      <c:pt idx="3835">
                        <c:v>2341.79</c:v>
                      </c:pt>
                      <c:pt idx="3836">
                        <c:v>2342.4</c:v>
                      </c:pt>
                      <c:pt idx="3837">
                        <c:v>2343.0100000000002</c:v>
                      </c:pt>
                      <c:pt idx="3838">
                        <c:v>2343.62</c:v>
                      </c:pt>
                      <c:pt idx="3839">
                        <c:v>2344.23</c:v>
                      </c:pt>
                      <c:pt idx="3840">
                        <c:v>2344.84</c:v>
                      </c:pt>
                      <c:pt idx="3841">
                        <c:v>2345.4499999999998</c:v>
                      </c:pt>
                      <c:pt idx="3842">
                        <c:v>2346.06</c:v>
                      </c:pt>
                      <c:pt idx="3843">
                        <c:v>2346.67</c:v>
                      </c:pt>
                      <c:pt idx="3844">
                        <c:v>2347.2800000000002</c:v>
                      </c:pt>
                      <c:pt idx="3845">
                        <c:v>2347.89</c:v>
                      </c:pt>
                      <c:pt idx="3846">
                        <c:v>2348.5</c:v>
                      </c:pt>
                      <c:pt idx="3847">
                        <c:v>2349.11</c:v>
                      </c:pt>
                      <c:pt idx="3848">
                        <c:v>2349.7199999999998</c:v>
                      </c:pt>
                      <c:pt idx="3849">
                        <c:v>2350.33</c:v>
                      </c:pt>
                      <c:pt idx="3850">
                        <c:v>2350.94</c:v>
                      </c:pt>
                      <c:pt idx="3851">
                        <c:v>2351.5500000000002</c:v>
                      </c:pt>
                      <c:pt idx="3852">
                        <c:v>2352.16</c:v>
                      </c:pt>
                      <c:pt idx="3853">
                        <c:v>2352.7800000000002</c:v>
                      </c:pt>
                      <c:pt idx="3854">
                        <c:v>2353.39</c:v>
                      </c:pt>
                      <c:pt idx="3855">
                        <c:v>2354</c:v>
                      </c:pt>
                      <c:pt idx="3856">
                        <c:v>2354.61</c:v>
                      </c:pt>
                      <c:pt idx="3857">
                        <c:v>2355.2199999999998</c:v>
                      </c:pt>
                      <c:pt idx="3858">
                        <c:v>2355.83</c:v>
                      </c:pt>
                      <c:pt idx="3859">
                        <c:v>2356.44</c:v>
                      </c:pt>
                      <c:pt idx="3860">
                        <c:v>2357.0500000000002</c:v>
                      </c:pt>
                      <c:pt idx="3861">
                        <c:v>2357.66</c:v>
                      </c:pt>
                      <c:pt idx="3862">
                        <c:v>2358.27</c:v>
                      </c:pt>
                      <c:pt idx="3863">
                        <c:v>2358.88</c:v>
                      </c:pt>
                      <c:pt idx="3864">
                        <c:v>2359.4899999999998</c:v>
                      </c:pt>
                      <c:pt idx="3865">
                        <c:v>2360.1</c:v>
                      </c:pt>
                      <c:pt idx="3866">
                        <c:v>2360.71</c:v>
                      </c:pt>
                      <c:pt idx="3867">
                        <c:v>2361.3200000000002</c:v>
                      </c:pt>
                      <c:pt idx="3868">
                        <c:v>2361.9299999999998</c:v>
                      </c:pt>
                      <c:pt idx="3869">
                        <c:v>2362.54</c:v>
                      </c:pt>
                      <c:pt idx="3870">
                        <c:v>2363.15</c:v>
                      </c:pt>
                      <c:pt idx="3871">
                        <c:v>2363.7600000000002</c:v>
                      </c:pt>
                      <c:pt idx="3872">
                        <c:v>2364.37</c:v>
                      </c:pt>
                      <c:pt idx="3873">
                        <c:v>2364.98</c:v>
                      </c:pt>
                      <c:pt idx="3874">
                        <c:v>2365.6</c:v>
                      </c:pt>
                      <c:pt idx="3875">
                        <c:v>2366.21</c:v>
                      </c:pt>
                      <c:pt idx="3876">
                        <c:v>2366.8200000000002</c:v>
                      </c:pt>
                      <c:pt idx="3877">
                        <c:v>2367.4299999999998</c:v>
                      </c:pt>
                      <c:pt idx="3878">
                        <c:v>2368.04</c:v>
                      </c:pt>
                      <c:pt idx="3879">
                        <c:v>2368.65</c:v>
                      </c:pt>
                      <c:pt idx="3880">
                        <c:v>2369.2600000000002</c:v>
                      </c:pt>
                      <c:pt idx="3881">
                        <c:v>2369.87</c:v>
                      </c:pt>
                      <c:pt idx="3882">
                        <c:v>2370.48</c:v>
                      </c:pt>
                      <c:pt idx="3883">
                        <c:v>2371.09</c:v>
                      </c:pt>
                      <c:pt idx="3884">
                        <c:v>2371.6999999999998</c:v>
                      </c:pt>
                      <c:pt idx="3885">
                        <c:v>2372.31</c:v>
                      </c:pt>
                      <c:pt idx="3886">
                        <c:v>2372.92</c:v>
                      </c:pt>
                      <c:pt idx="3887">
                        <c:v>2373.5300000000002</c:v>
                      </c:pt>
                      <c:pt idx="3888">
                        <c:v>2374.14</c:v>
                      </c:pt>
                      <c:pt idx="3889">
                        <c:v>2374.75</c:v>
                      </c:pt>
                      <c:pt idx="3890">
                        <c:v>2375.36</c:v>
                      </c:pt>
                      <c:pt idx="3891">
                        <c:v>2375.9699999999998</c:v>
                      </c:pt>
                      <c:pt idx="3892">
                        <c:v>2376.58</c:v>
                      </c:pt>
                      <c:pt idx="3893">
                        <c:v>2377.19</c:v>
                      </c:pt>
                      <c:pt idx="3894">
                        <c:v>2377.8000000000002</c:v>
                      </c:pt>
                      <c:pt idx="3895">
                        <c:v>2378.42</c:v>
                      </c:pt>
                      <c:pt idx="3896">
                        <c:v>2379.0300000000002</c:v>
                      </c:pt>
                      <c:pt idx="3897">
                        <c:v>2379.64</c:v>
                      </c:pt>
                      <c:pt idx="3898">
                        <c:v>2380.25</c:v>
                      </c:pt>
                      <c:pt idx="3899">
                        <c:v>2380.86</c:v>
                      </c:pt>
                      <c:pt idx="3900">
                        <c:v>2381.4699999999998</c:v>
                      </c:pt>
                      <c:pt idx="3901">
                        <c:v>2382.08</c:v>
                      </c:pt>
                      <c:pt idx="3902">
                        <c:v>2382.69</c:v>
                      </c:pt>
                      <c:pt idx="3903">
                        <c:v>2383.3000000000002</c:v>
                      </c:pt>
                      <c:pt idx="3904">
                        <c:v>2383.91</c:v>
                      </c:pt>
                      <c:pt idx="3905">
                        <c:v>2384.52</c:v>
                      </c:pt>
                      <c:pt idx="3906">
                        <c:v>2385.13</c:v>
                      </c:pt>
                      <c:pt idx="3907">
                        <c:v>2385.7399999999998</c:v>
                      </c:pt>
                      <c:pt idx="3908">
                        <c:v>2386.35</c:v>
                      </c:pt>
                      <c:pt idx="3909">
                        <c:v>2386.96</c:v>
                      </c:pt>
                      <c:pt idx="3910">
                        <c:v>2387.5700000000002</c:v>
                      </c:pt>
                      <c:pt idx="3911">
                        <c:v>2388.1799999999998</c:v>
                      </c:pt>
                      <c:pt idx="3912">
                        <c:v>2388.79</c:v>
                      </c:pt>
                      <c:pt idx="3913">
                        <c:v>2389.4</c:v>
                      </c:pt>
                      <c:pt idx="3914">
                        <c:v>2390.0100000000002</c:v>
                      </c:pt>
                      <c:pt idx="3915">
                        <c:v>2390.62</c:v>
                      </c:pt>
                      <c:pt idx="3916">
                        <c:v>2391.2399999999998</c:v>
                      </c:pt>
                      <c:pt idx="3917">
                        <c:v>2391.85</c:v>
                      </c:pt>
                      <c:pt idx="3918">
                        <c:v>2392.46</c:v>
                      </c:pt>
                      <c:pt idx="3919">
                        <c:v>2393.0700000000002</c:v>
                      </c:pt>
                      <c:pt idx="3920">
                        <c:v>2393.6799999999998</c:v>
                      </c:pt>
                      <c:pt idx="3921">
                        <c:v>2394.29</c:v>
                      </c:pt>
                      <c:pt idx="3922">
                        <c:v>2394.9</c:v>
                      </c:pt>
                      <c:pt idx="3923">
                        <c:v>2395.5100000000002</c:v>
                      </c:pt>
                      <c:pt idx="3924">
                        <c:v>2396.12</c:v>
                      </c:pt>
                      <c:pt idx="3925">
                        <c:v>2396.73</c:v>
                      </c:pt>
                      <c:pt idx="3926">
                        <c:v>2397.34</c:v>
                      </c:pt>
                      <c:pt idx="3927">
                        <c:v>2397.9499999999998</c:v>
                      </c:pt>
                      <c:pt idx="3928">
                        <c:v>2398.56</c:v>
                      </c:pt>
                      <c:pt idx="3929">
                        <c:v>2399.17</c:v>
                      </c:pt>
                      <c:pt idx="3930">
                        <c:v>2399.7800000000002</c:v>
                      </c:pt>
                      <c:pt idx="3931">
                        <c:v>2400.39</c:v>
                      </c:pt>
                      <c:pt idx="3932">
                        <c:v>2401</c:v>
                      </c:pt>
                      <c:pt idx="3933">
                        <c:v>2401.61</c:v>
                      </c:pt>
                      <c:pt idx="3934">
                        <c:v>2402.2199999999998</c:v>
                      </c:pt>
                      <c:pt idx="3935">
                        <c:v>2402.83</c:v>
                      </c:pt>
                      <c:pt idx="3936">
                        <c:v>2403.44</c:v>
                      </c:pt>
                      <c:pt idx="3937">
                        <c:v>2404.06</c:v>
                      </c:pt>
                      <c:pt idx="3938">
                        <c:v>2404.67</c:v>
                      </c:pt>
                      <c:pt idx="3939">
                        <c:v>2405.2800000000002</c:v>
                      </c:pt>
                      <c:pt idx="3940">
                        <c:v>2405.89</c:v>
                      </c:pt>
                      <c:pt idx="3941">
                        <c:v>2406.5</c:v>
                      </c:pt>
                      <c:pt idx="3942">
                        <c:v>2407.11</c:v>
                      </c:pt>
                      <c:pt idx="3943">
                        <c:v>2407.7199999999998</c:v>
                      </c:pt>
                      <c:pt idx="3944">
                        <c:v>2408.33</c:v>
                      </c:pt>
                      <c:pt idx="3945">
                        <c:v>2408.94</c:v>
                      </c:pt>
                      <c:pt idx="3946">
                        <c:v>2409.5500000000002</c:v>
                      </c:pt>
                      <c:pt idx="3947">
                        <c:v>2410.16</c:v>
                      </c:pt>
                      <c:pt idx="3948">
                        <c:v>2410.77</c:v>
                      </c:pt>
                      <c:pt idx="3949">
                        <c:v>2411.38</c:v>
                      </c:pt>
                      <c:pt idx="3950">
                        <c:v>2411.9899999999998</c:v>
                      </c:pt>
                      <c:pt idx="3951">
                        <c:v>2412.6</c:v>
                      </c:pt>
                      <c:pt idx="3952">
                        <c:v>2413.21</c:v>
                      </c:pt>
                      <c:pt idx="3953">
                        <c:v>2413.8200000000002</c:v>
                      </c:pt>
                      <c:pt idx="3954">
                        <c:v>2414.4299999999998</c:v>
                      </c:pt>
                      <c:pt idx="3955">
                        <c:v>2415.04</c:v>
                      </c:pt>
                      <c:pt idx="3956">
                        <c:v>2415.65</c:v>
                      </c:pt>
                      <c:pt idx="3957">
                        <c:v>2416.2600000000002</c:v>
                      </c:pt>
                      <c:pt idx="3958">
                        <c:v>2416.88</c:v>
                      </c:pt>
                      <c:pt idx="3959">
                        <c:v>2417.4899999999998</c:v>
                      </c:pt>
                      <c:pt idx="3960">
                        <c:v>2418.1</c:v>
                      </c:pt>
                      <c:pt idx="3961">
                        <c:v>2418.71</c:v>
                      </c:pt>
                      <c:pt idx="3962">
                        <c:v>2419.3200000000002</c:v>
                      </c:pt>
                      <c:pt idx="3963">
                        <c:v>2419.9299999999998</c:v>
                      </c:pt>
                      <c:pt idx="3964">
                        <c:v>2420.54</c:v>
                      </c:pt>
                      <c:pt idx="3965">
                        <c:v>2421.15</c:v>
                      </c:pt>
                      <c:pt idx="3966">
                        <c:v>2421.7600000000002</c:v>
                      </c:pt>
                      <c:pt idx="3967">
                        <c:v>2422.37</c:v>
                      </c:pt>
                      <c:pt idx="3968">
                        <c:v>2422.98</c:v>
                      </c:pt>
                      <c:pt idx="3969">
                        <c:v>2423.59</c:v>
                      </c:pt>
                      <c:pt idx="3970">
                        <c:v>2424.1999999999998</c:v>
                      </c:pt>
                      <c:pt idx="3971">
                        <c:v>2424.81</c:v>
                      </c:pt>
                      <c:pt idx="3972">
                        <c:v>2425.42</c:v>
                      </c:pt>
                      <c:pt idx="3973">
                        <c:v>2426.0300000000002</c:v>
                      </c:pt>
                      <c:pt idx="3974">
                        <c:v>2426.64</c:v>
                      </c:pt>
                      <c:pt idx="3975">
                        <c:v>2427.25</c:v>
                      </c:pt>
                      <c:pt idx="3976">
                        <c:v>2427.86</c:v>
                      </c:pt>
                      <c:pt idx="3977">
                        <c:v>2428.4699999999998</c:v>
                      </c:pt>
                      <c:pt idx="3978">
                        <c:v>2429.08</c:v>
                      </c:pt>
                      <c:pt idx="3979">
                        <c:v>2429.6999999999998</c:v>
                      </c:pt>
                      <c:pt idx="3980">
                        <c:v>2430.31</c:v>
                      </c:pt>
                      <c:pt idx="3981">
                        <c:v>2430.92</c:v>
                      </c:pt>
                      <c:pt idx="3982">
                        <c:v>2431.5300000000002</c:v>
                      </c:pt>
                      <c:pt idx="3983">
                        <c:v>2432.14</c:v>
                      </c:pt>
                      <c:pt idx="3984">
                        <c:v>2432.75</c:v>
                      </c:pt>
                      <c:pt idx="3985">
                        <c:v>2433.36</c:v>
                      </c:pt>
                      <c:pt idx="3986">
                        <c:v>2433.9699999999998</c:v>
                      </c:pt>
                      <c:pt idx="3987">
                        <c:v>2434.58</c:v>
                      </c:pt>
                      <c:pt idx="3988">
                        <c:v>2435.19</c:v>
                      </c:pt>
                      <c:pt idx="3989">
                        <c:v>2435.8000000000002</c:v>
                      </c:pt>
                      <c:pt idx="3990">
                        <c:v>2436.41</c:v>
                      </c:pt>
                      <c:pt idx="3991">
                        <c:v>2437.02</c:v>
                      </c:pt>
                      <c:pt idx="3992">
                        <c:v>2437.63</c:v>
                      </c:pt>
                      <c:pt idx="3993">
                        <c:v>2438.2399999999998</c:v>
                      </c:pt>
                      <c:pt idx="3994">
                        <c:v>2438.85</c:v>
                      </c:pt>
                      <c:pt idx="3995">
                        <c:v>2439.46</c:v>
                      </c:pt>
                      <c:pt idx="3996">
                        <c:v>2440.0700000000002</c:v>
                      </c:pt>
                      <c:pt idx="3997">
                        <c:v>2440.6799999999998</c:v>
                      </c:pt>
                      <c:pt idx="3998">
                        <c:v>2441.29</c:v>
                      </c:pt>
                      <c:pt idx="3999">
                        <c:v>2441.9</c:v>
                      </c:pt>
                      <c:pt idx="4000">
                        <c:v>2442.52</c:v>
                      </c:pt>
                      <c:pt idx="4001">
                        <c:v>2443.13</c:v>
                      </c:pt>
                      <c:pt idx="4002">
                        <c:v>2443.7399999999998</c:v>
                      </c:pt>
                      <c:pt idx="4003">
                        <c:v>2444.35</c:v>
                      </c:pt>
                      <c:pt idx="4004">
                        <c:v>2444.96</c:v>
                      </c:pt>
                      <c:pt idx="4005">
                        <c:v>2445.5700000000002</c:v>
                      </c:pt>
                      <c:pt idx="4006">
                        <c:v>2446.1799999999998</c:v>
                      </c:pt>
                      <c:pt idx="4007">
                        <c:v>2446.79</c:v>
                      </c:pt>
                      <c:pt idx="4008">
                        <c:v>2447.4</c:v>
                      </c:pt>
                      <c:pt idx="4009">
                        <c:v>2448.0100000000002</c:v>
                      </c:pt>
                      <c:pt idx="4010">
                        <c:v>2448.62</c:v>
                      </c:pt>
                      <c:pt idx="4011">
                        <c:v>2449.23</c:v>
                      </c:pt>
                      <c:pt idx="4012">
                        <c:v>2449.84</c:v>
                      </c:pt>
                      <c:pt idx="4013">
                        <c:v>2450.4499999999998</c:v>
                      </c:pt>
                      <c:pt idx="4014">
                        <c:v>2451.06</c:v>
                      </c:pt>
                      <c:pt idx="4015">
                        <c:v>2451.67</c:v>
                      </c:pt>
                      <c:pt idx="4016">
                        <c:v>2452.2800000000002</c:v>
                      </c:pt>
                      <c:pt idx="4017">
                        <c:v>2452.89</c:v>
                      </c:pt>
                      <c:pt idx="4018">
                        <c:v>2453.5</c:v>
                      </c:pt>
                      <c:pt idx="4019">
                        <c:v>2454.11</c:v>
                      </c:pt>
                      <c:pt idx="4020">
                        <c:v>2454.7199999999998</c:v>
                      </c:pt>
                      <c:pt idx="4021">
                        <c:v>2455.34</c:v>
                      </c:pt>
                      <c:pt idx="4022">
                        <c:v>2455.9499999999998</c:v>
                      </c:pt>
                      <c:pt idx="4023">
                        <c:v>2456.56</c:v>
                      </c:pt>
                      <c:pt idx="4024">
                        <c:v>2457.17</c:v>
                      </c:pt>
                      <c:pt idx="4025">
                        <c:v>2457.7800000000002</c:v>
                      </c:pt>
                      <c:pt idx="4026">
                        <c:v>2458.39</c:v>
                      </c:pt>
                      <c:pt idx="4027">
                        <c:v>2459</c:v>
                      </c:pt>
                      <c:pt idx="4028">
                        <c:v>2459.61</c:v>
                      </c:pt>
                      <c:pt idx="4029">
                        <c:v>2460.2199999999998</c:v>
                      </c:pt>
                      <c:pt idx="4030">
                        <c:v>2460.83</c:v>
                      </c:pt>
                      <c:pt idx="4031">
                        <c:v>2461.44</c:v>
                      </c:pt>
                      <c:pt idx="4032">
                        <c:v>2462.0500000000002</c:v>
                      </c:pt>
                      <c:pt idx="4033">
                        <c:v>2462.66</c:v>
                      </c:pt>
                      <c:pt idx="4034">
                        <c:v>2463.27</c:v>
                      </c:pt>
                      <c:pt idx="4035">
                        <c:v>2463.88</c:v>
                      </c:pt>
                      <c:pt idx="4036">
                        <c:v>2464.4899999999998</c:v>
                      </c:pt>
                      <c:pt idx="4037">
                        <c:v>2465.1</c:v>
                      </c:pt>
                      <c:pt idx="4038">
                        <c:v>2465.71</c:v>
                      </c:pt>
                      <c:pt idx="4039">
                        <c:v>2466.3200000000002</c:v>
                      </c:pt>
                      <c:pt idx="4040">
                        <c:v>2466.9299999999998</c:v>
                      </c:pt>
                      <c:pt idx="4041">
                        <c:v>2467.54</c:v>
                      </c:pt>
                      <c:pt idx="4042">
                        <c:v>2468.16</c:v>
                      </c:pt>
                      <c:pt idx="4043">
                        <c:v>2468.77</c:v>
                      </c:pt>
                      <c:pt idx="4044">
                        <c:v>2469.38</c:v>
                      </c:pt>
                      <c:pt idx="4045">
                        <c:v>2469.9899999999998</c:v>
                      </c:pt>
                      <c:pt idx="4046">
                        <c:v>2470.6</c:v>
                      </c:pt>
                      <c:pt idx="4047">
                        <c:v>2471.21</c:v>
                      </c:pt>
                      <c:pt idx="4048">
                        <c:v>2471.8200000000002</c:v>
                      </c:pt>
                      <c:pt idx="4049">
                        <c:v>2472.4299999999998</c:v>
                      </c:pt>
                      <c:pt idx="4050">
                        <c:v>2473.04</c:v>
                      </c:pt>
                      <c:pt idx="4051">
                        <c:v>2473.65</c:v>
                      </c:pt>
                      <c:pt idx="4052">
                        <c:v>2474.2600000000002</c:v>
                      </c:pt>
                      <c:pt idx="4053">
                        <c:v>2474.87</c:v>
                      </c:pt>
                      <c:pt idx="4054">
                        <c:v>2475.48</c:v>
                      </c:pt>
                      <c:pt idx="4055">
                        <c:v>2476.09</c:v>
                      </c:pt>
                      <c:pt idx="4056">
                        <c:v>2476.6999999999998</c:v>
                      </c:pt>
                      <c:pt idx="4057">
                        <c:v>2477.31</c:v>
                      </c:pt>
                      <c:pt idx="4058">
                        <c:v>2477.92</c:v>
                      </c:pt>
                      <c:pt idx="4059">
                        <c:v>2478.5300000000002</c:v>
                      </c:pt>
                      <c:pt idx="4060">
                        <c:v>2479.14</c:v>
                      </c:pt>
                      <c:pt idx="4061">
                        <c:v>2479.75</c:v>
                      </c:pt>
                      <c:pt idx="4062">
                        <c:v>2480.36</c:v>
                      </c:pt>
                      <c:pt idx="4063">
                        <c:v>2480.98</c:v>
                      </c:pt>
                      <c:pt idx="4064">
                        <c:v>2481.59</c:v>
                      </c:pt>
                      <c:pt idx="4065">
                        <c:v>2482.1999999999998</c:v>
                      </c:pt>
                      <c:pt idx="4066">
                        <c:v>2482.81</c:v>
                      </c:pt>
                      <c:pt idx="4067">
                        <c:v>2483.42</c:v>
                      </c:pt>
                      <c:pt idx="4068">
                        <c:v>2484.0300000000002</c:v>
                      </c:pt>
                      <c:pt idx="4069">
                        <c:v>2484.64</c:v>
                      </c:pt>
                      <c:pt idx="4070">
                        <c:v>2485.25</c:v>
                      </c:pt>
                      <c:pt idx="4071">
                        <c:v>2485.86</c:v>
                      </c:pt>
                      <c:pt idx="4072">
                        <c:v>2486.4699999999998</c:v>
                      </c:pt>
                      <c:pt idx="4073">
                        <c:v>2487.08</c:v>
                      </c:pt>
                      <c:pt idx="4074">
                        <c:v>2487.69</c:v>
                      </c:pt>
                      <c:pt idx="4075">
                        <c:v>2488.3000000000002</c:v>
                      </c:pt>
                      <c:pt idx="4076">
                        <c:v>2488.91</c:v>
                      </c:pt>
                      <c:pt idx="4077">
                        <c:v>2489.52</c:v>
                      </c:pt>
                      <c:pt idx="4078">
                        <c:v>2490.13</c:v>
                      </c:pt>
                      <c:pt idx="4079">
                        <c:v>2490.7399999999998</c:v>
                      </c:pt>
                      <c:pt idx="4080">
                        <c:v>2491.35</c:v>
                      </c:pt>
                      <c:pt idx="4081">
                        <c:v>2491.96</c:v>
                      </c:pt>
                      <c:pt idx="4082">
                        <c:v>2492.5700000000002</c:v>
                      </c:pt>
                      <c:pt idx="4083">
                        <c:v>2493.1799999999998</c:v>
                      </c:pt>
                      <c:pt idx="4084">
                        <c:v>2493.8000000000002</c:v>
                      </c:pt>
                      <c:pt idx="4085">
                        <c:v>2494.41</c:v>
                      </c:pt>
                      <c:pt idx="4086">
                        <c:v>2495.02</c:v>
                      </c:pt>
                      <c:pt idx="4087">
                        <c:v>2495.63</c:v>
                      </c:pt>
                      <c:pt idx="4088">
                        <c:v>2496.2399999999998</c:v>
                      </c:pt>
                      <c:pt idx="4089">
                        <c:v>2496.85</c:v>
                      </c:pt>
                      <c:pt idx="4090">
                        <c:v>2497.46</c:v>
                      </c:pt>
                      <c:pt idx="4091">
                        <c:v>2498.0700000000002</c:v>
                      </c:pt>
                      <c:pt idx="4092">
                        <c:v>2498.6799999999998</c:v>
                      </c:pt>
                      <c:pt idx="4093">
                        <c:v>2499.29</c:v>
                      </c:pt>
                      <c:pt idx="4094">
                        <c:v>2499.9</c:v>
                      </c:pt>
                      <c:pt idx="4095">
                        <c:v>2500.5100000000002</c:v>
                      </c:pt>
                    </c:numCache>
                  </c:numRef>
                </c:xVal>
                <c:yVal>
                  <c:numRef>
                    <c:extLst xmlns:c15="http://schemas.microsoft.com/office/drawing/2012/chart">
                      <c:ext xmlns:c15="http://schemas.microsoft.com/office/drawing/2012/chart" uri="{02D57815-91ED-43cb-92C2-25804820EDAC}">
                        <c15:formulaRef>
                          <c15:sqref>'TOAFluxvsFreq (2)'!$G$3:$G$4098</c15:sqref>
                        </c15:formulaRef>
                      </c:ext>
                    </c:extLst>
                    <c:numCache>
                      <c:formatCode>General</c:formatCode>
                      <c:ptCount val="4096"/>
                      <c:pt idx="0">
                        <c:v>4.4590400000000002E-2</c:v>
                      </c:pt>
                      <c:pt idx="1">
                        <c:v>5.95621E-2</c:v>
                      </c:pt>
                      <c:pt idx="2">
                        <c:v>7.7988699999999994E-2</c:v>
                      </c:pt>
                      <c:pt idx="3">
                        <c:v>0.10023</c:v>
                      </c:pt>
                      <c:pt idx="4">
                        <c:v>0.12659599999999999</c:v>
                      </c:pt>
                      <c:pt idx="5">
                        <c:v>0.157333</c:v>
                      </c:pt>
                      <c:pt idx="6">
                        <c:v>0.19261500000000001</c:v>
                      </c:pt>
                      <c:pt idx="7">
                        <c:v>0.23253099999999999</c:v>
                      </c:pt>
                      <c:pt idx="8">
                        <c:v>0.27708100000000002</c:v>
                      </c:pt>
                      <c:pt idx="9">
                        <c:v>0.32617499999999999</c:v>
                      </c:pt>
                      <c:pt idx="10">
                        <c:v>0.37964399999999998</c:v>
                      </c:pt>
                      <c:pt idx="11">
                        <c:v>0.43725199999999997</c:v>
                      </c:pt>
                      <c:pt idx="12">
                        <c:v>0.49872300000000003</c:v>
                      </c:pt>
                      <c:pt idx="13">
                        <c:v>0.56376700000000002</c:v>
                      </c:pt>
                      <c:pt idx="14">
                        <c:v>0.63210999999999995</c:v>
                      </c:pt>
                      <c:pt idx="15">
                        <c:v>0.703515</c:v>
                      </c:pt>
                      <c:pt idx="16">
                        <c:v>0.77779900000000002</c:v>
                      </c:pt>
                      <c:pt idx="17">
                        <c:v>0.85484000000000004</c:v>
                      </c:pt>
                      <c:pt idx="18">
                        <c:v>0.93457500000000004</c:v>
                      </c:pt>
                      <c:pt idx="19">
                        <c:v>1.0169999999999999</c:v>
                      </c:pt>
                      <c:pt idx="20">
                        <c:v>1.1021799999999999</c:v>
                      </c:pt>
                      <c:pt idx="21">
                        <c:v>1.1902600000000001</c:v>
                      </c:pt>
                      <c:pt idx="22">
                        <c:v>1.2814700000000001</c:v>
                      </c:pt>
                      <c:pt idx="23">
                        <c:v>1.3761699999999999</c:v>
                      </c:pt>
                      <c:pt idx="24">
                        <c:v>1.4748300000000001</c:v>
                      </c:pt>
                      <c:pt idx="25">
                        <c:v>1.5780400000000001</c:v>
                      </c:pt>
                      <c:pt idx="26">
                        <c:v>1.6864399999999999</c:v>
                      </c:pt>
                      <c:pt idx="27">
                        <c:v>1.8006500000000001</c:v>
                      </c:pt>
                      <c:pt idx="28">
                        <c:v>1.9211499999999999</c:v>
                      </c:pt>
                      <c:pt idx="29">
                        <c:v>2.0481699999999998</c:v>
                      </c:pt>
                      <c:pt idx="30">
                        <c:v>2.1816399999999998</c:v>
                      </c:pt>
                      <c:pt idx="31">
                        <c:v>2.3211499999999998</c:v>
                      </c:pt>
                      <c:pt idx="32">
                        <c:v>2.4660600000000001</c:v>
                      </c:pt>
                      <c:pt idx="33">
                        <c:v>2.6156100000000002</c:v>
                      </c:pt>
                      <c:pt idx="34">
                        <c:v>2.7691499999999998</c:v>
                      </c:pt>
                      <c:pt idx="35">
                        <c:v>2.9262600000000001</c:v>
                      </c:pt>
                      <c:pt idx="36">
                        <c:v>3.0868899999999999</c:v>
                      </c:pt>
                      <c:pt idx="37">
                        <c:v>3.2513200000000002</c:v>
                      </c:pt>
                      <c:pt idx="38">
                        <c:v>3.4200200000000001</c:v>
                      </c:pt>
                      <c:pt idx="39">
                        <c:v>3.59341</c:v>
                      </c:pt>
                      <c:pt idx="40">
                        <c:v>3.7715399999999999</c:v>
                      </c:pt>
                      <c:pt idx="41">
                        <c:v>3.95391</c:v>
                      </c:pt>
                      <c:pt idx="42">
                        <c:v>4.1393800000000001</c:v>
                      </c:pt>
                      <c:pt idx="43">
                        <c:v>4.3262200000000002</c:v>
                      </c:pt>
                      <c:pt idx="44">
                        <c:v>4.5123499999999996</c:v>
                      </c:pt>
                      <c:pt idx="45">
                        <c:v>4.6957800000000001</c:v>
                      </c:pt>
                      <c:pt idx="46">
                        <c:v>4.8748800000000001</c:v>
                      </c:pt>
                      <c:pt idx="47">
                        <c:v>5.0487799999999998</c:v>
                      </c:pt>
                      <c:pt idx="48">
                        <c:v>5.2174300000000002</c:v>
                      </c:pt>
                      <c:pt idx="49">
                        <c:v>5.3816199999999998</c:v>
                      </c:pt>
                      <c:pt idx="50">
                        <c:v>5.5427499999999998</c:v>
                      </c:pt>
                      <c:pt idx="51">
                        <c:v>5.7025199999999998</c:v>
                      </c:pt>
                      <c:pt idx="52">
                        <c:v>5.8627000000000002</c:v>
                      </c:pt>
                      <c:pt idx="53">
                        <c:v>6.0248499999999998</c:v>
                      </c:pt>
                      <c:pt idx="54">
                        <c:v>6.1902299999999997</c:v>
                      </c:pt>
                      <c:pt idx="55">
                        <c:v>6.3598699999999999</c:v>
                      </c:pt>
                      <c:pt idx="56">
                        <c:v>6.5346900000000003</c:v>
                      </c:pt>
                      <c:pt idx="57">
                        <c:v>6.7156099999999999</c:v>
                      </c:pt>
                      <c:pt idx="58">
                        <c:v>6.9036999999999997</c:v>
                      </c:pt>
                      <c:pt idx="59">
                        <c:v>7.1002400000000003</c:v>
                      </c:pt>
                      <c:pt idx="60">
                        <c:v>7.3065899999999999</c:v>
                      </c:pt>
                      <c:pt idx="61">
                        <c:v>7.52407</c:v>
                      </c:pt>
                      <c:pt idx="62">
                        <c:v>7.75373</c:v>
                      </c:pt>
                      <c:pt idx="63">
                        <c:v>7.9961500000000001</c:v>
                      </c:pt>
                      <c:pt idx="64">
                        <c:v>8.2512299999999996</c:v>
                      </c:pt>
                      <c:pt idx="65">
                        <c:v>8.5181699999999996</c:v>
                      </c:pt>
                      <c:pt idx="66">
                        <c:v>8.7954500000000007</c:v>
                      </c:pt>
                      <c:pt idx="67">
                        <c:v>9.0810499999999994</c:v>
                      </c:pt>
                      <c:pt idx="68">
                        <c:v>9.3727599999999995</c:v>
                      </c:pt>
                      <c:pt idx="69">
                        <c:v>9.6685599999999994</c:v>
                      </c:pt>
                      <c:pt idx="70">
                        <c:v>9.9669799999999995</c:v>
                      </c:pt>
                      <c:pt idx="71">
                        <c:v>10.267300000000001</c:v>
                      </c:pt>
                      <c:pt idx="72">
                        <c:v>10.569599999999999</c:v>
                      </c:pt>
                      <c:pt idx="73">
                        <c:v>10.874599999999999</c:v>
                      </c:pt>
                      <c:pt idx="74">
                        <c:v>11.1828</c:v>
                      </c:pt>
                      <c:pt idx="75">
                        <c:v>11.494199999999999</c:v>
                      </c:pt>
                      <c:pt idx="76">
                        <c:v>11.807499999999999</c:v>
                      </c:pt>
                      <c:pt idx="77">
                        <c:v>12.1198</c:v>
                      </c:pt>
                      <c:pt idx="78">
                        <c:v>12.426600000000001</c:v>
                      </c:pt>
                      <c:pt idx="79">
                        <c:v>12.722300000000001</c:v>
                      </c:pt>
                      <c:pt idx="80">
                        <c:v>13.001200000000001</c:v>
                      </c:pt>
                      <c:pt idx="81">
                        <c:v>13.258599999999999</c:v>
                      </c:pt>
                      <c:pt idx="82">
                        <c:v>13.491899999999999</c:v>
                      </c:pt>
                      <c:pt idx="83">
                        <c:v>13.7014</c:v>
                      </c:pt>
                      <c:pt idx="84">
                        <c:v>13.8903</c:v>
                      </c:pt>
                      <c:pt idx="85">
                        <c:v>14.0647</c:v>
                      </c:pt>
                      <c:pt idx="86">
                        <c:v>14.2324</c:v>
                      </c:pt>
                      <c:pt idx="87">
                        <c:v>14.401999999999999</c:v>
                      </c:pt>
                      <c:pt idx="88">
                        <c:v>14.581899999999999</c:v>
                      </c:pt>
                      <c:pt idx="89">
                        <c:v>14.779</c:v>
                      </c:pt>
                      <c:pt idx="90">
                        <c:v>14.9983</c:v>
                      </c:pt>
                      <c:pt idx="91">
                        <c:v>15.2425</c:v>
                      </c:pt>
                      <c:pt idx="92">
                        <c:v>15.511699999999999</c:v>
                      </c:pt>
                      <c:pt idx="93">
                        <c:v>15.804500000000001</c:v>
                      </c:pt>
                      <c:pt idx="94">
                        <c:v>16.117699999999999</c:v>
                      </c:pt>
                      <c:pt idx="95">
                        <c:v>16.447700000000001</c:v>
                      </c:pt>
                      <c:pt idx="96">
                        <c:v>16.790500000000002</c:v>
                      </c:pt>
                      <c:pt idx="97">
                        <c:v>17.142700000000001</c:v>
                      </c:pt>
                      <c:pt idx="98">
                        <c:v>17.501899999999999</c:v>
                      </c:pt>
                      <c:pt idx="99">
                        <c:v>17.866199999999999</c:v>
                      </c:pt>
                      <c:pt idx="100">
                        <c:v>18.2348</c:v>
                      </c:pt>
                      <c:pt idx="101">
                        <c:v>18.6067</c:v>
                      </c:pt>
                      <c:pt idx="102">
                        <c:v>18.981100000000001</c:v>
                      </c:pt>
                      <c:pt idx="103">
                        <c:v>19.356200000000001</c:v>
                      </c:pt>
                      <c:pt idx="104">
                        <c:v>19.729600000000001</c:v>
                      </c:pt>
                      <c:pt idx="105">
                        <c:v>20.098400000000002</c:v>
                      </c:pt>
                      <c:pt idx="106">
                        <c:v>20.459299999999999</c:v>
                      </c:pt>
                      <c:pt idx="107">
                        <c:v>20.809799999999999</c:v>
                      </c:pt>
                      <c:pt idx="108">
                        <c:v>21.148299999999999</c:v>
                      </c:pt>
                      <c:pt idx="109">
                        <c:v>21.474399999999999</c:v>
                      </c:pt>
                      <c:pt idx="110">
                        <c:v>21.789200000000001</c:v>
                      </c:pt>
                      <c:pt idx="111">
                        <c:v>22.094799999999999</c:v>
                      </c:pt>
                      <c:pt idx="112">
                        <c:v>22.393999999999998</c:v>
                      </c:pt>
                      <c:pt idx="113">
                        <c:v>22.689699999999998</c:v>
                      </c:pt>
                      <c:pt idx="114">
                        <c:v>22.984300000000001</c:v>
                      </c:pt>
                      <c:pt idx="115">
                        <c:v>23.280100000000001</c:v>
                      </c:pt>
                      <c:pt idx="116">
                        <c:v>23.578700000000001</c:v>
                      </c:pt>
                      <c:pt idx="117">
                        <c:v>23.8811</c:v>
                      </c:pt>
                      <c:pt idx="118">
                        <c:v>24.188199999999998</c:v>
                      </c:pt>
                      <c:pt idx="119">
                        <c:v>24.500399999999999</c:v>
                      </c:pt>
                      <c:pt idx="120">
                        <c:v>24.818200000000001</c:v>
                      </c:pt>
                      <c:pt idx="121">
                        <c:v>25.141500000000001</c:v>
                      </c:pt>
                      <c:pt idx="122">
                        <c:v>25.470500000000001</c:v>
                      </c:pt>
                      <c:pt idx="123">
                        <c:v>25.805499999999999</c:v>
                      </c:pt>
                      <c:pt idx="124">
                        <c:v>26.147400000000001</c:v>
                      </c:pt>
                      <c:pt idx="125">
                        <c:v>26.497699999999998</c:v>
                      </c:pt>
                      <c:pt idx="126">
                        <c:v>26.859100000000002</c:v>
                      </c:pt>
                      <c:pt idx="127">
                        <c:v>27.2347</c:v>
                      </c:pt>
                      <c:pt idx="128">
                        <c:v>27.628299999999999</c:v>
                      </c:pt>
                      <c:pt idx="129">
                        <c:v>28.042899999999999</c:v>
                      </c:pt>
                      <c:pt idx="130">
                        <c:v>28.479800000000001</c:v>
                      </c:pt>
                      <c:pt idx="131">
                        <c:v>28.937899999999999</c:v>
                      </c:pt>
                      <c:pt idx="132">
                        <c:v>29.412700000000001</c:v>
                      </c:pt>
                      <c:pt idx="133">
                        <c:v>29.8964</c:v>
                      </c:pt>
                      <c:pt idx="134">
                        <c:v>30.378599999999999</c:v>
                      </c:pt>
                      <c:pt idx="135">
                        <c:v>30.8475</c:v>
                      </c:pt>
                      <c:pt idx="136">
                        <c:v>31.291599999999999</c:v>
                      </c:pt>
                      <c:pt idx="137">
                        <c:v>31.702100000000002</c:v>
                      </c:pt>
                      <c:pt idx="138">
                        <c:v>32.073799999999999</c:v>
                      </c:pt>
                      <c:pt idx="139">
                        <c:v>32.406799999999997</c:v>
                      </c:pt>
                      <c:pt idx="140">
                        <c:v>32.7059</c:v>
                      </c:pt>
                      <c:pt idx="141">
                        <c:v>32.980200000000004</c:v>
                      </c:pt>
                      <c:pt idx="142">
                        <c:v>33.241100000000003</c:v>
                      </c:pt>
                      <c:pt idx="143">
                        <c:v>33.500700000000002</c:v>
                      </c:pt>
                      <c:pt idx="144">
                        <c:v>33.770200000000003</c:v>
                      </c:pt>
                      <c:pt idx="145">
                        <c:v>34.058300000000003</c:v>
                      </c:pt>
                      <c:pt idx="146">
                        <c:v>34.370699999999999</c:v>
                      </c:pt>
                      <c:pt idx="147">
                        <c:v>34.709800000000001</c:v>
                      </c:pt>
                      <c:pt idx="148">
                        <c:v>35.075099999999999</c:v>
                      </c:pt>
                      <c:pt idx="149">
                        <c:v>35.463700000000003</c:v>
                      </c:pt>
                      <c:pt idx="150">
                        <c:v>35.870800000000003</c:v>
                      </c:pt>
                      <c:pt idx="151">
                        <c:v>36.290300000000002</c:v>
                      </c:pt>
                      <c:pt idx="152">
                        <c:v>36.715499999999999</c:v>
                      </c:pt>
                      <c:pt idx="153">
                        <c:v>37.139699999999998</c:v>
                      </c:pt>
                      <c:pt idx="154">
                        <c:v>37.557000000000002</c:v>
                      </c:pt>
                      <c:pt idx="155">
                        <c:v>37.962800000000001</c:v>
                      </c:pt>
                      <c:pt idx="156">
                        <c:v>38.354700000000001</c:v>
                      </c:pt>
                      <c:pt idx="157">
                        <c:v>38.732799999999997</c:v>
                      </c:pt>
                      <c:pt idx="158">
                        <c:v>39.099800000000002</c:v>
                      </c:pt>
                      <c:pt idx="159">
                        <c:v>39.4602</c:v>
                      </c:pt>
                      <c:pt idx="160">
                        <c:v>39.82</c:v>
                      </c:pt>
                      <c:pt idx="161">
                        <c:v>40.185400000000001</c:v>
                      </c:pt>
                      <c:pt idx="162">
                        <c:v>40.561999999999998</c:v>
                      </c:pt>
                      <c:pt idx="163">
                        <c:v>40.953600000000002</c:v>
                      </c:pt>
                      <c:pt idx="164">
                        <c:v>41.362400000000001</c:v>
                      </c:pt>
                      <c:pt idx="165">
                        <c:v>41.788800000000002</c:v>
                      </c:pt>
                      <c:pt idx="166">
                        <c:v>42.231999999999999</c:v>
                      </c:pt>
                      <c:pt idx="167">
                        <c:v>42.691099999999999</c:v>
                      </c:pt>
                      <c:pt idx="168">
                        <c:v>43.165700000000001</c:v>
                      </c:pt>
                      <c:pt idx="169">
                        <c:v>43.656599999999997</c:v>
                      </c:pt>
                      <c:pt idx="170">
                        <c:v>44.165199999999999</c:v>
                      </c:pt>
                      <c:pt idx="171">
                        <c:v>44.694000000000003</c:v>
                      </c:pt>
                      <c:pt idx="172">
                        <c:v>45.245600000000003</c:v>
                      </c:pt>
                      <c:pt idx="173">
                        <c:v>45.822099999999999</c:v>
                      </c:pt>
                      <c:pt idx="174">
                        <c:v>46.4255</c:v>
                      </c:pt>
                      <c:pt idx="175">
                        <c:v>47.057200000000002</c:v>
                      </c:pt>
                      <c:pt idx="176">
                        <c:v>47.718600000000002</c:v>
                      </c:pt>
                      <c:pt idx="177">
                        <c:v>48.411000000000001</c:v>
                      </c:pt>
                      <c:pt idx="178">
                        <c:v>49.134900000000002</c:v>
                      </c:pt>
                      <c:pt idx="179">
                        <c:v>49.889099999999999</c:v>
                      </c:pt>
                      <c:pt idx="180">
                        <c:v>50.668399999999998</c:v>
                      </c:pt>
                      <c:pt idx="181">
                        <c:v>51.462299999999999</c:v>
                      </c:pt>
                      <c:pt idx="182">
                        <c:v>52.253799999999998</c:v>
                      </c:pt>
                      <c:pt idx="183">
                        <c:v>53.019500000000001</c:v>
                      </c:pt>
                      <c:pt idx="184">
                        <c:v>53.7316</c:v>
                      </c:pt>
                      <c:pt idx="185">
                        <c:v>54.361699999999999</c:v>
                      </c:pt>
                      <c:pt idx="186">
                        <c:v>54.885300000000001</c:v>
                      </c:pt>
                      <c:pt idx="187">
                        <c:v>55.286299999999997</c:v>
                      </c:pt>
                      <c:pt idx="188">
                        <c:v>55.560299999999998</c:v>
                      </c:pt>
                      <c:pt idx="189">
                        <c:v>55.716099999999997</c:v>
                      </c:pt>
                      <c:pt idx="190">
                        <c:v>55.774900000000002</c:v>
                      </c:pt>
                      <c:pt idx="191">
                        <c:v>55.767200000000003</c:v>
                      </c:pt>
                      <c:pt idx="192">
                        <c:v>55.728700000000003</c:v>
                      </c:pt>
                      <c:pt idx="193">
                        <c:v>55.695700000000002</c:v>
                      </c:pt>
                      <c:pt idx="194">
                        <c:v>55.700400000000002</c:v>
                      </c:pt>
                      <c:pt idx="195">
                        <c:v>55.768300000000004</c:v>
                      </c:pt>
                      <c:pt idx="196">
                        <c:v>55.915900000000001</c:v>
                      </c:pt>
                      <c:pt idx="197">
                        <c:v>56.150399999999998</c:v>
                      </c:pt>
                      <c:pt idx="198">
                        <c:v>56.470599999999997</c:v>
                      </c:pt>
                      <c:pt idx="199">
                        <c:v>56.867800000000003</c:v>
                      </c:pt>
                      <c:pt idx="200">
                        <c:v>57.328800000000001</c:v>
                      </c:pt>
                      <c:pt idx="201">
                        <c:v>57.837600000000002</c:v>
                      </c:pt>
                      <c:pt idx="202">
                        <c:v>58.378</c:v>
                      </c:pt>
                      <c:pt idx="203">
                        <c:v>58.935200000000002</c:v>
                      </c:pt>
                      <c:pt idx="204">
                        <c:v>59.497199999999999</c:v>
                      </c:pt>
                      <c:pt idx="205">
                        <c:v>60.055</c:v>
                      </c:pt>
                      <c:pt idx="206">
                        <c:v>60.6021</c:v>
                      </c:pt>
                      <c:pt idx="207">
                        <c:v>61.134700000000002</c:v>
                      </c:pt>
                      <c:pt idx="208">
                        <c:v>61.6509</c:v>
                      </c:pt>
                      <c:pt idx="209">
                        <c:v>62.150500000000001</c:v>
                      </c:pt>
                      <c:pt idx="210">
                        <c:v>62.635899999999999</c:v>
                      </c:pt>
                      <c:pt idx="211">
                        <c:v>63.111800000000002</c:v>
                      </c:pt>
                      <c:pt idx="212">
                        <c:v>63.586100000000002</c:v>
                      </c:pt>
                      <c:pt idx="213">
                        <c:v>64.068200000000004</c:v>
                      </c:pt>
                      <c:pt idx="214">
                        <c:v>64.568200000000004</c:v>
                      </c:pt>
                      <c:pt idx="215">
                        <c:v>65.093699999999998</c:v>
                      </c:pt>
                      <c:pt idx="216">
                        <c:v>65.647999999999996</c:v>
                      </c:pt>
                      <c:pt idx="217">
                        <c:v>66.227099999999993</c:v>
                      </c:pt>
                      <c:pt idx="218">
                        <c:v>66.820599999999999</c:v>
                      </c:pt>
                      <c:pt idx="219">
                        <c:v>67.412599999999998</c:v>
                      </c:pt>
                      <c:pt idx="220">
                        <c:v>67.986000000000004</c:v>
                      </c:pt>
                      <c:pt idx="221">
                        <c:v>68.5274</c:v>
                      </c:pt>
                      <c:pt idx="222">
                        <c:v>69.0321</c:v>
                      </c:pt>
                      <c:pt idx="223">
                        <c:v>69.507599999999996</c:v>
                      </c:pt>
                      <c:pt idx="224">
                        <c:v>69.974800000000002</c:v>
                      </c:pt>
                      <c:pt idx="225">
                        <c:v>70.465100000000007</c:v>
                      </c:pt>
                      <c:pt idx="226">
                        <c:v>71.015500000000003</c:v>
                      </c:pt>
                      <c:pt idx="227">
                        <c:v>71.660799999999995</c:v>
                      </c:pt>
                      <c:pt idx="228">
                        <c:v>72.425399999999996</c:v>
                      </c:pt>
                      <c:pt idx="229">
                        <c:v>73.316199999999995</c:v>
                      </c:pt>
                      <c:pt idx="230">
                        <c:v>74.317899999999995</c:v>
                      </c:pt>
                      <c:pt idx="231">
                        <c:v>75.393000000000001</c:v>
                      </c:pt>
                      <c:pt idx="232">
                        <c:v>76.484499999999997</c:v>
                      </c:pt>
                      <c:pt idx="233">
                        <c:v>77.523899999999998</c:v>
                      </c:pt>
                      <c:pt idx="234">
                        <c:v>78.4405</c:v>
                      </c:pt>
                      <c:pt idx="235">
                        <c:v>79.172499999999999</c:v>
                      </c:pt>
                      <c:pt idx="236">
                        <c:v>79.676299999999998</c:v>
                      </c:pt>
                      <c:pt idx="237">
                        <c:v>79.933000000000007</c:v>
                      </c:pt>
                      <c:pt idx="238">
                        <c:v>79.950999999999993</c:v>
                      </c:pt>
                      <c:pt idx="239">
                        <c:v>79.764399999999995</c:v>
                      </c:pt>
                      <c:pt idx="240">
                        <c:v>79.426900000000003</c:v>
                      </c:pt>
                      <c:pt idx="241">
                        <c:v>79.004300000000001</c:v>
                      </c:pt>
                      <c:pt idx="242">
                        <c:v>78.565299999999993</c:v>
                      </c:pt>
                      <c:pt idx="243">
                        <c:v>78.172799999999995</c:v>
                      </c:pt>
                      <c:pt idx="244">
                        <c:v>77.878100000000003</c:v>
                      </c:pt>
                      <c:pt idx="245">
                        <c:v>77.7166</c:v>
                      </c:pt>
                      <c:pt idx="246">
                        <c:v>77.706800000000001</c:v>
                      </c:pt>
                      <c:pt idx="247">
                        <c:v>77.851900000000001</c:v>
                      </c:pt>
                      <c:pt idx="248">
                        <c:v>78.142899999999997</c:v>
                      </c:pt>
                      <c:pt idx="249">
                        <c:v>78.562799999999996</c:v>
                      </c:pt>
                      <c:pt idx="250">
                        <c:v>79.091200000000001</c:v>
                      </c:pt>
                      <c:pt idx="251">
                        <c:v>79.709000000000003</c:v>
                      </c:pt>
                      <c:pt idx="252">
                        <c:v>80.401600000000002</c:v>
                      </c:pt>
                      <c:pt idx="253">
                        <c:v>81.161199999999994</c:v>
                      </c:pt>
                      <c:pt idx="254">
                        <c:v>81.986900000000006</c:v>
                      </c:pt>
                      <c:pt idx="255">
                        <c:v>82.883700000000005</c:v>
                      </c:pt>
                      <c:pt idx="256">
                        <c:v>83.859300000000005</c:v>
                      </c:pt>
                      <c:pt idx="257">
                        <c:v>84.919899999999998</c:v>
                      </c:pt>
                      <c:pt idx="258">
                        <c:v>86.066100000000006</c:v>
                      </c:pt>
                      <c:pt idx="259">
                        <c:v>87.288799999999995</c:v>
                      </c:pt>
                      <c:pt idx="260">
                        <c:v>88.566900000000004</c:v>
                      </c:pt>
                      <c:pt idx="261">
                        <c:v>89.866799999999998</c:v>
                      </c:pt>
                      <c:pt idx="262">
                        <c:v>91.143900000000002</c:v>
                      </c:pt>
                      <c:pt idx="263">
                        <c:v>92.346599999999995</c:v>
                      </c:pt>
                      <c:pt idx="264">
                        <c:v>93.421599999999998</c:v>
                      </c:pt>
                      <c:pt idx="265">
                        <c:v>94.321100000000001</c:v>
                      </c:pt>
                      <c:pt idx="266">
                        <c:v>95.008899999999997</c:v>
                      </c:pt>
                      <c:pt idx="267">
                        <c:v>95.465900000000005</c:v>
                      </c:pt>
                      <c:pt idx="268">
                        <c:v>95.6935</c:v>
                      </c:pt>
                      <c:pt idx="269">
                        <c:v>95.712800000000001</c:v>
                      </c:pt>
                      <c:pt idx="270">
                        <c:v>95.561700000000002</c:v>
                      </c:pt>
                      <c:pt idx="271">
                        <c:v>95.289000000000001</c:v>
                      </c:pt>
                      <c:pt idx="272">
                        <c:v>94.946799999999996</c:v>
                      </c:pt>
                      <c:pt idx="273">
                        <c:v>94.584400000000002</c:v>
                      </c:pt>
                      <c:pt idx="274">
                        <c:v>94.242900000000006</c:v>
                      </c:pt>
                      <c:pt idx="275">
                        <c:v>93.952600000000004</c:v>
                      </c:pt>
                      <c:pt idx="276">
                        <c:v>93.733000000000004</c:v>
                      </c:pt>
                      <c:pt idx="277">
                        <c:v>93.593999999999994</c:v>
                      </c:pt>
                      <c:pt idx="278">
                        <c:v>93.538600000000002</c:v>
                      </c:pt>
                      <c:pt idx="279">
                        <c:v>93.565200000000004</c:v>
                      </c:pt>
                      <c:pt idx="280">
                        <c:v>93.669799999999995</c:v>
                      </c:pt>
                      <c:pt idx="281">
                        <c:v>93.8476</c:v>
                      </c:pt>
                      <c:pt idx="282">
                        <c:v>94.094399999999993</c:v>
                      </c:pt>
                      <c:pt idx="283">
                        <c:v>94.4071</c:v>
                      </c:pt>
                      <c:pt idx="284">
                        <c:v>94.784700000000001</c:v>
                      </c:pt>
                      <c:pt idx="285">
                        <c:v>95.228300000000004</c:v>
                      </c:pt>
                      <c:pt idx="286">
                        <c:v>95.740399999999994</c:v>
                      </c:pt>
                      <c:pt idx="287">
                        <c:v>96.324299999999994</c:v>
                      </c:pt>
                      <c:pt idx="288">
                        <c:v>96.982399999999998</c:v>
                      </c:pt>
                      <c:pt idx="289">
                        <c:v>97.715100000000007</c:v>
                      </c:pt>
                      <c:pt idx="290">
                        <c:v>98.519499999999994</c:v>
                      </c:pt>
                      <c:pt idx="291">
                        <c:v>99.389099999999999</c:v>
                      </c:pt>
                      <c:pt idx="292">
                        <c:v>100.31399999999999</c:v>
                      </c:pt>
                      <c:pt idx="293">
                        <c:v>101.283</c:v>
                      </c:pt>
                      <c:pt idx="294">
                        <c:v>102.28</c:v>
                      </c:pt>
                      <c:pt idx="295">
                        <c:v>103.29</c:v>
                      </c:pt>
                      <c:pt idx="296">
                        <c:v>104.294</c:v>
                      </c:pt>
                      <c:pt idx="297">
                        <c:v>105.273</c:v>
                      </c:pt>
                      <c:pt idx="298">
                        <c:v>106.20699999999999</c:v>
                      </c:pt>
                      <c:pt idx="299">
                        <c:v>107.078</c:v>
                      </c:pt>
                      <c:pt idx="300">
                        <c:v>107.875</c:v>
                      </c:pt>
                      <c:pt idx="301">
                        <c:v>108.593</c:v>
                      </c:pt>
                      <c:pt idx="302">
                        <c:v>109.24299999999999</c:v>
                      </c:pt>
                      <c:pt idx="303">
                        <c:v>109.846</c:v>
                      </c:pt>
                      <c:pt idx="304">
                        <c:v>110.43300000000001</c:v>
                      </c:pt>
                      <c:pt idx="305">
                        <c:v>111.03700000000001</c:v>
                      </c:pt>
                      <c:pt idx="306">
                        <c:v>111.684</c:v>
                      </c:pt>
                      <c:pt idx="307">
                        <c:v>112.386</c:v>
                      </c:pt>
                      <c:pt idx="308">
                        <c:v>113.13500000000001</c:v>
                      </c:pt>
                      <c:pt idx="309">
                        <c:v>113.902</c:v>
                      </c:pt>
                      <c:pt idx="310">
                        <c:v>114.643</c:v>
                      </c:pt>
                      <c:pt idx="311">
                        <c:v>115.312</c:v>
                      </c:pt>
                      <c:pt idx="312">
                        <c:v>115.86799999999999</c:v>
                      </c:pt>
                      <c:pt idx="313">
                        <c:v>116.288</c:v>
                      </c:pt>
                      <c:pt idx="314">
                        <c:v>116.574</c:v>
                      </c:pt>
                      <c:pt idx="315">
                        <c:v>116.749</c:v>
                      </c:pt>
                      <c:pt idx="316">
                        <c:v>116.854</c:v>
                      </c:pt>
                      <c:pt idx="317">
                        <c:v>116.935</c:v>
                      </c:pt>
                      <c:pt idx="318">
                        <c:v>117.03100000000001</c:v>
                      </c:pt>
                      <c:pt idx="319">
                        <c:v>117.169</c:v>
                      </c:pt>
                      <c:pt idx="320">
                        <c:v>117.35899999999999</c:v>
                      </c:pt>
                      <c:pt idx="321">
                        <c:v>117.589</c:v>
                      </c:pt>
                      <c:pt idx="322">
                        <c:v>117.83799999999999</c:v>
                      </c:pt>
                      <c:pt idx="323">
                        <c:v>118.081</c:v>
                      </c:pt>
                      <c:pt idx="324">
                        <c:v>118.294</c:v>
                      </c:pt>
                      <c:pt idx="325">
                        <c:v>118.46599999999999</c:v>
                      </c:pt>
                      <c:pt idx="326">
                        <c:v>118.596</c:v>
                      </c:pt>
                      <c:pt idx="327">
                        <c:v>118.696</c:v>
                      </c:pt>
                      <c:pt idx="328">
                        <c:v>118.785</c:v>
                      </c:pt>
                      <c:pt idx="329">
                        <c:v>118.884</c:v>
                      </c:pt>
                      <c:pt idx="330">
                        <c:v>119.008</c:v>
                      </c:pt>
                      <c:pt idx="331">
                        <c:v>119.167</c:v>
                      </c:pt>
                      <c:pt idx="332">
                        <c:v>119.361</c:v>
                      </c:pt>
                      <c:pt idx="333">
                        <c:v>119.581</c:v>
                      </c:pt>
                      <c:pt idx="334">
                        <c:v>119.819</c:v>
                      </c:pt>
                      <c:pt idx="335">
                        <c:v>120.065</c:v>
                      </c:pt>
                      <c:pt idx="336">
                        <c:v>120.31699999999999</c:v>
                      </c:pt>
                      <c:pt idx="337">
                        <c:v>120.58</c:v>
                      </c:pt>
                      <c:pt idx="338">
                        <c:v>120.869</c:v>
                      </c:pt>
                      <c:pt idx="339">
                        <c:v>121.20099999999999</c:v>
                      </c:pt>
                      <c:pt idx="340">
                        <c:v>121.59699999999999</c:v>
                      </c:pt>
                      <c:pt idx="341">
                        <c:v>122.07599999999999</c:v>
                      </c:pt>
                      <c:pt idx="342">
                        <c:v>122.65300000000001</c:v>
                      </c:pt>
                      <c:pt idx="343">
                        <c:v>123.34099999999999</c:v>
                      </c:pt>
                      <c:pt idx="344">
                        <c:v>124.152</c:v>
                      </c:pt>
                      <c:pt idx="345">
                        <c:v>125.1</c:v>
                      </c:pt>
                      <c:pt idx="346">
                        <c:v>126.199</c:v>
                      </c:pt>
                      <c:pt idx="347">
                        <c:v>127.465</c:v>
                      </c:pt>
                      <c:pt idx="348">
                        <c:v>128.904</c:v>
                      </c:pt>
                      <c:pt idx="349">
                        <c:v>130.50700000000001</c:v>
                      </c:pt>
                      <c:pt idx="350">
                        <c:v>132.239</c:v>
                      </c:pt>
                      <c:pt idx="351">
                        <c:v>134.035</c:v>
                      </c:pt>
                      <c:pt idx="352">
                        <c:v>135.798</c:v>
                      </c:pt>
                      <c:pt idx="353">
                        <c:v>137.411</c:v>
                      </c:pt>
                      <c:pt idx="354">
                        <c:v>138.75299999999999</c:v>
                      </c:pt>
                      <c:pt idx="355">
                        <c:v>139.71299999999999</c:v>
                      </c:pt>
                      <c:pt idx="356">
                        <c:v>140.21600000000001</c:v>
                      </c:pt>
                      <c:pt idx="357">
                        <c:v>140.22999999999999</c:v>
                      </c:pt>
                      <c:pt idx="358">
                        <c:v>139.77799999999999</c:v>
                      </c:pt>
                      <c:pt idx="359">
                        <c:v>138.93199999999999</c:v>
                      </c:pt>
                      <c:pt idx="360">
                        <c:v>137.79900000000001</c:v>
                      </c:pt>
                      <c:pt idx="361">
                        <c:v>136.506</c:v>
                      </c:pt>
                      <c:pt idx="362">
                        <c:v>135.179</c:v>
                      </c:pt>
                      <c:pt idx="363">
                        <c:v>133.929</c:v>
                      </c:pt>
                      <c:pt idx="364">
                        <c:v>132.84100000000001</c:v>
                      </c:pt>
                      <c:pt idx="365">
                        <c:v>131.971</c:v>
                      </c:pt>
                      <c:pt idx="366">
                        <c:v>131.35300000000001</c:v>
                      </c:pt>
                      <c:pt idx="367">
                        <c:v>131</c:v>
                      </c:pt>
                      <c:pt idx="368">
                        <c:v>130.91900000000001</c:v>
                      </c:pt>
                      <c:pt idx="369">
                        <c:v>131.11000000000001</c:v>
                      </c:pt>
                      <c:pt idx="370">
                        <c:v>131.57900000000001</c:v>
                      </c:pt>
                      <c:pt idx="371">
                        <c:v>132.33199999999999</c:v>
                      </c:pt>
                      <c:pt idx="372">
                        <c:v>133.381</c:v>
                      </c:pt>
                      <c:pt idx="373">
                        <c:v>134.739</c:v>
                      </c:pt>
                      <c:pt idx="374">
                        <c:v>136.42099999999999</c:v>
                      </c:pt>
                      <c:pt idx="375">
                        <c:v>138.44399999999999</c:v>
                      </c:pt>
                      <c:pt idx="376">
                        <c:v>140.83000000000001</c:v>
                      </c:pt>
                      <c:pt idx="377">
                        <c:v>143.59800000000001</c:v>
                      </c:pt>
                      <c:pt idx="378">
                        <c:v>146.77000000000001</c:v>
                      </c:pt>
                      <c:pt idx="379">
                        <c:v>150.358</c:v>
                      </c:pt>
                      <c:pt idx="380">
                        <c:v>154.363</c:v>
                      </c:pt>
                      <c:pt idx="381">
                        <c:v>158.76</c:v>
                      </c:pt>
                      <c:pt idx="382">
                        <c:v>163.49</c:v>
                      </c:pt>
                      <c:pt idx="383">
                        <c:v>168.453</c:v>
                      </c:pt>
                      <c:pt idx="384">
                        <c:v>173.50299999999999</c:v>
                      </c:pt>
                      <c:pt idx="385">
                        <c:v>178.45099999999999</c:v>
                      </c:pt>
                      <c:pt idx="386">
                        <c:v>183.07</c:v>
                      </c:pt>
                      <c:pt idx="387">
                        <c:v>187.11500000000001</c:v>
                      </c:pt>
                      <c:pt idx="388">
                        <c:v>190.34200000000001</c:v>
                      </c:pt>
                      <c:pt idx="389">
                        <c:v>192.53700000000001</c:v>
                      </c:pt>
                      <c:pt idx="390">
                        <c:v>193.535</c:v>
                      </c:pt>
                      <c:pt idx="391">
                        <c:v>193.24799999999999</c:v>
                      </c:pt>
                      <c:pt idx="392">
                        <c:v>191.67699999999999</c:v>
                      </c:pt>
                      <c:pt idx="393">
                        <c:v>188.917</c:v>
                      </c:pt>
                      <c:pt idx="394">
                        <c:v>185.15100000000001</c:v>
                      </c:pt>
                      <c:pt idx="395">
                        <c:v>180.63300000000001</c:v>
                      </c:pt>
                      <c:pt idx="396">
                        <c:v>175.66399999999999</c:v>
                      </c:pt>
                      <c:pt idx="397">
                        <c:v>170.56100000000001</c:v>
                      </c:pt>
                      <c:pt idx="398">
                        <c:v>165.624</c:v>
                      </c:pt>
                      <c:pt idx="399">
                        <c:v>161.114</c:v>
                      </c:pt>
                      <c:pt idx="400">
                        <c:v>157.23099999999999</c:v>
                      </c:pt>
                      <c:pt idx="401">
                        <c:v>154.10300000000001</c:v>
                      </c:pt>
                      <c:pt idx="402">
                        <c:v>151.78</c:v>
                      </c:pt>
                      <c:pt idx="403">
                        <c:v>150.24600000000001</c:v>
                      </c:pt>
                      <c:pt idx="404">
                        <c:v>149.429</c:v>
                      </c:pt>
                      <c:pt idx="405">
                        <c:v>149.21600000000001</c:v>
                      </c:pt>
                      <c:pt idx="406">
                        <c:v>149.47399999999999</c:v>
                      </c:pt>
                      <c:pt idx="407">
                        <c:v>150.071</c:v>
                      </c:pt>
                      <c:pt idx="408">
                        <c:v>150.89099999999999</c:v>
                      </c:pt>
                      <c:pt idx="409">
                        <c:v>151.852</c:v>
                      </c:pt>
                      <c:pt idx="410">
                        <c:v>152.91499999999999</c:v>
                      </c:pt>
                      <c:pt idx="411">
                        <c:v>154.09</c:v>
                      </c:pt>
                      <c:pt idx="412">
                        <c:v>155.43199999999999</c:v>
                      </c:pt>
                      <c:pt idx="413">
                        <c:v>157.03200000000001</c:v>
                      </c:pt>
                      <c:pt idx="414">
                        <c:v>159.005</c:v>
                      </c:pt>
                      <c:pt idx="415">
                        <c:v>161.46299999999999</c:v>
                      </c:pt>
                      <c:pt idx="416">
                        <c:v>164.49600000000001</c:v>
                      </c:pt>
                      <c:pt idx="417">
                        <c:v>168.148</c:v>
                      </c:pt>
                      <c:pt idx="418">
                        <c:v>172.393</c:v>
                      </c:pt>
                      <c:pt idx="419">
                        <c:v>177.12700000000001</c:v>
                      </c:pt>
                      <c:pt idx="420">
                        <c:v>182.16499999999999</c:v>
                      </c:pt>
                      <c:pt idx="421">
                        <c:v>187.249</c:v>
                      </c:pt>
                      <c:pt idx="422">
                        <c:v>192.07499999999999</c:v>
                      </c:pt>
                      <c:pt idx="423">
                        <c:v>196.327</c:v>
                      </c:pt>
                      <c:pt idx="424">
                        <c:v>199.71700000000001</c:v>
                      </c:pt>
                      <c:pt idx="425">
                        <c:v>202.02600000000001</c:v>
                      </c:pt>
                      <c:pt idx="426">
                        <c:v>203.13900000000001</c:v>
                      </c:pt>
                      <c:pt idx="427">
                        <c:v>203.06399999999999</c:v>
                      </c:pt>
                      <c:pt idx="428">
                        <c:v>201.93199999999999</c:v>
                      </c:pt>
                      <c:pt idx="429">
                        <c:v>199.989</c:v>
                      </c:pt>
                      <c:pt idx="430">
                        <c:v>197.55799999999999</c:v>
                      </c:pt>
                      <c:pt idx="431">
                        <c:v>194.999</c:v>
                      </c:pt>
                      <c:pt idx="432">
                        <c:v>192.667</c:v>
                      </c:pt>
                      <c:pt idx="433">
                        <c:v>190.864</c:v>
                      </c:pt>
                      <c:pt idx="434">
                        <c:v>189.80099999999999</c:v>
                      </c:pt>
                      <c:pt idx="435">
                        <c:v>189.57599999999999</c:v>
                      </c:pt>
                      <c:pt idx="436">
                        <c:v>190.16800000000001</c:v>
                      </c:pt>
                      <c:pt idx="437">
                        <c:v>191.43899999999999</c:v>
                      </c:pt>
                      <c:pt idx="438">
                        <c:v>193.15899999999999</c:v>
                      </c:pt>
                      <c:pt idx="439">
                        <c:v>195.042</c:v>
                      </c:pt>
                      <c:pt idx="440">
                        <c:v>196.78299999999999</c:v>
                      </c:pt>
                      <c:pt idx="441">
                        <c:v>198.09899999999999</c:v>
                      </c:pt>
                      <c:pt idx="442">
                        <c:v>198.761</c:v>
                      </c:pt>
                      <c:pt idx="443">
                        <c:v>198.61799999999999</c:v>
                      </c:pt>
                      <c:pt idx="444">
                        <c:v>197.60499999999999</c:v>
                      </c:pt>
                      <c:pt idx="445">
                        <c:v>195.74199999999999</c:v>
                      </c:pt>
                      <c:pt idx="446">
                        <c:v>193.126</c:v>
                      </c:pt>
                      <c:pt idx="447">
                        <c:v>189.91</c:v>
                      </c:pt>
                      <c:pt idx="448">
                        <c:v>186.285</c:v>
                      </c:pt>
                      <c:pt idx="449">
                        <c:v>182.46199999999999</c:v>
                      </c:pt>
                      <c:pt idx="450">
                        <c:v>178.65299999999999</c:v>
                      </c:pt>
                      <c:pt idx="451">
                        <c:v>175.05600000000001</c:v>
                      </c:pt>
                      <c:pt idx="452">
                        <c:v>171.84</c:v>
                      </c:pt>
                      <c:pt idx="453">
                        <c:v>169.143</c:v>
                      </c:pt>
                      <c:pt idx="454">
                        <c:v>167.06399999999999</c:v>
                      </c:pt>
                      <c:pt idx="455">
                        <c:v>165.66800000000001</c:v>
                      </c:pt>
                      <c:pt idx="456">
                        <c:v>164.98599999999999</c:v>
                      </c:pt>
                      <c:pt idx="457">
                        <c:v>165.018</c:v>
                      </c:pt>
                      <c:pt idx="458">
                        <c:v>165.74</c:v>
                      </c:pt>
                      <c:pt idx="459">
                        <c:v>167.09700000000001</c:v>
                      </c:pt>
                      <c:pt idx="460">
                        <c:v>169.00800000000001</c:v>
                      </c:pt>
                      <c:pt idx="461">
                        <c:v>171.35900000000001</c:v>
                      </c:pt>
                      <c:pt idx="462">
                        <c:v>174.006</c:v>
                      </c:pt>
                      <c:pt idx="463">
                        <c:v>176.78</c:v>
                      </c:pt>
                      <c:pt idx="464">
                        <c:v>179.506</c:v>
                      </c:pt>
                      <c:pt idx="465">
                        <c:v>182.018</c:v>
                      </c:pt>
                      <c:pt idx="466">
                        <c:v>184.18700000000001</c:v>
                      </c:pt>
                      <c:pt idx="467">
                        <c:v>185.947</c:v>
                      </c:pt>
                      <c:pt idx="468">
                        <c:v>187.30799999999999</c:v>
                      </c:pt>
                      <c:pt idx="469">
                        <c:v>188.363</c:v>
                      </c:pt>
                      <c:pt idx="470">
                        <c:v>189.27600000000001</c:v>
                      </c:pt>
                      <c:pt idx="471">
                        <c:v>190.255</c:v>
                      </c:pt>
                      <c:pt idx="472">
                        <c:v>191.511</c:v>
                      </c:pt>
                      <c:pt idx="473">
                        <c:v>193.21899999999999</c:v>
                      </c:pt>
                      <c:pt idx="474">
                        <c:v>195.47900000000001</c:v>
                      </c:pt>
                      <c:pt idx="475">
                        <c:v>198.29</c:v>
                      </c:pt>
                      <c:pt idx="476">
                        <c:v>201.54300000000001</c:v>
                      </c:pt>
                      <c:pt idx="477">
                        <c:v>205.03800000000001</c:v>
                      </c:pt>
                      <c:pt idx="478">
                        <c:v>208.50800000000001</c:v>
                      </c:pt>
                      <c:pt idx="479">
                        <c:v>211.667</c:v>
                      </c:pt>
                      <c:pt idx="480">
                        <c:v>214.24299999999999</c:v>
                      </c:pt>
                      <c:pt idx="481">
                        <c:v>216.023</c:v>
                      </c:pt>
                      <c:pt idx="482">
                        <c:v>216.87</c:v>
                      </c:pt>
                      <c:pt idx="483">
                        <c:v>216.73400000000001</c:v>
                      </c:pt>
                      <c:pt idx="484">
                        <c:v>215.65100000000001</c:v>
                      </c:pt>
                      <c:pt idx="485">
                        <c:v>213.72800000000001</c:v>
                      </c:pt>
                      <c:pt idx="486">
                        <c:v>211.12700000000001</c:v>
                      </c:pt>
                      <c:pt idx="487">
                        <c:v>208.04599999999999</c:v>
                      </c:pt>
                      <c:pt idx="488">
                        <c:v>204.70599999999999</c:v>
                      </c:pt>
                      <c:pt idx="489">
                        <c:v>201.339</c:v>
                      </c:pt>
                      <c:pt idx="490">
                        <c:v>198.17699999999999</c:v>
                      </c:pt>
                      <c:pt idx="491">
                        <c:v>195.446</c:v>
                      </c:pt>
                      <c:pt idx="492">
                        <c:v>193.35300000000001</c:v>
                      </c:pt>
                      <c:pt idx="493">
                        <c:v>192.071</c:v>
                      </c:pt>
                      <c:pt idx="494">
                        <c:v>191.72499999999999</c:v>
                      </c:pt>
                      <c:pt idx="495">
                        <c:v>192.37</c:v>
                      </c:pt>
                      <c:pt idx="496">
                        <c:v>193.98599999999999</c:v>
                      </c:pt>
                      <c:pt idx="497">
                        <c:v>196.47</c:v>
                      </c:pt>
                      <c:pt idx="498">
                        <c:v>199.64599999999999</c:v>
                      </c:pt>
                      <c:pt idx="499">
                        <c:v>203.286</c:v>
                      </c:pt>
                      <c:pt idx="500">
                        <c:v>207.13399999999999</c:v>
                      </c:pt>
                      <c:pt idx="501">
                        <c:v>210.941</c:v>
                      </c:pt>
                      <c:pt idx="502">
                        <c:v>214.48699999999999</c:v>
                      </c:pt>
                      <c:pt idx="503">
                        <c:v>217.601</c:v>
                      </c:pt>
                      <c:pt idx="504">
                        <c:v>220.16900000000001</c:v>
                      </c:pt>
                      <c:pt idx="505">
                        <c:v>222.13499999999999</c:v>
                      </c:pt>
                      <c:pt idx="506">
                        <c:v>223.49299999999999</c:v>
                      </c:pt>
                      <c:pt idx="507">
                        <c:v>224.28399999999999</c:v>
                      </c:pt>
                      <c:pt idx="508">
                        <c:v>224.58799999999999</c:v>
                      </c:pt>
                      <c:pt idx="509">
                        <c:v>224.52699999999999</c:v>
                      </c:pt>
                      <c:pt idx="510">
                        <c:v>224.25800000000001</c:v>
                      </c:pt>
                      <c:pt idx="511">
                        <c:v>223.96700000000001</c:v>
                      </c:pt>
                      <c:pt idx="512">
                        <c:v>223.85</c:v>
                      </c:pt>
                      <c:pt idx="513">
                        <c:v>224.08699999999999</c:v>
                      </c:pt>
                      <c:pt idx="514">
                        <c:v>224.80199999999999</c:v>
                      </c:pt>
                      <c:pt idx="515">
                        <c:v>226.036</c:v>
                      </c:pt>
                      <c:pt idx="516">
                        <c:v>227.71899999999999</c:v>
                      </c:pt>
                      <c:pt idx="517">
                        <c:v>229.66800000000001</c:v>
                      </c:pt>
                      <c:pt idx="518">
                        <c:v>231.607</c:v>
                      </c:pt>
                      <c:pt idx="519">
                        <c:v>233.20699999999999</c:v>
                      </c:pt>
                      <c:pt idx="520">
                        <c:v>234.14400000000001</c:v>
                      </c:pt>
                      <c:pt idx="521">
                        <c:v>234.154</c:v>
                      </c:pt>
                      <c:pt idx="522">
                        <c:v>233.083</c:v>
                      </c:pt>
                      <c:pt idx="523">
                        <c:v>230.91300000000001</c:v>
                      </c:pt>
                      <c:pt idx="524">
                        <c:v>227.76599999999999</c:v>
                      </c:pt>
                      <c:pt idx="525">
                        <c:v>223.88200000000001</c:v>
                      </c:pt>
                      <c:pt idx="526">
                        <c:v>219.58</c:v>
                      </c:pt>
                      <c:pt idx="527">
                        <c:v>215.21100000000001</c:v>
                      </c:pt>
                      <c:pt idx="528">
                        <c:v>211.11500000000001</c:v>
                      </c:pt>
                      <c:pt idx="529">
                        <c:v>207.57900000000001</c:v>
                      </c:pt>
                      <c:pt idx="530">
                        <c:v>204.82599999999999</c:v>
                      </c:pt>
                      <c:pt idx="531">
                        <c:v>202.999</c:v>
                      </c:pt>
                      <c:pt idx="532">
                        <c:v>202.16800000000001</c:v>
                      </c:pt>
                      <c:pt idx="533">
                        <c:v>202.33600000000001</c:v>
                      </c:pt>
                      <c:pt idx="534">
                        <c:v>203.446</c:v>
                      </c:pt>
                      <c:pt idx="535">
                        <c:v>205.38800000000001</c:v>
                      </c:pt>
                      <c:pt idx="536">
                        <c:v>207.99799999999999</c:v>
                      </c:pt>
                      <c:pt idx="537">
                        <c:v>211.06299999999999</c:v>
                      </c:pt>
                      <c:pt idx="538">
                        <c:v>214.33500000000001</c:v>
                      </c:pt>
                      <c:pt idx="539">
                        <c:v>217.547</c:v>
                      </c:pt>
                      <c:pt idx="540">
                        <c:v>220.446</c:v>
                      </c:pt>
                      <c:pt idx="541">
                        <c:v>222.82499999999999</c:v>
                      </c:pt>
                      <c:pt idx="542">
                        <c:v>224.55799999999999</c:v>
                      </c:pt>
                      <c:pt idx="543">
                        <c:v>225.613</c:v>
                      </c:pt>
                      <c:pt idx="544">
                        <c:v>226.06100000000001</c:v>
                      </c:pt>
                      <c:pt idx="545">
                        <c:v>226.05</c:v>
                      </c:pt>
                      <c:pt idx="546">
                        <c:v>225.77099999999999</c:v>
                      </c:pt>
                      <c:pt idx="547">
                        <c:v>225.41200000000001</c:v>
                      </c:pt>
                      <c:pt idx="548">
                        <c:v>225.11699999999999</c:v>
                      </c:pt>
                      <c:pt idx="549">
                        <c:v>224.96199999999999</c:v>
                      </c:pt>
                      <c:pt idx="550">
                        <c:v>224.947</c:v>
                      </c:pt>
                      <c:pt idx="551">
                        <c:v>225.01599999999999</c:v>
                      </c:pt>
                      <c:pt idx="552">
                        <c:v>225.09100000000001</c:v>
                      </c:pt>
                      <c:pt idx="553">
                        <c:v>225.10499999999999</c:v>
                      </c:pt>
                      <c:pt idx="554">
                        <c:v>225.04</c:v>
                      </c:pt>
                      <c:pt idx="555">
                        <c:v>224.93299999999999</c:v>
                      </c:pt>
                      <c:pt idx="556">
                        <c:v>224.87299999999999</c:v>
                      </c:pt>
                      <c:pt idx="557">
                        <c:v>224.97800000000001</c:v>
                      </c:pt>
                      <c:pt idx="558">
                        <c:v>225.35300000000001</c:v>
                      </c:pt>
                      <c:pt idx="559">
                        <c:v>226.06200000000001</c:v>
                      </c:pt>
                      <c:pt idx="560">
                        <c:v>227.09700000000001</c:v>
                      </c:pt>
                      <c:pt idx="561">
                        <c:v>228.37299999999999</c:v>
                      </c:pt>
                      <c:pt idx="562">
                        <c:v>229.72900000000001</c:v>
                      </c:pt>
                      <c:pt idx="563">
                        <c:v>230.95599999999999</c:v>
                      </c:pt>
                      <c:pt idx="564">
                        <c:v>231.82900000000001</c:v>
                      </c:pt>
                      <c:pt idx="565">
                        <c:v>232.148</c:v>
                      </c:pt>
                      <c:pt idx="566">
                        <c:v>231.76300000000001</c:v>
                      </c:pt>
                      <c:pt idx="567">
                        <c:v>230.608</c:v>
                      </c:pt>
                      <c:pt idx="568">
                        <c:v>228.70599999999999</c:v>
                      </c:pt>
                      <c:pt idx="569">
                        <c:v>226.16399999999999</c:v>
                      </c:pt>
                      <c:pt idx="570">
                        <c:v>223.16200000000001</c:v>
                      </c:pt>
                      <c:pt idx="571">
                        <c:v>219.92099999999999</c:v>
                      </c:pt>
                      <c:pt idx="572">
                        <c:v>216.679</c:v>
                      </c:pt>
                      <c:pt idx="573">
                        <c:v>213.655</c:v>
                      </c:pt>
                      <c:pt idx="574">
                        <c:v>211.036</c:v>
                      </c:pt>
                      <c:pt idx="575">
                        <c:v>208.96100000000001</c:v>
                      </c:pt>
                      <c:pt idx="576">
                        <c:v>207.523</c:v>
                      </c:pt>
                      <c:pt idx="577">
                        <c:v>206.77500000000001</c:v>
                      </c:pt>
                      <c:pt idx="578">
                        <c:v>206.74799999999999</c:v>
                      </c:pt>
                      <c:pt idx="579">
                        <c:v>207.46100000000001</c:v>
                      </c:pt>
                      <c:pt idx="580">
                        <c:v>208.93600000000001</c:v>
                      </c:pt>
                      <c:pt idx="581">
                        <c:v>211.2</c:v>
                      </c:pt>
                      <c:pt idx="582">
                        <c:v>214.28299999999999</c:v>
                      </c:pt>
                      <c:pt idx="583">
                        <c:v>218.209</c:v>
                      </c:pt>
                      <c:pt idx="584">
                        <c:v>222.982</c:v>
                      </c:pt>
                      <c:pt idx="585">
                        <c:v>228.56899999999999</c:v>
                      </c:pt>
                      <c:pt idx="586">
                        <c:v>234.898</c:v>
                      </c:pt>
                      <c:pt idx="587">
                        <c:v>241.845</c:v>
                      </c:pt>
                      <c:pt idx="588">
                        <c:v>249.244</c:v>
                      </c:pt>
                      <c:pt idx="589">
                        <c:v>256.887</c:v>
                      </c:pt>
                      <c:pt idx="590">
                        <c:v>264.541</c:v>
                      </c:pt>
                      <c:pt idx="591">
                        <c:v>271.94600000000003</c:v>
                      </c:pt>
                      <c:pt idx="592">
                        <c:v>278.82799999999997</c:v>
                      </c:pt>
                      <c:pt idx="593">
                        <c:v>284.90199999999999</c:v>
                      </c:pt>
                      <c:pt idx="594">
                        <c:v>289.88400000000001</c:v>
                      </c:pt>
                      <c:pt idx="595">
                        <c:v>293.50700000000001</c:v>
                      </c:pt>
                      <c:pt idx="596">
                        <c:v>295.55099999999999</c:v>
                      </c:pt>
                      <c:pt idx="597">
                        <c:v>295.87299999999999</c:v>
                      </c:pt>
                      <c:pt idx="598">
                        <c:v>294.44200000000001</c:v>
                      </c:pt>
                      <c:pt idx="599">
                        <c:v>291.358</c:v>
                      </c:pt>
                      <c:pt idx="600">
                        <c:v>286.86099999999999</c:v>
                      </c:pt>
                      <c:pt idx="601">
                        <c:v>281.30500000000001</c:v>
                      </c:pt>
                      <c:pt idx="602">
                        <c:v>275.11900000000003</c:v>
                      </c:pt>
                      <c:pt idx="603">
                        <c:v>268.745</c:v>
                      </c:pt>
                      <c:pt idx="604">
                        <c:v>262.58199999999999</c:v>
                      </c:pt>
                      <c:pt idx="605">
                        <c:v>256.94</c:v>
                      </c:pt>
                      <c:pt idx="606">
                        <c:v>252.012</c:v>
                      </c:pt>
                      <c:pt idx="607">
                        <c:v>247.88800000000001</c:v>
                      </c:pt>
                      <c:pt idx="608">
                        <c:v>244.578</c:v>
                      </c:pt>
                      <c:pt idx="609">
                        <c:v>242.059</c:v>
                      </c:pt>
                      <c:pt idx="610">
                        <c:v>240.31399999999999</c:v>
                      </c:pt>
                      <c:pt idx="611">
                        <c:v>239.358</c:v>
                      </c:pt>
                      <c:pt idx="612">
                        <c:v>239.24299999999999</c:v>
                      </c:pt>
                      <c:pt idx="613">
                        <c:v>240.03399999999999</c:v>
                      </c:pt>
                      <c:pt idx="614">
                        <c:v>241.77699999999999</c:v>
                      </c:pt>
                      <c:pt idx="615">
                        <c:v>244.45400000000001</c:v>
                      </c:pt>
                      <c:pt idx="616">
                        <c:v>247.958</c:v>
                      </c:pt>
                      <c:pt idx="617">
                        <c:v>252.07300000000001</c:v>
                      </c:pt>
                      <c:pt idx="618">
                        <c:v>256.48899999999998</c:v>
                      </c:pt>
                      <c:pt idx="619">
                        <c:v>260.83600000000001</c:v>
                      </c:pt>
                      <c:pt idx="620">
                        <c:v>264.73500000000001</c:v>
                      </c:pt>
                      <c:pt idx="621">
                        <c:v>267.85700000000003</c:v>
                      </c:pt>
                      <c:pt idx="622">
                        <c:v>269.983</c:v>
                      </c:pt>
                      <c:pt idx="623">
                        <c:v>271.04700000000003</c:v>
                      </c:pt>
                      <c:pt idx="624">
                        <c:v>271.15699999999998</c:v>
                      </c:pt>
                      <c:pt idx="625">
                        <c:v>270.59100000000001</c:v>
                      </c:pt>
                      <c:pt idx="626">
                        <c:v>269.75799999999998</c:v>
                      </c:pt>
                      <c:pt idx="627">
                        <c:v>269.13600000000002</c:v>
                      </c:pt>
                      <c:pt idx="628">
                        <c:v>269.19400000000002</c:v>
                      </c:pt>
                      <c:pt idx="629">
                        <c:v>270.30799999999999</c:v>
                      </c:pt>
                      <c:pt idx="630">
                        <c:v>272.68900000000002</c:v>
                      </c:pt>
                      <c:pt idx="631">
                        <c:v>276.34199999999998</c:v>
                      </c:pt>
                      <c:pt idx="632">
                        <c:v>281.05200000000002</c:v>
                      </c:pt>
                      <c:pt idx="633">
                        <c:v>286.40600000000001</c:v>
                      </c:pt>
                      <c:pt idx="634">
                        <c:v>291.85399999999998</c:v>
                      </c:pt>
                      <c:pt idx="635">
                        <c:v>296.78300000000002</c:v>
                      </c:pt>
                      <c:pt idx="636">
                        <c:v>300.601</c:v>
                      </c:pt>
                      <c:pt idx="637">
                        <c:v>302.81799999999998</c:v>
                      </c:pt>
                      <c:pt idx="638">
                        <c:v>303.10399999999998</c:v>
                      </c:pt>
                      <c:pt idx="639">
                        <c:v>301.32499999999999</c:v>
                      </c:pt>
                      <c:pt idx="640">
                        <c:v>297.55399999999997</c:v>
                      </c:pt>
                      <c:pt idx="641">
                        <c:v>292.04899999999998</c:v>
                      </c:pt>
                      <c:pt idx="642">
                        <c:v>285.21899999999999</c:v>
                      </c:pt>
                      <c:pt idx="643">
                        <c:v>277.57499999999999</c:v>
                      </c:pt>
                      <c:pt idx="644">
                        <c:v>269.67500000000001</c:v>
                      </c:pt>
                      <c:pt idx="645">
                        <c:v>262.07299999999998</c:v>
                      </c:pt>
                      <c:pt idx="646">
                        <c:v>255.28299999999999</c:v>
                      </c:pt>
                      <c:pt idx="647">
                        <c:v>249.74700000000001</c:v>
                      </c:pt>
                      <c:pt idx="648">
                        <c:v>245.81800000000001</c:v>
                      </c:pt>
                      <c:pt idx="649">
                        <c:v>243.755</c:v>
                      </c:pt>
                      <c:pt idx="650">
                        <c:v>243.714</c:v>
                      </c:pt>
                      <c:pt idx="651">
                        <c:v>245.75200000000001</c:v>
                      </c:pt>
                      <c:pt idx="652">
                        <c:v>249.81800000000001</c:v>
                      </c:pt>
                      <c:pt idx="653">
                        <c:v>255.75700000000001</c:v>
                      </c:pt>
                      <c:pt idx="654">
                        <c:v>263.31299999999999</c:v>
                      </c:pt>
                      <c:pt idx="655">
                        <c:v>272.14</c:v>
                      </c:pt>
                      <c:pt idx="656">
                        <c:v>281.83199999999999</c:v>
                      </c:pt>
                      <c:pt idx="657">
                        <c:v>291.95299999999997</c:v>
                      </c:pt>
                      <c:pt idx="658">
                        <c:v>302.08699999999999</c:v>
                      </c:pt>
                      <c:pt idx="659">
                        <c:v>311.87099999999998</c:v>
                      </c:pt>
                      <c:pt idx="660">
                        <c:v>321.03100000000001</c:v>
                      </c:pt>
                      <c:pt idx="661">
                        <c:v>329.39600000000002</c:v>
                      </c:pt>
                      <c:pt idx="662">
                        <c:v>336.892</c:v>
                      </c:pt>
                      <c:pt idx="663">
                        <c:v>343.52</c:v>
                      </c:pt>
                      <c:pt idx="664">
                        <c:v>349.322</c:v>
                      </c:pt>
                      <c:pt idx="665">
                        <c:v>354.35</c:v>
                      </c:pt>
                      <c:pt idx="666">
                        <c:v>358.63400000000001</c:v>
                      </c:pt>
                      <c:pt idx="667">
                        <c:v>362.16399999999999</c:v>
                      </c:pt>
                      <c:pt idx="668">
                        <c:v>364.88600000000002</c:v>
                      </c:pt>
                      <c:pt idx="669">
                        <c:v>366.69900000000001</c:v>
                      </c:pt>
                      <c:pt idx="670">
                        <c:v>367.47300000000001</c:v>
                      </c:pt>
                      <c:pt idx="671">
                        <c:v>367.05799999999999</c:v>
                      </c:pt>
                      <c:pt idx="672">
                        <c:v>365.30700000000002</c:v>
                      </c:pt>
                      <c:pt idx="673">
                        <c:v>362.09199999999998</c:v>
                      </c:pt>
                      <c:pt idx="674">
                        <c:v>357.33100000000002</c:v>
                      </c:pt>
                      <c:pt idx="675">
                        <c:v>351.00599999999997</c:v>
                      </c:pt>
                      <c:pt idx="676">
                        <c:v>343.18799999999999</c:v>
                      </c:pt>
                      <c:pt idx="677">
                        <c:v>334.04500000000002</c:v>
                      </c:pt>
                      <c:pt idx="678">
                        <c:v>323.85399999999998</c:v>
                      </c:pt>
                      <c:pt idx="679">
                        <c:v>312.99200000000002</c:v>
                      </c:pt>
                      <c:pt idx="680">
                        <c:v>301.91199999999998</c:v>
                      </c:pt>
                      <c:pt idx="681">
                        <c:v>291.11599999999999</c:v>
                      </c:pt>
                      <c:pt idx="682">
                        <c:v>281.10700000000003</c:v>
                      </c:pt>
                      <c:pt idx="683">
                        <c:v>272.34199999999998</c:v>
                      </c:pt>
                      <c:pt idx="684">
                        <c:v>265.18900000000002</c:v>
                      </c:pt>
                      <c:pt idx="685">
                        <c:v>259.88900000000001</c:v>
                      </c:pt>
                      <c:pt idx="686">
                        <c:v>256.541</c:v>
                      </c:pt>
                      <c:pt idx="687">
                        <c:v>255.10300000000001</c:v>
                      </c:pt>
                      <c:pt idx="688">
                        <c:v>255.41200000000001</c:v>
                      </c:pt>
                      <c:pt idx="689">
                        <c:v>257.22300000000001</c:v>
                      </c:pt>
                      <c:pt idx="690">
                        <c:v>260.25200000000001</c:v>
                      </c:pt>
                      <c:pt idx="691">
                        <c:v>264.21100000000001</c:v>
                      </c:pt>
                      <c:pt idx="692">
                        <c:v>268.83999999999997</c:v>
                      </c:pt>
                      <c:pt idx="693">
                        <c:v>273.91399999999999</c:v>
                      </c:pt>
                      <c:pt idx="694">
                        <c:v>279.24</c:v>
                      </c:pt>
                      <c:pt idx="695">
                        <c:v>284.64400000000001</c:v>
                      </c:pt>
                      <c:pt idx="696">
                        <c:v>289.95600000000002</c:v>
                      </c:pt>
                      <c:pt idx="697">
                        <c:v>295</c:v>
                      </c:pt>
                      <c:pt idx="698">
                        <c:v>299.60500000000002</c:v>
                      </c:pt>
                      <c:pt idx="699">
                        <c:v>303.61700000000002</c:v>
                      </c:pt>
                      <c:pt idx="700">
                        <c:v>306.92700000000002</c:v>
                      </c:pt>
                      <c:pt idx="701">
                        <c:v>309.49400000000003</c:v>
                      </c:pt>
                      <c:pt idx="702">
                        <c:v>311.351</c:v>
                      </c:pt>
                      <c:pt idx="703">
                        <c:v>312.60199999999998</c:v>
                      </c:pt>
                      <c:pt idx="704">
                        <c:v>313.399</c:v>
                      </c:pt>
                      <c:pt idx="705">
                        <c:v>313.911</c:v>
                      </c:pt>
                      <c:pt idx="706">
                        <c:v>314.29599999999999</c:v>
                      </c:pt>
                      <c:pt idx="707">
                        <c:v>314.67599999999999</c:v>
                      </c:pt>
                      <c:pt idx="708">
                        <c:v>315.12900000000002</c:v>
                      </c:pt>
                      <c:pt idx="709">
                        <c:v>315.68900000000002</c:v>
                      </c:pt>
                      <c:pt idx="710">
                        <c:v>316.35399999999998</c:v>
                      </c:pt>
                      <c:pt idx="711">
                        <c:v>317.084</c:v>
                      </c:pt>
                      <c:pt idx="712">
                        <c:v>317.80700000000002</c:v>
                      </c:pt>
                      <c:pt idx="713">
                        <c:v>318.41000000000003</c:v>
                      </c:pt>
                      <c:pt idx="714">
                        <c:v>318.745</c:v>
                      </c:pt>
                      <c:pt idx="715">
                        <c:v>318.63799999999998</c:v>
                      </c:pt>
                      <c:pt idx="716">
                        <c:v>317.91899999999998</c:v>
                      </c:pt>
                      <c:pt idx="717">
                        <c:v>316.46600000000001</c:v>
                      </c:pt>
                      <c:pt idx="718">
                        <c:v>314.24299999999999</c:v>
                      </c:pt>
                      <c:pt idx="719">
                        <c:v>311.33300000000003</c:v>
                      </c:pt>
                      <c:pt idx="720">
                        <c:v>307.95100000000002</c:v>
                      </c:pt>
                      <c:pt idx="721">
                        <c:v>304.41899999999998</c:v>
                      </c:pt>
                      <c:pt idx="722">
                        <c:v>301.12299999999999</c:v>
                      </c:pt>
                      <c:pt idx="723">
                        <c:v>298.45</c:v>
                      </c:pt>
                      <c:pt idx="724">
                        <c:v>296.72500000000002</c:v>
                      </c:pt>
                      <c:pt idx="725">
                        <c:v>296.161</c:v>
                      </c:pt>
                      <c:pt idx="726">
                        <c:v>296.83699999999999</c:v>
                      </c:pt>
                      <c:pt idx="727">
                        <c:v>298.69099999999997</c:v>
                      </c:pt>
                      <c:pt idx="728">
                        <c:v>301.53500000000003</c:v>
                      </c:pt>
                      <c:pt idx="729">
                        <c:v>305.08999999999997</c:v>
                      </c:pt>
                      <c:pt idx="730">
                        <c:v>309.00900000000001</c:v>
                      </c:pt>
                      <c:pt idx="731">
                        <c:v>312.91899999999998</c:v>
                      </c:pt>
                      <c:pt idx="732">
                        <c:v>316.44900000000001</c:v>
                      </c:pt>
                      <c:pt idx="733">
                        <c:v>319.26799999999997</c:v>
                      </c:pt>
                      <c:pt idx="734">
                        <c:v>321.11200000000002</c:v>
                      </c:pt>
                      <c:pt idx="735">
                        <c:v>321.81700000000001</c:v>
                      </c:pt>
                      <c:pt idx="736">
                        <c:v>321.32900000000001</c:v>
                      </c:pt>
                      <c:pt idx="737">
                        <c:v>319.70600000000002</c:v>
                      </c:pt>
                      <c:pt idx="738">
                        <c:v>317.10300000000001</c:v>
                      </c:pt>
                      <c:pt idx="739">
                        <c:v>313.73500000000001</c:v>
                      </c:pt>
                      <c:pt idx="740">
                        <c:v>309.84500000000003</c:v>
                      </c:pt>
                      <c:pt idx="741">
                        <c:v>305.678</c:v>
                      </c:pt>
                      <c:pt idx="742">
                        <c:v>301.45999999999998</c:v>
                      </c:pt>
                      <c:pt idx="743">
                        <c:v>297.40899999999999</c:v>
                      </c:pt>
                      <c:pt idx="744">
                        <c:v>293.738</c:v>
                      </c:pt>
                      <c:pt idx="745">
                        <c:v>290.67599999999999</c:v>
                      </c:pt>
                      <c:pt idx="746">
                        <c:v>288.46600000000001</c:v>
                      </c:pt>
                      <c:pt idx="747">
                        <c:v>287.35399999999998</c:v>
                      </c:pt>
                      <c:pt idx="748">
                        <c:v>287.55799999999999</c:v>
                      </c:pt>
                      <c:pt idx="749">
                        <c:v>289.23</c:v>
                      </c:pt>
                      <c:pt idx="750">
                        <c:v>292.41899999999998</c:v>
                      </c:pt>
                      <c:pt idx="751">
                        <c:v>297.04500000000002</c:v>
                      </c:pt>
                      <c:pt idx="752">
                        <c:v>302.892</c:v>
                      </c:pt>
                      <c:pt idx="753">
                        <c:v>309.62099999999998</c:v>
                      </c:pt>
                      <c:pt idx="754">
                        <c:v>316.80099999999999</c:v>
                      </c:pt>
                      <c:pt idx="755">
                        <c:v>323.95100000000002</c:v>
                      </c:pt>
                      <c:pt idx="756">
                        <c:v>330.584</c:v>
                      </c:pt>
                      <c:pt idx="757">
                        <c:v>336.25299999999999</c:v>
                      </c:pt>
                      <c:pt idx="758">
                        <c:v>340.59300000000002</c:v>
                      </c:pt>
                      <c:pt idx="759">
                        <c:v>343.351</c:v>
                      </c:pt>
                      <c:pt idx="760">
                        <c:v>344.40699999999998</c:v>
                      </c:pt>
                      <c:pt idx="761">
                        <c:v>343.77600000000001</c:v>
                      </c:pt>
                      <c:pt idx="762">
                        <c:v>341.6</c:v>
                      </c:pt>
                      <c:pt idx="763">
                        <c:v>338.12400000000002</c:v>
                      </c:pt>
                      <c:pt idx="764">
                        <c:v>333.66399999999999</c:v>
                      </c:pt>
                      <c:pt idx="765">
                        <c:v>328.57799999999997</c:v>
                      </c:pt>
                      <c:pt idx="766">
                        <c:v>323.24</c:v>
                      </c:pt>
                      <c:pt idx="767">
                        <c:v>318.02699999999999</c:v>
                      </c:pt>
                      <c:pt idx="768">
                        <c:v>313.30799999999999</c:v>
                      </c:pt>
                      <c:pt idx="769">
                        <c:v>309.44200000000001</c:v>
                      </c:pt>
                      <c:pt idx="770">
                        <c:v>306.762</c:v>
                      </c:pt>
                      <c:pt idx="771">
                        <c:v>305.56</c:v>
                      </c:pt>
                      <c:pt idx="772">
                        <c:v>306.048</c:v>
                      </c:pt>
                      <c:pt idx="773">
                        <c:v>308.327</c:v>
                      </c:pt>
                      <c:pt idx="774">
                        <c:v>312.346</c:v>
                      </c:pt>
                      <c:pt idx="775">
                        <c:v>317.89</c:v>
                      </c:pt>
                      <c:pt idx="776">
                        <c:v>324.57799999999997</c:v>
                      </c:pt>
                      <c:pt idx="777">
                        <c:v>331.89499999999998</c:v>
                      </c:pt>
                      <c:pt idx="778">
                        <c:v>339.24099999999999</c:v>
                      </c:pt>
                      <c:pt idx="779">
                        <c:v>345.99900000000002</c:v>
                      </c:pt>
                      <c:pt idx="780">
                        <c:v>351.60199999999998</c:v>
                      </c:pt>
                      <c:pt idx="781">
                        <c:v>355.59399999999999</c:v>
                      </c:pt>
                      <c:pt idx="782">
                        <c:v>357.68299999999999</c:v>
                      </c:pt>
                      <c:pt idx="783">
                        <c:v>357.76900000000001</c:v>
                      </c:pt>
                      <c:pt idx="784">
                        <c:v>355.95299999999997</c:v>
                      </c:pt>
                      <c:pt idx="785">
                        <c:v>352.52600000000001</c:v>
                      </c:pt>
                      <c:pt idx="786">
                        <c:v>347.93700000000001</c:v>
                      </c:pt>
                      <c:pt idx="787">
                        <c:v>342.74299999999999</c:v>
                      </c:pt>
                      <c:pt idx="788">
                        <c:v>337.55200000000002</c:v>
                      </c:pt>
                      <c:pt idx="789">
                        <c:v>332.94799999999998</c:v>
                      </c:pt>
                      <c:pt idx="790">
                        <c:v>329.42700000000002</c:v>
                      </c:pt>
                      <c:pt idx="791">
                        <c:v>327.33</c:v>
                      </c:pt>
                      <c:pt idx="792">
                        <c:v>326.80599999999998</c:v>
                      </c:pt>
                      <c:pt idx="793">
                        <c:v>327.78800000000001</c:v>
                      </c:pt>
                      <c:pt idx="794">
                        <c:v>330.00799999999998</c:v>
                      </c:pt>
                      <c:pt idx="795">
                        <c:v>333.04399999999998</c:v>
                      </c:pt>
                      <c:pt idx="796">
                        <c:v>336.39299999999997</c:v>
                      </c:pt>
                      <c:pt idx="797">
                        <c:v>339.56200000000001</c:v>
                      </c:pt>
                      <c:pt idx="798">
                        <c:v>342.161</c:v>
                      </c:pt>
                      <c:pt idx="799">
                        <c:v>343.96899999999999</c:v>
                      </c:pt>
                      <c:pt idx="800">
                        <c:v>344.98099999999999</c:v>
                      </c:pt>
                      <c:pt idx="801">
                        <c:v>345.39699999999999</c:v>
                      </c:pt>
                      <c:pt idx="802">
                        <c:v>345.58300000000003</c:v>
                      </c:pt>
                      <c:pt idx="803">
                        <c:v>345.983</c:v>
                      </c:pt>
                      <c:pt idx="804">
                        <c:v>347.02800000000002</c:v>
                      </c:pt>
                      <c:pt idx="805">
                        <c:v>349.03899999999999</c:v>
                      </c:pt>
                      <c:pt idx="806">
                        <c:v>352.154</c:v>
                      </c:pt>
                      <c:pt idx="807">
                        <c:v>356.28800000000001</c:v>
                      </c:pt>
                      <c:pt idx="808">
                        <c:v>361.14400000000001</c:v>
                      </c:pt>
                      <c:pt idx="809">
                        <c:v>366.25</c:v>
                      </c:pt>
                      <c:pt idx="810">
                        <c:v>371.03199999999998</c:v>
                      </c:pt>
                      <c:pt idx="811">
                        <c:v>374.90199999999999</c:v>
                      </c:pt>
                      <c:pt idx="812">
                        <c:v>377.339</c:v>
                      </c:pt>
                      <c:pt idx="813">
                        <c:v>377.96</c:v>
                      </c:pt>
                      <c:pt idx="814">
                        <c:v>376.57</c:v>
                      </c:pt>
                      <c:pt idx="815">
                        <c:v>373.18400000000003</c:v>
                      </c:pt>
                      <c:pt idx="816">
                        <c:v>368.01799999999997</c:v>
                      </c:pt>
                      <c:pt idx="817">
                        <c:v>361.45800000000003</c:v>
                      </c:pt>
                      <c:pt idx="818">
                        <c:v>354.00599999999997</c:v>
                      </c:pt>
                      <c:pt idx="819">
                        <c:v>346.21300000000002</c:v>
                      </c:pt>
                      <c:pt idx="820">
                        <c:v>338.61399999999998</c:v>
                      </c:pt>
                      <c:pt idx="821">
                        <c:v>331.666</c:v>
                      </c:pt>
                      <c:pt idx="822">
                        <c:v>325.71100000000001</c:v>
                      </c:pt>
                      <c:pt idx="823">
                        <c:v>320.96199999999999</c:v>
                      </c:pt>
                      <c:pt idx="824">
                        <c:v>317.512</c:v>
                      </c:pt>
                      <c:pt idx="825">
                        <c:v>315.36700000000002</c:v>
                      </c:pt>
                      <c:pt idx="826">
                        <c:v>314.47300000000001</c:v>
                      </c:pt>
                      <c:pt idx="827">
                        <c:v>314.75299999999999</c:v>
                      </c:pt>
                      <c:pt idx="828">
                        <c:v>316.11700000000002</c:v>
                      </c:pt>
                      <c:pt idx="829">
                        <c:v>318.46499999999997</c:v>
                      </c:pt>
                      <c:pt idx="830">
                        <c:v>321.67399999999998</c:v>
                      </c:pt>
                      <c:pt idx="831">
                        <c:v>325.577</c:v>
                      </c:pt>
                      <c:pt idx="832">
                        <c:v>329.95400000000001</c:v>
                      </c:pt>
                      <c:pt idx="833">
                        <c:v>334.52199999999999</c:v>
                      </c:pt>
                      <c:pt idx="834">
                        <c:v>338.94799999999998</c:v>
                      </c:pt>
                      <c:pt idx="835">
                        <c:v>342.86700000000002</c:v>
                      </c:pt>
                      <c:pt idx="836">
                        <c:v>345.916</c:v>
                      </c:pt>
                      <c:pt idx="837">
                        <c:v>347.76600000000002</c:v>
                      </c:pt>
                      <c:pt idx="838">
                        <c:v>348.17200000000003</c:v>
                      </c:pt>
                      <c:pt idx="839">
                        <c:v>347.00400000000002</c:v>
                      </c:pt>
                      <c:pt idx="840">
                        <c:v>344.28699999999998</c:v>
                      </c:pt>
                      <c:pt idx="841">
                        <c:v>340.21600000000001</c:v>
                      </c:pt>
                      <c:pt idx="842">
                        <c:v>335.15199999999999</c:v>
                      </c:pt>
                      <c:pt idx="843">
                        <c:v>329.6</c:v>
                      </c:pt>
                      <c:pt idx="844">
                        <c:v>324.154</c:v>
                      </c:pt>
                      <c:pt idx="845">
                        <c:v>319.42599999999999</c:v>
                      </c:pt>
                      <c:pt idx="846">
                        <c:v>315.96300000000002</c:v>
                      </c:pt>
                      <c:pt idx="847">
                        <c:v>314.166</c:v>
                      </c:pt>
                      <c:pt idx="848">
                        <c:v>314.23099999999999</c:v>
                      </c:pt>
                      <c:pt idx="849">
                        <c:v>316.113</c:v>
                      </c:pt>
                      <c:pt idx="850">
                        <c:v>319.52999999999997</c:v>
                      </c:pt>
                      <c:pt idx="851">
                        <c:v>324.01</c:v>
                      </c:pt>
                      <c:pt idx="852">
                        <c:v>328.971</c:v>
                      </c:pt>
                      <c:pt idx="853">
                        <c:v>333.82</c:v>
                      </c:pt>
                      <c:pt idx="854">
                        <c:v>338.06</c:v>
                      </c:pt>
                      <c:pt idx="855">
                        <c:v>341.37599999999998</c:v>
                      </c:pt>
                      <c:pt idx="856">
                        <c:v>343.69200000000001</c:v>
                      </c:pt>
                      <c:pt idx="857">
                        <c:v>345.173</c:v>
                      </c:pt>
                      <c:pt idx="858">
                        <c:v>346.18</c:v>
                      </c:pt>
                      <c:pt idx="859">
                        <c:v>347.19200000000001</c:v>
                      </c:pt>
                      <c:pt idx="860">
                        <c:v>348.69099999999997</c:v>
                      </c:pt>
                      <c:pt idx="861">
                        <c:v>351.06599999999997</c:v>
                      </c:pt>
                      <c:pt idx="862">
                        <c:v>354.52300000000002</c:v>
                      </c:pt>
                      <c:pt idx="863">
                        <c:v>359.04700000000003</c:v>
                      </c:pt>
                      <c:pt idx="864">
                        <c:v>364.40300000000002</c:v>
                      </c:pt>
                      <c:pt idx="865">
                        <c:v>370.17899999999997</c:v>
                      </c:pt>
                      <c:pt idx="866">
                        <c:v>375.86</c:v>
                      </c:pt>
                      <c:pt idx="867">
                        <c:v>380.92</c:v>
                      </c:pt>
                      <c:pt idx="868">
                        <c:v>384.89800000000002</c:v>
                      </c:pt>
                      <c:pt idx="869">
                        <c:v>387.47300000000001</c:v>
                      </c:pt>
                      <c:pt idx="870">
                        <c:v>388.50200000000001</c:v>
                      </c:pt>
                      <c:pt idx="871">
                        <c:v>388.03800000000001</c:v>
                      </c:pt>
                      <c:pt idx="872">
                        <c:v>386.30599999999998</c:v>
                      </c:pt>
                      <c:pt idx="873">
                        <c:v>383.66399999999999</c:v>
                      </c:pt>
                      <c:pt idx="874">
                        <c:v>380.54399999999998</c:v>
                      </c:pt>
                      <c:pt idx="875">
                        <c:v>377.37700000000001</c:v>
                      </c:pt>
                      <c:pt idx="876">
                        <c:v>374.53199999999998</c:v>
                      </c:pt>
                      <c:pt idx="877">
                        <c:v>372.26100000000002</c:v>
                      </c:pt>
                      <c:pt idx="878">
                        <c:v>370.66699999999997</c:v>
                      </c:pt>
                      <c:pt idx="879">
                        <c:v>369.70699999999999</c:v>
                      </c:pt>
                      <c:pt idx="880">
                        <c:v>369.21100000000001</c:v>
                      </c:pt>
                      <c:pt idx="881">
                        <c:v>368.92</c:v>
                      </c:pt>
                      <c:pt idx="882">
                        <c:v>368.53399999999999</c:v>
                      </c:pt>
                      <c:pt idx="883">
                        <c:v>367.75799999999998</c:v>
                      </c:pt>
                      <c:pt idx="884">
                        <c:v>366.33699999999999</c:v>
                      </c:pt>
                      <c:pt idx="885">
                        <c:v>364.08600000000001</c:v>
                      </c:pt>
                      <c:pt idx="886">
                        <c:v>360.91300000000001</c:v>
                      </c:pt>
                      <c:pt idx="887">
                        <c:v>356.82900000000001</c:v>
                      </c:pt>
                      <c:pt idx="888">
                        <c:v>351.959</c:v>
                      </c:pt>
                      <c:pt idx="889">
                        <c:v>346.53800000000001</c:v>
                      </c:pt>
                      <c:pt idx="890">
                        <c:v>340.89800000000002</c:v>
                      </c:pt>
                      <c:pt idx="891">
                        <c:v>335.43599999999998</c:v>
                      </c:pt>
                      <c:pt idx="892">
                        <c:v>330.57100000000003</c:v>
                      </c:pt>
                      <c:pt idx="893">
                        <c:v>326.69</c:v>
                      </c:pt>
                      <c:pt idx="894">
                        <c:v>324.09699999999998</c:v>
                      </c:pt>
                      <c:pt idx="895">
                        <c:v>322.97899999999998</c:v>
                      </c:pt>
                      <c:pt idx="896">
                        <c:v>323.38200000000001</c:v>
                      </c:pt>
                      <c:pt idx="897">
                        <c:v>325.21699999999998</c:v>
                      </c:pt>
                      <c:pt idx="898">
                        <c:v>328.279</c:v>
                      </c:pt>
                      <c:pt idx="899">
                        <c:v>332.28100000000001</c:v>
                      </c:pt>
                      <c:pt idx="900">
                        <c:v>336.89800000000002</c:v>
                      </c:pt>
                      <c:pt idx="901">
                        <c:v>341.80599999999998</c:v>
                      </c:pt>
                      <c:pt idx="902">
                        <c:v>346.72</c:v>
                      </c:pt>
                      <c:pt idx="903">
                        <c:v>351.42899999999997</c:v>
                      </c:pt>
                      <c:pt idx="904">
                        <c:v>355.80500000000001</c:v>
                      </c:pt>
                      <c:pt idx="905">
                        <c:v>359.81</c:v>
                      </c:pt>
                      <c:pt idx="906">
                        <c:v>363.47899999999998</c:v>
                      </c:pt>
                      <c:pt idx="907">
                        <c:v>366.887</c:v>
                      </c:pt>
                      <c:pt idx="908">
                        <c:v>370.11500000000001</c:v>
                      </c:pt>
                      <c:pt idx="909">
                        <c:v>373.21199999999999</c:v>
                      </c:pt>
                      <c:pt idx="910">
                        <c:v>376.17</c:v>
                      </c:pt>
                      <c:pt idx="911">
                        <c:v>378.911</c:v>
                      </c:pt>
                      <c:pt idx="912">
                        <c:v>381.29599999999999</c:v>
                      </c:pt>
                      <c:pt idx="913">
                        <c:v>383.15</c:v>
                      </c:pt>
                      <c:pt idx="914">
                        <c:v>384.291</c:v>
                      </c:pt>
                      <c:pt idx="915">
                        <c:v>384.56400000000002</c:v>
                      </c:pt>
                      <c:pt idx="916">
                        <c:v>383.86500000000001</c:v>
                      </c:pt>
                      <c:pt idx="917">
                        <c:v>382.15499999999997</c:v>
                      </c:pt>
                      <c:pt idx="918">
                        <c:v>379.459</c:v>
                      </c:pt>
                      <c:pt idx="919">
                        <c:v>375.85500000000002</c:v>
                      </c:pt>
                      <c:pt idx="920">
                        <c:v>371.459</c:v>
                      </c:pt>
                      <c:pt idx="921">
                        <c:v>366.40899999999999</c:v>
                      </c:pt>
                      <c:pt idx="922">
                        <c:v>360.858</c:v>
                      </c:pt>
                      <c:pt idx="923">
                        <c:v>354.98</c:v>
                      </c:pt>
                      <c:pt idx="924">
                        <c:v>348.97199999999998</c:v>
                      </c:pt>
                      <c:pt idx="925">
                        <c:v>343.07100000000003</c:v>
                      </c:pt>
                      <c:pt idx="926">
                        <c:v>337.55700000000002</c:v>
                      </c:pt>
                      <c:pt idx="927">
                        <c:v>332.73399999999998</c:v>
                      </c:pt>
                      <c:pt idx="928">
                        <c:v>328.90699999999998</c:v>
                      </c:pt>
                      <c:pt idx="929">
                        <c:v>326.334</c:v>
                      </c:pt>
                      <c:pt idx="930">
                        <c:v>325.17500000000001</c:v>
                      </c:pt>
                      <c:pt idx="931">
                        <c:v>325.452</c:v>
                      </c:pt>
                      <c:pt idx="932">
                        <c:v>327.017</c:v>
                      </c:pt>
                      <c:pt idx="933">
                        <c:v>329.565</c:v>
                      </c:pt>
                      <c:pt idx="934">
                        <c:v>332.65800000000002</c:v>
                      </c:pt>
                      <c:pt idx="935">
                        <c:v>335.78899999999999</c:v>
                      </c:pt>
                      <c:pt idx="936">
                        <c:v>338.44799999999998</c:v>
                      </c:pt>
                      <c:pt idx="937">
                        <c:v>340.19900000000001</c:v>
                      </c:pt>
                      <c:pt idx="938">
                        <c:v>340.73200000000003</c:v>
                      </c:pt>
                      <c:pt idx="939">
                        <c:v>339.89800000000002</c:v>
                      </c:pt>
                      <c:pt idx="940">
                        <c:v>337.71100000000001</c:v>
                      </c:pt>
                      <c:pt idx="941">
                        <c:v>334.334</c:v>
                      </c:pt>
                      <c:pt idx="942">
                        <c:v>330.03899999999999</c:v>
                      </c:pt>
                      <c:pt idx="943">
                        <c:v>325.166</c:v>
                      </c:pt>
                      <c:pt idx="944">
                        <c:v>320.08600000000001</c:v>
                      </c:pt>
                      <c:pt idx="945">
                        <c:v>315.16699999999997</c:v>
                      </c:pt>
                      <c:pt idx="946">
                        <c:v>310.74599999999998</c:v>
                      </c:pt>
                      <c:pt idx="947">
                        <c:v>307.10500000000002</c:v>
                      </c:pt>
                      <c:pt idx="948">
                        <c:v>304.45100000000002</c:v>
                      </c:pt>
                      <c:pt idx="949">
                        <c:v>302.88900000000001</c:v>
                      </c:pt>
                      <c:pt idx="950">
                        <c:v>302.41000000000003</c:v>
                      </c:pt>
                      <c:pt idx="951">
                        <c:v>302.88</c:v>
                      </c:pt>
                      <c:pt idx="952">
                        <c:v>304.05700000000002</c:v>
                      </c:pt>
                      <c:pt idx="953">
                        <c:v>305.608</c:v>
                      </c:pt>
                      <c:pt idx="954">
                        <c:v>307.161</c:v>
                      </c:pt>
                      <c:pt idx="955">
                        <c:v>308.346</c:v>
                      </c:pt>
                      <c:pt idx="956">
                        <c:v>308.84500000000003</c:v>
                      </c:pt>
                      <c:pt idx="957">
                        <c:v>308.42899999999997</c:v>
                      </c:pt>
                      <c:pt idx="958">
                        <c:v>306.97699999999998</c:v>
                      </c:pt>
                      <c:pt idx="959">
                        <c:v>304.48500000000001</c:v>
                      </c:pt>
                      <c:pt idx="960">
                        <c:v>301.05900000000003</c:v>
                      </c:pt>
                      <c:pt idx="961">
                        <c:v>296.892</c:v>
                      </c:pt>
                      <c:pt idx="962">
                        <c:v>292.24</c:v>
                      </c:pt>
                      <c:pt idx="963">
                        <c:v>287.39100000000002</c:v>
                      </c:pt>
                      <c:pt idx="964">
                        <c:v>282.62700000000001</c:v>
                      </c:pt>
                      <c:pt idx="965">
                        <c:v>278.19299999999998</c:v>
                      </c:pt>
                      <c:pt idx="966">
                        <c:v>274.27100000000002</c:v>
                      </c:pt>
                      <c:pt idx="967">
                        <c:v>270.964</c:v>
                      </c:pt>
                      <c:pt idx="968">
                        <c:v>268.29199999999997</c:v>
                      </c:pt>
                      <c:pt idx="969">
                        <c:v>266.20299999999997</c:v>
                      </c:pt>
                      <c:pt idx="970">
                        <c:v>264.59399999999999</c:v>
                      </c:pt>
                      <c:pt idx="971">
                        <c:v>263.34399999999999</c:v>
                      </c:pt>
                      <c:pt idx="972">
                        <c:v>262.33800000000002</c:v>
                      </c:pt>
                      <c:pt idx="973">
                        <c:v>261.49</c:v>
                      </c:pt>
                      <c:pt idx="974">
                        <c:v>260.755</c:v>
                      </c:pt>
                      <c:pt idx="975">
                        <c:v>260.12299999999999</c:v>
                      </c:pt>
                      <c:pt idx="976">
                        <c:v>259.61200000000002</c:v>
                      </c:pt>
                      <c:pt idx="977">
                        <c:v>259.24700000000001</c:v>
                      </c:pt>
                      <c:pt idx="978">
                        <c:v>259.041</c:v>
                      </c:pt>
                      <c:pt idx="979">
                        <c:v>258.98500000000001</c:v>
                      </c:pt>
                      <c:pt idx="980">
                        <c:v>259.03399999999999</c:v>
                      </c:pt>
                      <c:pt idx="981">
                        <c:v>259.11399999999998</c:v>
                      </c:pt>
                      <c:pt idx="982">
                        <c:v>259.12900000000002</c:v>
                      </c:pt>
                      <c:pt idx="983">
                        <c:v>258.976</c:v>
                      </c:pt>
                      <c:pt idx="984">
                        <c:v>258.56200000000001</c:v>
                      </c:pt>
                      <c:pt idx="985">
                        <c:v>257.82799999999997</c:v>
                      </c:pt>
                      <c:pt idx="986">
                        <c:v>256.75599999999997</c:v>
                      </c:pt>
                      <c:pt idx="987">
                        <c:v>255.37799999999999</c:v>
                      </c:pt>
                      <c:pt idx="988">
                        <c:v>253.767</c:v>
                      </c:pt>
                      <c:pt idx="989">
                        <c:v>252.02600000000001</c:v>
                      </c:pt>
                      <c:pt idx="990">
                        <c:v>250.267</c:v>
                      </c:pt>
                      <c:pt idx="991">
                        <c:v>248.58799999999999</c:v>
                      </c:pt>
                      <c:pt idx="992">
                        <c:v>247.05500000000001</c:v>
                      </c:pt>
                      <c:pt idx="993">
                        <c:v>245.697</c:v>
                      </c:pt>
                      <c:pt idx="994">
                        <c:v>244.499</c:v>
                      </c:pt>
                      <c:pt idx="995">
                        <c:v>243.41399999999999</c:v>
                      </c:pt>
                      <c:pt idx="996">
                        <c:v>242.37100000000001</c:v>
                      </c:pt>
                      <c:pt idx="997">
                        <c:v>241.286</c:v>
                      </c:pt>
                      <c:pt idx="998">
                        <c:v>240.07900000000001</c:v>
                      </c:pt>
                      <c:pt idx="999">
                        <c:v>238.678</c:v>
                      </c:pt>
                      <c:pt idx="1000">
                        <c:v>237.03</c:v>
                      </c:pt>
                      <c:pt idx="1001">
                        <c:v>235.107</c:v>
                      </c:pt>
                      <c:pt idx="1002">
                        <c:v>232.91200000000001</c:v>
                      </c:pt>
                      <c:pt idx="1003">
                        <c:v>230.48400000000001</c:v>
                      </c:pt>
                      <c:pt idx="1004">
                        <c:v>227.898</c:v>
                      </c:pt>
                      <c:pt idx="1005">
                        <c:v>225.26300000000001</c:v>
                      </c:pt>
                      <c:pt idx="1006">
                        <c:v>222.708</c:v>
                      </c:pt>
                      <c:pt idx="1007">
                        <c:v>220.369</c:v>
                      </c:pt>
                      <c:pt idx="1008">
                        <c:v>218.369</c:v>
                      </c:pt>
                      <c:pt idx="1009">
                        <c:v>216.79499999999999</c:v>
                      </c:pt>
                      <c:pt idx="1010">
                        <c:v>215.68199999999999</c:v>
                      </c:pt>
                      <c:pt idx="1011">
                        <c:v>215.005</c:v>
                      </c:pt>
                      <c:pt idx="1012">
                        <c:v>214.67500000000001</c:v>
                      </c:pt>
                      <c:pt idx="1013">
                        <c:v>214.554</c:v>
                      </c:pt>
                      <c:pt idx="1014">
                        <c:v>214.47499999999999</c:v>
                      </c:pt>
                      <c:pt idx="1015">
                        <c:v>214.262</c:v>
                      </c:pt>
                      <c:pt idx="1016">
                        <c:v>213.76599999999999</c:v>
                      </c:pt>
                      <c:pt idx="1017">
                        <c:v>212.87700000000001</c:v>
                      </c:pt>
                      <c:pt idx="1018">
                        <c:v>211.54400000000001</c:v>
                      </c:pt>
                      <c:pt idx="1019">
                        <c:v>209.77699999999999</c:v>
                      </c:pt>
                      <c:pt idx="1020">
                        <c:v>207.63399999999999</c:v>
                      </c:pt>
                      <c:pt idx="1021">
                        <c:v>205.21199999999999</c:v>
                      </c:pt>
                      <c:pt idx="1022">
                        <c:v>202.62200000000001</c:v>
                      </c:pt>
                      <c:pt idx="1023">
                        <c:v>199.971</c:v>
                      </c:pt>
                      <c:pt idx="1024">
                        <c:v>197.34</c:v>
                      </c:pt>
                      <c:pt idx="1025">
                        <c:v>194.77799999999999</c:v>
                      </c:pt>
                      <c:pt idx="1026">
                        <c:v>192.297</c:v>
                      </c:pt>
                      <c:pt idx="1027">
                        <c:v>189.875</c:v>
                      </c:pt>
                      <c:pt idx="1028">
                        <c:v>187.46799999999999</c:v>
                      </c:pt>
                      <c:pt idx="1029">
                        <c:v>185.02600000000001</c:v>
                      </c:pt>
                      <c:pt idx="1030">
                        <c:v>182.50800000000001</c:v>
                      </c:pt>
                      <c:pt idx="1031">
                        <c:v>179.89500000000001</c:v>
                      </c:pt>
                      <c:pt idx="1032">
                        <c:v>177.19800000000001</c:v>
                      </c:pt>
                      <c:pt idx="1033">
                        <c:v>174.46100000000001</c:v>
                      </c:pt>
                      <c:pt idx="1034">
                        <c:v>171.75899999999999</c:v>
                      </c:pt>
                      <c:pt idx="1035">
                        <c:v>169.18299999999999</c:v>
                      </c:pt>
                      <c:pt idx="1036">
                        <c:v>166.83199999999999</c:v>
                      </c:pt>
                      <c:pt idx="1037">
                        <c:v>164.79499999999999</c:v>
                      </c:pt>
                      <c:pt idx="1038">
                        <c:v>163.143</c:v>
                      </c:pt>
                      <c:pt idx="1039">
                        <c:v>161.91999999999999</c:v>
                      </c:pt>
                      <c:pt idx="1040">
                        <c:v>161.13999999999999</c:v>
                      </c:pt>
                      <c:pt idx="1041">
                        <c:v>160.792</c:v>
                      </c:pt>
                      <c:pt idx="1042">
                        <c:v>160.84299999999999</c:v>
                      </c:pt>
                      <c:pt idx="1043">
                        <c:v>161.24100000000001</c:v>
                      </c:pt>
                      <c:pt idx="1044">
                        <c:v>161.92699999999999</c:v>
                      </c:pt>
                      <c:pt idx="1045">
                        <c:v>162.83500000000001</c:v>
                      </c:pt>
                      <c:pt idx="1046">
                        <c:v>163.89500000000001</c:v>
                      </c:pt>
                      <c:pt idx="1047">
                        <c:v>165.035</c:v>
                      </c:pt>
                      <c:pt idx="1048">
                        <c:v>166.18299999999999</c:v>
                      </c:pt>
                      <c:pt idx="1049">
                        <c:v>167.26599999999999</c:v>
                      </c:pt>
                      <c:pt idx="1050">
                        <c:v>168.21700000000001</c:v>
                      </c:pt>
                      <c:pt idx="1051">
                        <c:v>168.976</c:v>
                      </c:pt>
                      <c:pt idx="1052">
                        <c:v>169.5</c:v>
                      </c:pt>
                      <c:pt idx="1053">
                        <c:v>169.761</c:v>
                      </c:pt>
                      <c:pt idx="1054">
                        <c:v>169.755</c:v>
                      </c:pt>
                      <c:pt idx="1055">
                        <c:v>169.499</c:v>
                      </c:pt>
                      <c:pt idx="1056">
                        <c:v>169.02699999999999</c:v>
                      </c:pt>
                      <c:pt idx="1057">
                        <c:v>168.38499999999999</c:v>
                      </c:pt>
                      <c:pt idx="1058">
                        <c:v>167.62200000000001</c:v>
                      </c:pt>
                      <c:pt idx="1059">
                        <c:v>166.78899999999999</c:v>
                      </c:pt>
                      <c:pt idx="1060">
                        <c:v>165.93299999999999</c:v>
                      </c:pt>
                      <c:pt idx="1061">
                        <c:v>165.095</c:v>
                      </c:pt>
                      <c:pt idx="1062">
                        <c:v>164.31399999999999</c:v>
                      </c:pt>
                      <c:pt idx="1063">
                        <c:v>163.62299999999999</c:v>
                      </c:pt>
                      <c:pt idx="1064">
                        <c:v>163.059</c:v>
                      </c:pt>
                      <c:pt idx="1065">
                        <c:v>162.654</c:v>
                      </c:pt>
                      <c:pt idx="1066">
                        <c:v>162.44200000000001</c:v>
                      </c:pt>
                      <c:pt idx="1067">
                        <c:v>162.44800000000001</c:v>
                      </c:pt>
                      <c:pt idx="1068">
                        <c:v>162.684</c:v>
                      </c:pt>
                      <c:pt idx="1069">
                        <c:v>163.15</c:v>
                      </c:pt>
                      <c:pt idx="1070">
                        <c:v>163.822</c:v>
                      </c:pt>
                      <c:pt idx="1071">
                        <c:v>164.655</c:v>
                      </c:pt>
                      <c:pt idx="1072">
                        <c:v>165.58799999999999</c:v>
                      </c:pt>
                      <c:pt idx="1073">
                        <c:v>166.54</c:v>
                      </c:pt>
                      <c:pt idx="1074">
                        <c:v>167.42599999999999</c:v>
                      </c:pt>
                      <c:pt idx="1075">
                        <c:v>168.16300000000001</c:v>
                      </c:pt>
                      <c:pt idx="1076">
                        <c:v>168.68</c:v>
                      </c:pt>
                      <c:pt idx="1077">
                        <c:v>168.923</c:v>
                      </c:pt>
                      <c:pt idx="1078">
                        <c:v>168.869</c:v>
                      </c:pt>
                      <c:pt idx="1079">
                        <c:v>168.52699999999999</c:v>
                      </c:pt>
                      <c:pt idx="1080">
                        <c:v>167.94</c:v>
                      </c:pt>
                      <c:pt idx="1081">
                        <c:v>167.18700000000001</c:v>
                      </c:pt>
                      <c:pt idx="1082">
                        <c:v>166.374</c:v>
                      </c:pt>
                      <c:pt idx="1083">
                        <c:v>165.62899999999999</c:v>
                      </c:pt>
                      <c:pt idx="1084">
                        <c:v>165.084</c:v>
                      </c:pt>
                      <c:pt idx="1085">
                        <c:v>164.858</c:v>
                      </c:pt>
                      <c:pt idx="1086">
                        <c:v>165.035</c:v>
                      </c:pt>
                      <c:pt idx="1087">
                        <c:v>165.64599999999999</c:v>
                      </c:pt>
                      <c:pt idx="1088">
                        <c:v>166.655</c:v>
                      </c:pt>
                      <c:pt idx="1089">
                        <c:v>167.95500000000001</c:v>
                      </c:pt>
                      <c:pt idx="1090">
                        <c:v>169.38200000000001</c:v>
                      </c:pt>
                      <c:pt idx="1091">
                        <c:v>170.733</c:v>
                      </c:pt>
                      <c:pt idx="1092">
                        <c:v>171.79900000000001</c:v>
                      </c:pt>
                      <c:pt idx="1093">
                        <c:v>172.40299999999999</c:v>
                      </c:pt>
                      <c:pt idx="1094">
                        <c:v>172.42599999999999</c:v>
                      </c:pt>
                      <c:pt idx="1095">
                        <c:v>171.834</c:v>
                      </c:pt>
                      <c:pt idx="1096">
                        <c:v>170.68299999999999</c:v>
                      </c:pt>
                      <c:pt idx="1097">
                        <c:v>169.108</c:v>
                      </c:pt>
                      <c:pt idx="1098">
                        <c:v>167.29900000000001</c:v>
                      </c:pt>
                      <c:pt idx="1099">
                        <c:v>165.471</c:v>
                      </c:pt>
                      <c:pt idx="1100">
                        <c:v>163.82499999999999</c:v>
                      </c:pt>
                      <c:pt idx="1101">
                        <c:v>162.51599999999999</c:v>
                      </c:pt>
                      <c:pt idx="1102">
                        <c:v>161.63</c:v>
                      </c:pt>
                      <c:pt idx="1103">
                        <c:v>161.17699999999999</c:v>
                      </c:pt>
                      <c:pt idx="1104">
                        <c:v>161.08699999999999</c:v>
                      </c:pt>
                      <c:pt idx="1105">
                        <c:v>161.23699999999999</c:v>
                      </c:pt>
                      <c:pt idx="1106">
                        <c:v>161.47</c:v>
                      </c:pt>
                      <c:pt idx="1107">
                        <c:v>161.62899999999999</c:v>
                      </c:pt>
                      <c:pt idx="1108">
                        <c:v>161.583</c:v>
                      </c:pt>
                      <c:pt idx="1109">
                        <c:v>161.256</c:v>
                      </c:pt>
                      <c:pt idx="1110">
                        <c:v>160.63</c:v>
                      </c:pt>
                      <c:pt idx="1111">
                        <c:v>159.75399999999999</c:v>
                      </c:pt>
                      <c:pt idx="1112">
                        <c:v>158.72200000000001</c:v>
                      </c:pt>
                      <c:pt idx="1113">
                        <c:v>157.65899999999999</c:v>
                      </c:pt>
                      <c:pt idx="1114">
                        <c:v>156.69300000000001</c:v>
                      </c:pt>
                      <c:pt idx="1115">
                        <c:v>155.923</c:v>
                      </c:pt>
                      <c:pt idx="1116">
                        <c:v>155.40600000000001</c:v>
                      </c:pt>
                      <c:pt idx="1117">
                        <c:v>155.13499999999999</c:v>
                      </c:pt>
                      <c:pt idx="1118">
                        <c:v>155.047</c:v>
                      </c:pt>
                      <c:pt idx="1119">
                        <c:v>155.029</c:v>
                      </c:pt>
                      <c:pt idx="1120">
                        <c:v>154.941</c:v>
                      </c:pt>
                      <c:pt idx="1121">
                        <c:v>154.648</c:v>
                      </c:pt>
                      <c:pt idx="1122">
                        <c:v>154.04300000000001</c:v>
                      </c:pt>
                      <c:pt idx="1123">
                        <c:v>153.06899999999999</c:v>
                      </c:pt>
                      <c:pt idx="1124">
                        <c:v>151.73099999999999</c:v>
                      </c:pt>
                      <c:pt idx="1125">
                        <c:v>150.09100000000001</c:v>
                      </c:pt>
                      <c:pt idx="1126">
                        <c:v>148.251</c:v>
                      </c:pt>
                      <c:pt idx="1127">
                        <c:v>146.33799999999999</c:v>
                      </c:pt>
                      <c:pt idx="1128">
                        <c:v>144.47200000000001</c:v>
                      </c:pt>
                      <c:pt idx="1129">
                        <c:v>142.755</c:v>
                      </c:pt>
                      <c:pt idx="1130">
                        <c:v>141.25700000000001</c:v>
                      </c:pt>
                      <c:pt idx="1131">
                        <c:v>140.012</c:v>
                      </c:pt>
                      <c:pt idx="1132">
                        <c:v>139.023</c:v>
                      </c:pt>
                      <c:pt idx="1133">
                        <c:v>138.27099999999999</c:v>
                      </c:pt>
                      <c:pt idx="1134">
                        <c:v>137.72200000000001</c:v>
                      </c:pt>
                      <c:pt idx="1135">
                        <c:v>137.34299999999999</c:v>
                      </c:pt>
                      <c:pt idx="1136">
                        <c:v>137.10300000000001</c:v>
                      </c:pt>
                      <c:pt idx="1137">
                        <c:v>136.97800000000001</c:v>
                      </c:pt>
                      <c:pt idx="1138">
                        <c:v>136.953</c:v>
                      </c:pt>
                      <c:pt idx="1139">
                        <c:v>137.02099999999999</c:v>
                      </c:pt>
                      <c:pt idx="1140">
                        <c:v>137.18199999999999</c:v>
                      </c:pt>
                      <c:pt idx="1141">
                        <c:v>137.43700000000001</c:v>
                      </c:pt>
                      <c:pt idx="1142">
                        <c:v>137.79</c:v>
                      </c:pt>
                      <c:pt idx="1143">
                        <c:v>138.245</c:v>
                      </c:pt>
                      <c:pt idx="1144">
                        <c:v>138.80500000000001</c:v>
                      </c:pt>
                      <c:pt idx="1145">
                        <c:v>139.47399999999999</c:v>
                      </c:pt>
                      <c:pt idx="1146">
                        <c:v>140.25200000000001</c:v>
                      </c:pt>
                      <c:pt idx="1147">
                        <c:v>141.13800000000001</c:v>
                      </c:pt>
                      <c:pt idx="1148">
                        <c:v>142.12200000000001</c:v>
                      </c:pt>
                      <c:pt idx="1149">
                        <c:v>143.19300000000001</c:v>
                      </c:pt>
                      <c:pt idx="1150">
                        <c:v>144.33099999999999</c:v>
                      </c:pt>
                      <c:pt idx="1151">
                        <c:v>145.51599999999999</c:v>
                      </c:pt>
                      <c:pt idx="1152">
                        <c:v>146.73400000000001</c:v>
                      </c:pt>
                      <c:pt idx="1153">
                        <c:v>147.97900000000001</c:v>
                      </c:pt>
                      <c:pt idx="1154">
                        <c:v>149.26</c:v>
                      </c:pt>
                      <c:pt idx="1155">
                        <c:v>150.60599999999999</c:v>
                      </c:pt>
                      <c:pt idx="1156">
                        <c:v>152.059</c:v>
                      </c:pt>
                      <c:pt idx="1157">
                        <c:v>153.672</c:v>
                      </c:pt>
                      <c:pt idx="1158">
                        <c:v>155.494</c:v>
                      </c:pt>
                      <c:pt idx="1159">
                        <c:v>157.56399999999999</c:v>
                      </c:pt>
                      <c:pt idx="1160">
                        <c:v>159.89400000000001</c:v>
                      </c:pt>
                      <c:pt idx="1161">
                        <c:v>162.465</c:v>
                      </c:pt>
                      <c:pt idx="1162">
                        <c:v>165.226</c:v>
                      </c:pt>
                      <c:pt idx="1163">
                        <c:v>168.095</c:v>
                      </c:pt>
                      <c:pt idx="1164">
                        <c:v>170.971</c:v>
                      </c:pt>
                      <c:pt idx="1165">
                        <c:v>173.74100000000001</c:v>
                      </c:pt>
                      <c:pt idx="1166">
                        <c:v>176.29300000000001</c:v>
                      </c:pt>
                      <c:pt idx="1167">
                        <c:v>178.529</c:v>
                      </c:pt>
                      <c:pt idx="1168">
                        <c:v>180.37299999999999</c:v>
                      </c:pt>
                      <c:pt idx="1169">
                        <c:v>181.78</c:v>
                      </c:pt>
                      <c:pt idx="1170">
                        <c:v>182.74799999999999</c:v>
                      </c:pt>
                      <c:pt idx="1171">
                        <c:v>183.33</c:v>
                      </c:pt>
                      <c:pt idx="1172">
                        <c:v>183.636</c:v>
                      </c:pt>
                      <c:pt idx="1173">
                        <c:v>183.83600000000001</c:v>
                      </c:pt>
                      <c:pt idx="1174">
                        <c:v>184.15100000000001</c:v>
                      </c:pt>
                      <c:pt idx="1175">
                        <c:v>184.827</c:v>
                      </c:pt>
                      <c:pt idx="1176">
                        <c:v>186.102</c:v>
                      </c:pt>
                      <c:pt idx="1177">
                        <c:v>188.16900000000001</c:v>
                      </c:pt>
                      <c:pt idx="1178">
                        <c:v>191.13399999999999</c:v>
                      </c:pt>
                      <c:pt idx="1179">
                        <c:v>194.98699999999999</c:v>
                      </c:pt>
                      <c:pt idx="1180">
                        <c:v>199.59399999999999</c:v>
                      </c:pt>
                      <c:pt idx="1181">
                        <c:v>204.70699999999999</c:v>
                      </c:pt>
                      <c:pt idx="1182">
                        <c:v>209.99600000000001</c:v>
                      </c:pt>
                      <c:pt idx="1183">
                        <c:v>215.095</c:v>
                      </c:pt>
                      <c:pt idx="1184">
                        <c:v>219.65</c:v>
                      </c:pt>
                      <c:pt idx="1185">
                        <c:v>223.375</c:v>
                      </c:pt>
                      <c:pt idx="1186">
                        <c:v>226.078</c:v>
                      </c:pt>
                      <c:pt idx="1187">
                        <c:v>227.685</c:v>
                      </c:pt>
                      <c:pt idx="1188">
                        <c:v>228.239</c:v>
                      </c:pt>
                      <c:pt idx="1189">
                        <c:v>227.88200000000001</c:v>
                      </c:pt>
                      <c:pt idx="1190">
                        <c:v>226.82499999999999</c:v>
                      </c:pt>
                      <c:pt idx="1191">
                        <c:v>225.316</c:v>
                      </c:pt>
                      <c:pt idx="1192">
                        <c:v>223.60599999999999</c:v>
                      </c:pt>
                      <c:pt idx="1193">
                        <c:v>221.91300000000001</c:v>
                      </c:pt>
                      <c:pt idx="1194">
                        <c:v>220.41200000000001</c:v>
                      </c:pt>
                      <c:pt idx="1195">
                        <c:v>219.21799999999999</c:v>
                      </c:pt>
                      <c:pt idx="1196">
                        <c:v>218.393</c:v>
                      </c:pt>
                      <c:pt idx="1197">
                        <c:v>217.95400000000001</c:v>
                      </c:pt>
                      <c:pt idx="1198">
                        <c:v>217.88300000000001</c:v>
                      </c:pt>
                      <c:pt idx="1199">
                        <c:v>218.14099999999999</c:v>
                      </c:pt>
                      <c:pt idx="1200">
                        <c:v>218.67599999999999</c:v>
                      </c:pt>
                      <c:pt idx="1201">
                        <c:v>219.42099999999999</c:v>
                      </c:pt>
                      <c:pt idx="1202">
                        <c:v>220.297</c:v>
                      </c:pt>
                      <c:pt idx="1203">
                        <c:v>221.20500000000001</c:v>
                      </c:pt>
                      <c:pt idx="1204">
                        <c:v>222.03200000000001</c:v>
                      </c:pt>
                      <c:pt idx="1205">
                        <c:v>222.65199999999999</c:v>
                      </c:pt>
                      <c:pt idx="1206">
                        <c:v>222.94800000000001</c:v>
                      </c:pt>
                      <c:pt idx="1207">
                        <c:v>222.828</c:v>
                      </c:pt>
                      <c:pt idx="1208">
                        <c:v>222.25899999999999</c:v>
                      </c:pt>
                      <c:pt idx="1209">
                        <c:v>221.285</c:v>
                      </c:pt>
                      <c:pt idx="1210">
                        <c:v>220.041</c:v>
                      </c:pt>
                      <c:pt idx="1211">
                        <c:v>218.74600000000001</c:v>
                      </c:pt>
                      <c:pt idx="1212">
                        <c:v>217.684</c:v>
                      </c:pt>
                      <c:pt idx="1213">
                        <c:v>217.16</c:v>
                      </c:pt>
                      <c:pt idx="1214">
                        <c:v>217.46</c:v>
                      </c:pt>
                      <c:pt idx="1215">
                        <c:v>218.79900000000001</c:v>
                      </c:pt>
                      <c:pt idx="1216">
                        <c:v>221.29599999999999</c:v>
                      </c:pt>
                      <c:pt idx="1217">
                        <c:v>224.95099999999999</c:v>
                      </c:pt>
                      <c:pt idx="1218">
                        <c:v>229.65</c:v>
                      </c:pt>
                      <c:pt idx="1219">
                        <c:v>235.185</c:v>
                      </c:pt>
                      <c:pt idx="1220">
                        <c:v>241.28200000000001</c:v>
                      </c:pt>
                      <c:pt idx="1221">
                        <c:v>247.636</c:v>
                      </c:pt>
                      <c:pt idx="1222">
                        <c:v>253.94900000000001</c:v>
                      </c:pt>
                      <c:pt idx="1223">
                        <c:v>259.95499999999998</c:v>
                      </c:pt>
                      <c:pt idx="1224">
                        <c:v>265.44200000000001</c:v>
                      </c:pt>
                      <c:pt idx="1225">
                        <c:v>270.26400000000001</c:v>
                      </c:pt>
                      <c:pt idx="1226">
                        <c:v>274.34399999999999</c:v>
                      </c:pt>
                      <c:pt idx="1227">
                        <c:v>277.66899999999998</c:v>
                      </c:pt>
                      <c:pt idx="1228">
                        <c:v>280.286</c:v>
                      </c:pt>
                      <c:pt idx="1229">
                        <c:v>282.28300000000002</c:v>
                      </c:pt>
                      <c:pt idx="1230">
                        <c:v>283.78399999999999</c:v>
                      </c:pt>
                      <c:pt idx="1231">
                        <c:v>284.93200000000002</c:v>
                      </c:pt>
                      <c:pt idx="1232">
                        <c:v>285.87700000000001</c:v>
                      </c:pt>
                      <c:pt idx="1233">
                        <c:v>286.77100000000002</c:v>
                      </c:pt>
                      <c:pt idx="1234">
                        <c:v>287.75400000000002</c:v>
                      </c:pt>
                      <c:pt idx="1235">
                        <c:v>288.95</c:v>
                      </c:pt>
                      <c:pt idx="1236">
                        <c:v>290.46199999999999</c:v>
                      </c:pt>
                      <c:pt idx="1237">
                        <c:v>292.36500000000001</c:v>
                      </c:pt>
                      <c:pt idx="1238">
                        <c:v>294.70100000000002</c:v>
                      </c:pt>
                      <c:pt idx="1239">
                        <c:v>297.47899999999998</c:v>
                      </c:pt>
                      <c:pt idx="1240">
                        <c:v>300.67200000000003</c:v>
                      </c:pt>
                      <c:pt idx="1241">
                        <c:v>304.21199999999999</c:v>
                      </c:pt>
                      <c:pt idx="1242">
                        <c:v>307.99799999999999</c:v>
                      </c:pt>
                      <c:pt idx="1243">
                        <c:v>311.89800000000002</c:v>
                      </c:pt>
                      <c:pt idx="1244">
                        <c:v>315.76299999999998</c:v>
                      </c:pt>
                      <c:pt idx="1245">
                        <c:v>319.44099999999997</c:v>
                      </c:pt>
                      <c:pt idx="1246">
                        <c:v>322.79599999999999</c:v>
                      </c:pt>
                      <c:pt idx="1247">
                        <c:v>325.72300000000001</c:v>
                      </c:pt>
                      <c:pt idx="1248">
                        <c:v>328.16899999999998</c:v>
                      </c:pt>
                      <c:pt idx="1249">
                        <c:v>330.13299999999998</c:v>
                      </c:pt>
                      <c:pt idx="1250">
                        <c:v>331.67099999999999</c:v>
                      </c:pt>
                      <c:pt idx="1251">
                        <c:v>332.88600000000002</c:v>
                      </c:pt>
                      <c:pt idx="1252">
                        <c:v>333.90600000000001</c:v>
                      </c:pt>
                      <c:pt idx="1253">
                        <c:v>334.86900000000003</c:v>
                      </c:pt>
                      <c:pt idx="1254">
                        <c:v>335.89499999999998</c:v>
                      </c:pt>
                      <c:pt idx="1255">
                        <c:v>337.07</c:v>
                      </c:pt>
                      <c:pt idx="1256">
                        <c:v>338.43099999999998</c:v>
                      </c:pt>
                      <c:pt idx="1257">
                        <c:v>339.971</c:v>
                      </c:pt>
                      <c:pt idx="1258">
                        <c:v>341.63299999999998</c:v>
                      </c:pt>
                      <c:pt idx="1259">
                        <c:v>343.33</c:v>
                      </c:pt>
                      <c:pt idx="1260">
                        <c:v>344.95499999999998</c:v>
                      </c:pt>
                      <c:pt idx="1261">
                        <c:v>346.399</c:v>
                      </c:pt>
                      <c:pt idx="1262">
                        <c:v>347.56900000000002</c:v>
                      </c:pt>
                      <c:pt idx="1263">
                        <c:v>348.39400000000001</c:v>
                      </c:pt>
                      <c:pt idx="1264">
                        <c:v>348.84300000000002</c:v>
                      </c:pt>
                      <c:pt idx="1265">
                        <c:v>348.92399999999998</c:v>
                      </c:pt>
                      <c:pt idx="1266">
                        <c:v>348.68200000000002</c:v>
                      </c:pt>
                      <c:pt idx="1267">
                        <c:v>348.19600000000003</c:v>
                      </c:pt>
                      <c:pt idx="1268">
                        <c:v>347.56700000000001</c:v>
                      </c:pt>
                      <c:pt idx="1269">
                        <c:v>346.89699999999999</c:v>
                      </c:pt>
                      <c:pt idx="1270">
                        <c:v>346.28199999999998</c:v>
                      </c:pt>
                      <c:pt idx="1271">
                        <c:v>345.786</c:v>
                      </c:pt>
                      <c:pt idx="1272">
                        <c:v>345.44099999999997</c:v>
                      </c:pt>
                      <c:pt idx="1273">
                        <c:v>345.23500000000001</c:v>
                      </c:pt>
                      <c:pt idx="1274">
                        <c:v>345.12</c:v>
                      </c:pt>
                      <c:pt idx="1275">
                        <c:v>345.02199999999999</c:v>
                      </c:pt>
                      <c:pt idx="1276">
                        <c:v>344.86099999999999</c:v>
                      </c:pt>
                      <c:pt idx="1277">
                        <c:v>344.57499999999999</c:v>
                      </c:pt>
                      <c:pt idx="1278">
                        <c:v>344.13799999999998</c:v>
                      </c:pt>
                      <c:pt idx="1279">
                        <c:v>343.577</c:v>
                      </c:pt>
                      <c:pt idx="1280">
                        <c:v>342.971</c:v>
                      </c:pt>
                      <c:pt idx="1281">
                        <c:v>342.44400000000002</c:v>
                      </c:pt>
                      <c:pt idx="1282">
                        <c:v>342.13499999999999</c:v>
                      </c:pt>
                      <c:pt idx="1283">
                        <c:v>342.16500000000002</c:v>
                      </c:pt>
                      <c:pt idx="1284">
                        <c:v>342.60300000000001</c:v>
                      </c:pt>
                      <c:pt idx="1285">
                        <c:v>343.43900000000002</c:v>
                      </c:pt>
                      <c:pt idx="1286">
                        <c:v>344.57600000000002</c:v>
                      </c:pt>
                      <c:pt idx="1287">
                        <c:v>345.84</c:v>
                      </c:pt>
                      <c:pt idx="1288">
                        <c:v>347.01</c:v>
                      </c:pt>
                      <c:pt idx="1289">
                        <c:v>347.86</c:v>
                      </c:pt>
                      <c:pt idx="1290">
                        <c:v>348.19900000000001</c:v>
                      </c:pt>
                      <c:pt idx="1291">
                        <c:v>347.90800000000002</c:v>
                      </c:pt>
                      <c:pt idx="1292">
                        <c:v>346.95600000000002</c:v>
                      </c:pt>
                      <c:pt idx="1293">
                        <c:v>345.39800000000002</c:v>
                      </c:pt>
                      <c:pt idx="1294">
                        <c:v>343.35500000000002</c:v>
                      </c:pt>
                      <c:pt idx="1295">
                        <c:v>340.98200000000003</c:v>
                      </c:pt>
                      <c:pt idx="1296">
                        <c:v>338.43599999999998</c:v>
                      </c:pt>
                      <c:pt idx="1297">
                        <c:v>335.85300000000001</c:v>
                      </c:pt>
                      <c:pt idx="1298">
                        <c:v>333.33</c:v>
                      </c:pt>
                      <c:pt idx="1299">
                        <c:v>330.93</c:v>
                      </c:pt>
                      <c:pt idx="1300">
                        <c:v>328.69499999999999</c:v>
                      </c:pt>
                      <c:pt idx="1301">
                        <c:v>326.66399999999999</c:v>
                      </c:pt>
                      <c:pt idx="1302">
                        <c:v>324.89299999999997</c:v>
                      </c:pt>
                      <c:pt idx="1303">
                        <c:v>323.45800000000003</c:v>
                      </c:pt>
                      <c:pt idx="1304">
                        <c:v>322.45499999999998</c:v>
                      </c:pt>
                      <c:pt idx="1305">
                        <c:v>321.97899999999998</c:v>
                      </c:pt>
                      <c:pt idx="1306">
                        <c:v>322.10399999999998</c:v>
                      </c:pt>
                      <c:pt idx="1307">
                        <c:v>322.858</c:v>
                      </c:pt>
                      <c:pt idx="1308">
                        <c:v>324.21199999999999</c:v>
                      </c:pt>
                      <c:pt idx="1309">
                        <c:v>326.07400000000001</c:v>
                      </c:pt>
                      <c:pt idx="1310">
                        <c:v>328.3</c:v>
                      </c:pt>
                      <c:pt idx="1311">
                        <c:v>330.71600000000001</c:v>
                      </c:pt>
                      <c:pt idx="1312">
                        <c:v>333.14100000000002</c:v>
                      </c:pt>
                      <c:pt idx="1313">
                        <c:v>335.41</c:v>
                      </c:pt>
                      <c:pt idx="1314">
                        <c:v>337.39299999999997</c:v>
                      </c:pt>
                      <c:pt idx="1315">
                        <c:v>339.00299999999999</c:v>
                      </c:pt>
                      <c:pt idx="1316">
                        <c:v>340.202</c:v>
                      </c:pt>
                      <c:pt idx="1317">
                        <c:v>340.995</c:v>
                      </c:pt>
                      <c:pt idx="1318">
                        <c:v>341.42700000000002</c:v>
                      </c:pt>
                      <c:pt idx="1319">
                        <c:v>341.57299999999998</c:v>
                      </c:pt>
                      <c:pt idx="1320">
                        <c:v>341.52600000000001</c:v>
                      </c:pt>
                      <c:pt idx="1321">
                        <c:v>341.38200000000001</c:v>
                      </c:pt>
                      <c:pt idx="1322">
                        <c:v>341.22300000000001</c:v>
                      </c:pt>
                      <c:pt idx="1323">
                        <c:v>341.10300000000001</c:v>
                      </c:pt>
                      <c:pt idx="1324">
                        <c:v>341.04199999999997</c:v>
                      </c:pt>
                      <c:pt idx="1325">
                        <c:v>341.02499999999998</c:v>
                      </c:pt>
                      <c:pt idx="1326">
                        <c:v>341.01299999999998</c:v>
                      </c:pt>
                      <c:pt idx="1327">
                        <c:v>340.96199999999999</c:v>
                      </c:pt>
                      <c:pt idx="1328">
                        <c:v>340.84199999999998</c:v>
                      </c:pt>
                      <c:pt idx="1329">
                        <c:v>340.65499999999997</c:v>
                      </c:pt>
                      <c:pt idx="1330">
                        <c:v>340.43799999999999</c:v>
                      </c:pt>
                      <c:pt idx="1331">
                        <c:v>340.26</c:v>
                      </c:pt>
                      <c:pt idx="1332">
                        <c:v>340.20499999999998</c:v>
                      </c:pt>
                      <c:pt idx="1333">
                        <c:v>340.351</c:v>
                      </c:pt>
                      <c:pt idx="1334">
                        <c:v>340.75400000000002</c:v>
                      </c:pt>
                      <c:pt idx="1335">
                        <c:v>341.42700000000002</c:v>
                      </c:pt>
                      <c:pt idx="1336">
                        <c:v>342.34199999999998</c:v>
                      </c:pt>
                      <c:pt idx="1337">
                        <c:v>343.43299999999999</c:v>
                      </c:pt>
                      <c:pt idx="1338">
                        <c:v>344.60700000000003</c:v>
                      </c:pt>
                      <c:pt idx="1339">
                        <c:v>345.76400000000001</c:v>
                      </c:pt>
                      <c:pt idx="1340">
                        <c:v>346.81099999999998</c:v>
                      </c:pt>
                      <c:pt idx="1341">
                        <c:v>347.67099999999999</c:v>
                      </c:pt>
                      <c:pt idx="1342">
                        <c:v>348.29199999999997</c:v>
                      </c:pt>
                      <c:pt idx="1343">
                        <c:v>348.64400000000001</c:v>
                      </c:pt>
                      <c:pt idx="1344">
                        <c:v>348.72</c:v>
                      </c:pt>
                      <c:pt idx="1345">
                        <c:v>348.529</c:v>
                      </c:pt>
                      <c:pt idx="1346">
                        <c:v>348.09500000000003</c:v>
                      </c:pt>
                      <c:pt idx="1347">
                        <c:v>347.45299999999997</c:v>
                      </c:pt>
                      <c:pt idx="1348">
                        <c:v>346.649</c:v>
                      </c:pt>
                      <c:pt idx="1349">
                        <c:v>345.74</c:v>
                      </c:pt>
                      <c:pt idx="1350">
                        <c:v>344.79199999999997</c:v>
                      </c:pt>
                      <c:pt idx="1351">
                        <c:v>343.87700000000001</c:v>
                      </c:pt>
                      <c:pt idx="1352">
                        <c:v>343.06599999999997</c:v>
                      </c:pt>
                      <c:pt idx="1353">
                        <c:v>342.42099999999999</c:v>
                      </c:pt>
                      <c:pt idx="1354">
                        <c:v>341.98599999999999</c:v>
                      </c:pt>
                      <c:pt idx="1355">
                        <c:v>341.78300000000002</c:v>
                      </c:pt>
                      <c:pt idx="1356">
                        <c:v>341.80500000000001</c:v>
                      </c:pt>
                      <c:pt idx="1357">
                        <c:v>342.017</c:v>
                      </c:pt>
                      <c:pt idx="1358">
                        <c:v>342.36500000000001</c:v>
                      </c:pt>
                      <c:pt idx="1359">
                        <c:v>342.78199999999998</c:v>
                      </c:pt>
                      <c:pt idx="1360">
                        <c:v>343.19799999999998</c:v>
                      </c:pt>
                      <c:pt idx="1361">
                        <c:v>343.548</c:v>
                      </c:pt>
                      <c:pt idx="1362">
                        <c:v>343.77600000000001</c:v>
                      </c:pt>
                      <c:pt idx="1363">
                        <c:v>343.84300000000002</c:v>
                      </c:pt>
                      <c:pt idx="1364">
                        <c:v>343.72</c:v>
                      </c:pt>
                      <c:pt idx="1365">
                        <c:v>343.39</c:v>
                      </c:pt>
                      <c:pt idx="1366">
                        <c:v>342.84500000000003</c:v>
                      </c:pt>
                      <c:pt idx="1367">
                        <c:v>342.08699999999999</c:v>
                      </c:pt>
                      <c:pt idx="1368">
                        <c:v>341.13200000000001</c:v>
                      </c:pt>
                      <c:pt idx="1369">
                        <c:v>340.00799999999998</c:v>
                      </c:pt>
                      <c:pt idx="1370">
                        <c:v>338.76600000000002</c:v>
                      </c:pt>
                      <c:pt idx="1371">
                        <c:v>337.47399999999999</c:v>
                      </c:pt>
                      <c:pt idx="1372">
                        <c:v>336.214</c:v>
                      </c:pt>
                      <c:pt idx="1373">
                        <c:v>335.07799999999997</c:v>
                      </c:pt>
                      <c:pt idx="1374">
                        <c:v>334.15100000000001</c:v>
                      </c:pt>
                      <c:pt idx="1375">
                        <c:v>333.50099999999998</c:v>
                      </c:pt>
                      <c:pt idx="1376">
                        <c:v>333.16300000000001</c:v>
                      </c:pt>
                      <c:pt idx="1377">
                        <c:v>333.13600000000002</c:v>
                      </c:pt>
                      <c:pt idx="1378">
                        <c:v>333.37900000000002</c:v>
                      </c:pt>
                      <c:pt idx="1379">
                        <c:v>333.81900000000002</c:v>
                      </c:pt>
                      <c:pt idx="1380">
                        <c:v>334.36099999999999</c:v>
                      </c:pt>
                      <c:pt idx="1381">
                        <c:v>334.9</c:v>
                      </c:pt>
                      <c:pt idx="1382">
                        <c:v>335.33699999999999</c:v>
                      </c:pt>
                      <c:pt idx="1383">
                        <c:v>335.58699999999999</c:v>
                      </c:pt>
                      <c:pt idx="1384">
                        <c:v>335.58600000000001</c:v>
                      </c:pt>
                      <c:pt idx="1385">
                        <c:v>335.29199999999997</c:v>
                      </c:pt>
                      <c:pt idx="1386">
                        <c:v>334.68900000000002</c:v>
                      </c:pt>
                      <c:pt idx="1387">
                        <c:v>333.779</c:v>
                      </c:pt>
                      <c:pt idx="1388">
                        <c:v>332.58499999999998</c:v>
                      </c:pt>
                      <c:pt idx="1389">
                        <c:v>331.15</c:v>
                      </c:pt>
                      <c:pt idx="1390">
                        <c:v>329.53199999999998</c:v>
                      </c:pt>
                      <c:pt idx="1391">
                        <c:v>327.80799999999999</c:v>
                      </c:pt>
                      <c:pt idx="1392">
                        <c:v>326.07100000000003</c:v>
                      </c:pt>
                      <c:pt idx="1393">
                        <c:v>324.42399999999998</c:v>
                      </c:pt>
                      <c:pt idx="1394">
                        <c:v>322.97800000000001</c:v>
                      </c:pt>
                      <c:pt idx="1395">
                        <c:v>321.83300000000003</c:v>
                      </c:pt>
                      <c:pt idx="1396">
                        <c:v>321.07400000000001</c:v>
                      </c:pt>
                      <c:pt idx="1397">
                        <c:v>320.75200000000001</c:v>
                      </c:pt>
                      <c:pt idx="1398">
                        <c:v>320.88099999999997</c:v>
                      </c:pt>
                      <c:pt idx="1399">
                        <c:v>321.42899999999997</c:v>
                      </c:pt>
                      <c:pt idx="1400">
                        <c:v>322.32499999999999</c:v>
                      </c:pt>
                      <c:pt idx="1401">
                        <c:v>323.46600000000001</c:v>
                      </c:pt>
                      <c:pt idx="1402">
                        <c:v>324.73399999999998</c:v>
                      </c:pt>
                      <c:pt idx="1403">
                        <c:v>326.01</c:v>
                      </c:pt>
                      <c:pt idx="1404">
                        <c:v>327.19</c:v>
                      </c:pt>
                      <c:pt idx="1405">
                        <c:v>328.19400000000002</c:v>
                      </c:pt>
                      <c:pt idx="1406">
                        <c:v>328.96800000000002</c:v>
                      </c:pt>
                      <c:pt idx="1407">
                        <c:v>329.49200000000002</c:v>
                      </c:pt>
                      <c:pt idx="1408">
                        <c:v>329.76799999999997</c:v>
                      </c:pt>
                      <c:pt idx="1409">
                        <c:v>329.81599999999997</c:v>
                      </c:pt>
                      <c:pt idx="1410">
                        <c:v>329.67099999999999</c:v>
                      </c:pt>
                      <c:pt idx="1411">
                        <c:v>329.37099999999998</c:v>
                      </c:pt>
                      <c:pt idx="1412">
                        <c:v>328.959</c:v>
                      </c:pt>
                      <c:pt idx="1413">
                        <c:v>328.47199999999998</c:v>
                      </c:pt>
                      <c:pt idx="1414">
                        <c:v>327.94299999999998</c:v>
                      </c:pt>
                      <c:pt idx="1415">
                        <c:v>327.39299999999997</c:v>
                      </c:pt>
                      <c:pt idx="1416">
                        <c:v>326.83499999999998</c:v>
                      </c:pt>
                      <c:pt idx="1417">
                        <c:v>326.27300000000002</c:v>
                      </c:pt>
                      <c:pt idx="1418">
                        <c:v>325.702</c:v>
                      </c:pt>
                      <c:pt idx="1419">
                        <c:v>325.113</c:v>
                      </c:pt>
                      <c:pt idx="1420">
                        <c:v>324.50200000000001</c:v>
                      </c:pt>
                      <c:pt idx="1421">
                        <c:v>323.87200000000001</c:v>
                      </c:pt>
                      <c:pt idx="1422">
                        <c:v>323.238</c:v>
                      </c:pt>
                      <c:pt idx="1423">
                        <c:v>322.625</c:v>
                      </c:pt>
                      <c:pt idx="1424">
                        <c:v>322.06099999999998</c:v>
                      </c:pt>
                      <c:pt idx="1425">
                        <c:v>321.57600000000002</c:v>
                      </c:pt>
                      <c:pt idx="1426">
                        <c:v>321.18700000000001</c:v>
                      </c:pt>
                      <c:pt idx="1427">
                        <c:v>320.89299999999997</c:v>
                      </c:pt>
                      <c:pt idx="1428">
                        <c:v>320.67599999999999</c:v>
                      </c:pt>
                      <c:pt idx="1429">
                        <c:v>320.49700000000001</c:v>
                      </c:pt>
                      <c:pt idx="1430">
                        <c:v>320.31</c:v>
                      </c:pt>
                      <c:pt idx="1431">
                        <c:v>320.07100000000003</c:v>
                      </c:pt>
                      <c:pt idx="1432">
                        <c:v>319.745</c:v>
                      </c:pt>
                      <c:pt idx="1433">
                        <c:v>319.32</c:v>
                      </c:pt>
                      <c:pt idx="1434">
                        <c:v>318.80700000000002</c:v>
                      </c:pt>
                      <c:pt idx="1435">
                        <c:v>318.23899999999998</c:v>
                      </c:pt>
                      <c:pt idx="1436">
                        <c:v>317.661</c:v>
                      </c:pt>
                      <c:pt idx="1437">
                        <c:v>317.12</c:v>
                      </c:pt>
                      <c:pt idx="1438">
                        <c:v>316.65499999999997</c:v>
                      </c:pt>
                      <c:pt idx="1439">
                        <c:v>316.28800000000001</c:v>
                      </c:pt>
                      <c:pt idx="1440">
                        <c:v>316.01799999999997</c:v>
                      </c:pt>
                      <c:pt idx="1441">
                        <c:v>315.82600000000002</c:v>
                      </c:pt>
                      <c:pt idx="1442">
                        <c:v>315.678</c:v>
                      </c:pt>
                      <c:pt idx="1443">
                        <c:v>315.53300000000002</c:v>
                      </c:pt>
                      <c:pt idx="1444">
                        <c:v>315.35300000000001</c:v>
                      </c:pt>
                      <c:pt idx="1445">
                        <c:v>315.10700000000003</c:v>
                      </c:pt>
                      <c:pt idx="1446">
                        <c:v>314.779</c:v>
                      </c:pt>
                      <c:pt idx="1447">
                        <c:v>314.36</c:v>
                      </c:pt>
                      <c:pt idx="1448">
                        <c:v>313.85599999999999</c:v>
                      </c:pt>
                      <c:pt idx="1449">
                        <c:v>313.27699999999999</c:v>
                      </c:pt>
                      <c:pt idx="1450">
                        <c:v>312.64100000000002</c:v>
                      </c:pt>
                      <c:pt idx="1451">
                        <c:v>311.97300000000001</c:v>
                      </c:pt>
                      <c:pt idx="1452">
                        <c:v>311.29700000000003</c:v>
                      </c:pt>
                      <c:pt idx="1453">
                        <c:v>310.64600000000002</c:v>
                      </c:pt>
                      <c:pt idx="1454">
                        <c:v>310.05399999999997</c:v>
                      </c:pt>
                      <c:pt idx="1455">
                        <c:v>309.55799999999999</c:v>
                      </c:pt>
                      <c:pt idx="1456">
                        <c:v>309.19</c:v>
                      </c:pt>
                      <c:pt idx="1457">
                        <c:v>308.97699999999998</c:v>
                      </c:pt>
                      <c:pt idx="1458">
                        <c:v>308.93200000000002</c:v>
                      </c:pt>
                      <c:pt idx="1459">
                        <c:v>309.053</c:v>
                      </c:pt>
                      <c:pt idx="1460">
                        <c:v>309.31799999999998</c:v>
                      </c:pt>
                      <c:pt idx="1461">
                        <c:v>309.69400000000002</c:v>
                      </c:pt>
                      <c:pt idx="1462">
                        <c:v>310.13299999999998</c:v>
                      </c:pt>
                      <c:pt idx="1463">
                        <c:v>310.584</c:v>
                      </c:pt>
                      <c:pt idx="1464">
                        <c:v>311.00200000000001</c:v>
                      </c:pt>
                      <c:pt idx="1465">
                        <c:v>311.34800000000001</c:v>
                      </c:pt>
                      <c:pt idx="1466">
                        <c:v>311.59800000000001</c:v>
                      </c:pt>
                      <c:pt idx="1467">
                        <c:v>311.74200000000002</c:v>
                      </c:pt>
                      <c:pt idx="1468">
                        <c:v>311.77999999999997</c:v>
                      </c:pt>
                      <c:pt idx="1469">
                        <c:v>311.721</c:v>
                      </c:pt>
                      <c:pt idx="1470">
                        <c:v>311.58100000000002</c:v>
                      </c:pt>
                      <c:pt idx="1471">
                        <c:v>311.37299999999999</c:v>
                      </c:pt>
                      <c:pt idx="1472">
                        <c:v>311.108</c:v>
                      </c:pt>
                      <c:pt idx="1473">
                        <c:v>310.79199999999997</c:v>
                      </c:pt>
                      <c:pt idx="1474">
                        <c:v>310.42399999999998</c:v>
                      </c:pt>
                      <c:pt idx="1475">
                        <c:v>309.99700000000001</c:v>
                      </c:pt>
                      <c:pt idx="1476">
                        <c:v>309.49700000000001</c:v>
                      </c:pt>
                      <c:pt idx="1477">
                        <c:v>308.904</c:v>
                      </c:pt>
                      <c:pt idx="1478">
                        <c:v>308.19600000000003</c:v>
                      </c:pt>
                      <c:pt idx="1479">
                        <c:v>307.35500000000002</c:v>
                      </c:pt>
                      <c:pt idx="1480">
                        <c:v>306.36799999999999</c:v>
                      </c:pt>
                      <c:pt idx="1481">
                        <c:v>305.238</c:v>
                      </c:pt>
                      <c:pt idx="1482">
                        <c:v>303.99</c:v>
                      </c:pt>
                      <c:pt idx="1483">
                        <c:v>302.67</c:v>
                      </c:pt>
                      <c:pt idx="1484">
                        <c:v>301.34699999999998</c:v>
                      </c:pt>
                      <c:pt idx="1485">
                        <c:v>300.10500000000002</c:v>
                      </c:pt>
                      <c:pt idx="1486">
                        <c:v>299.03300000000002</c:v>
                      </c:pt>
                      <c:pt idx="1487">
                        <c:v>298.20999999999998</c:v>
                      </c:pt>
                      <c:pt idx="1488">
                        <c:v>297.69</c:v>
                      </c:pt>
                      <c:pt idx="1489">
                        <c:v>297.495</c:v>
                      </c:pt>
                      <c:pt idx="1490">
                        <c:v>297.60399999999998</c:v>
                      </c:pt>
                      <c:pt idx="1491">
                        <c:v>297.96600000000001</c:v>
                      </c:pt>
                      <c:pt idx="1492">
                        <c:v>298.50200000000001</c:v>
                      </c:pt>
                      <c:pt idx="1493">
                        <c:v>299.12400000000002</c:v>
                      </c:pt>
                      <c:pt idx="1494">
                        <c:v>299.74799999999999</c:v>
                      </c:pt>
                      <c:pt idx="1495">
                        <c:v>300.30399999999997</c:v>
                      </c:pt>
                      <c:pt idx="1496">
                        <c:v>300.74299999999999</c:v>
                      </c:pt>
                      <c:pt idx="1497">
                        <c:v>301.03899999999999</c:v>
                      </c:pt>
                      <c:pt idx="1498">
                        <c:v>301.18299999999999</c:v>
                      </c:pt>
                      <c:pt idx="1499">
                        <c:v>301.18299999999999</c:v>
                      </c:pt>
                      <c:pt idx="1500">
                        <c:v>301.05</c:v>
                      </c:pt>
                      <c:pt idx="1501">
                        <c:v>300.80200000000002</c:v>
                      </c:pt>
                      <c:pt idx="1502">
                        <c:v>300.45299999999997</c:v>
                      </c:pt>
                      <c:pt idx="1503">
                        <c:v>300.01799999999997</c:v>
                      </c:pt>
                      <c:pt idx="1504">
                        <c:v>299.50799999999998</c:v>
                      </c:pt>
                      <c:pt idx="1505">
                        <c:v>298.935</c:v>
                      </c:pt>
                      <c:pt idx="1506">
                        <c:v>298.31200000000001</c:v>
                      </c:pt>
                      <c:pt idx="1507">
                        <c:v>297.65300000000002</c:v>
                      </c:pt>
                      <c:pt idx="1508">
                        <c:v>296.97800000000001</c:v>
                      </c:pt>
                      <c:pt idx="1509">
                        <c:v>296.30900000000003</c:v>
                      </c:pt>
                      <c:pt idx="1510">
                        <c:v>295.66800000000001</c:v>
                      </c:pt>
                      <c:pt idx="1511">
                        <c:v>295.08100000000002</c:v>
                      </c:pt>
                      <c:pt idx="1512">
                        <c:v>294.56599999999997</c:v>
                      </c:pt>
                      <c:pt idx="1513">
                        <c:v>294.13799999999998</c:v>
                      </c:pt>
                      <c:pt idx="1514">
                        <c:v>293.8</c:v>
                      </c:pt>
                      <c:pt idx="1515">
                        <c:v>293.54500000000002</c:v>
                      </c:pt>
                      <c:pt idx="1516">
                        <c:v>293.35899999999998</c:v>
                      </c:pt>
                      <c:pt idx="1517">
                        <c:v>293.21899999999999</c:v>
                      </c:pt>
                      <c:pt idx="1518">
                        <c:v>293.101</c:v>
                      </c:pt>
                      <c:pt idx="1519">
                        <c:v>292.983</c:v>
                      </c:pt>
                      <c:pt idx="1520">
                        <c:v>292.85199999999998</c:v>
                      </c:pt>
                      <c:pt idx="1521">
                        <c:v>292.69900000000001</c:v>
                      </c:pt>
                      <c:pt idx="1522">
                        <c:v>292.52800000000002</c:v>
                      </c:pt>
                      <c:pt idx="1523">
                        <c:v>292.346</c:v>
                      </c:pt>
                      <c:pt idx="1524">
                        <c:v>292.16199999999998</c:v>
                      </c:pt>
                      <c:pt idx="1525">
                        <c:v>291.98500000000001</c:v>
                      </c:pt>
                      <c:pt idx="1526">
                        <c:v>291.81799999999998</c:v>
                      </c:pt>
                      <c:pt idx="1527">
                        <c:v>291.661</c:v>
                      </c:pt>
                      <c:pt idx="1528">
                        <c:v>291.50700000000001</c:v>
                      </c:pt>
                      <c:pt idx="1529">
                        <c:v>291.346</c:v>
                      </c:pt>
                      <c:pt idx="1530">
                        <c:v>291.16899999999998</c:v>
                      </c:pt>
                      <c:pt idx="1531">
                        <c:v>290.96499999999997</c:v>
                      </c:pt>
                      <c:pt idx="1532">
                        <c:v>290.72699999999998</c:v>
                      </c:pt>
                      <c:pt idx="1533">
                        <c:v>290.45299999999997</c:v>
                      </c:pt>
                      <c:pt idx="1534">
                        <c:v>290.14100000000002</c:v>
                      </c:pt>
                      <c:pt idx="1535">
                        <c:v>289.79399999999998</c:v>
                      </c:pt>
                      <c:pt idx="1536">
                        <c:v>289.41500000000002</c:v>
                      </c:pt>
                      <c:pt idx="1537">
                        <c:v>289.00700000000001</c:v>
                      </c:pt>
                      <c:pt idx="1538">
                        <c:v>288.57499999999999</c:v>
                      </c:pt>
                      <c:pt idx="1539">
                        <c:v>288.12</c:v>
                      </c:pt>
                      <c:pt idx="1540">
                        <c:v>287.64400000000001</c:v>
                      </c:pt>
                      <c:pt idx="1541">
                        <c:v>287.14699999999999</c:v>
                      </c:pt>
                      <c:pt idx="1542">
                        <c:v>286.62700000000001</c:v>
                      </c:pt>
                      <c:pt idx="1543">
                        <c:v>286.08300000000003</c:v>
                      </c:pt>
                      <c:pt idx="1544">
                        <c:v>285.51100000000002</c:v>
                      </c:pt>
                      <c:pt idx="1545">
                        <c:v>284.91199999999998</c:v>
                      </c:pt>
                      <c:pt idx="1546">
                        <c:v>284.28500000000003</c:v>
                      </c:pt>
                      <c:pt idx="1547">
                        <c:v>283.63600000000002</c:v>
                      </c:pt>
                      <c:pt idx="1548">
                        <c:v>282.97000000000003</c:v>
                      </c:pt>
                      <c:pt idx="1549">
                        <c:v>282.29700000000003</c:v>
                      </c:pt>
                      <c:pt idx="1550">
                        <c:v>281.62900000000002</c:v>
                      </c:pt>
                      <c:pt idx="1551">
                        <c:v>280.97800000000001</c:v>
                      </c:pt>
                      <c:pt idx="1552">
                        <c:v>280.35500000000002</c:v>
                      </c:pt>
                      <c:pt idx="1553">
                        <c:v>279.77199999999999</c:v>
                      </c:pt>
                      <c:pt idx="1554">
                        <c:v>279.23599999999999</c:v>
                      </c:pt>
                      <c:pt idx="1555">
                        <c:v>278.75</c:v>
                      </c:pt>
                      <c:pt idx="1556">
                        <c:v>278.31700000000001</c:v>
                      </c:pt>
                      <c:pt idx="1557">
                        <c:v>277.93599999999998</c:v>
                      </c:pt>
                      <c:pt idx="1558">
                        <c:v>277.60599999999999</c:v>
                      </c:pt>
                      <c:pt idx="1559">
                        <c:v>277.322</c:v>
                      </c:pt>
                      <c:pt idx="1560">
                        <c:v>277.07900000000001</c:v>
                      </c:pt>
                      <c:pt idx="1561">
                        <c:v>276.87</c:v>
                      </c:pt>
                      <c:pt idx="1562">
                        <c:v>276.68900000000002</c:v>
                      </c:pt>
                      <c:pt idx="1563">
                        <c:v>276.52999999999997</c:v>
                      </c:pt>
                      <c:pt idx="1564">
                        <c:v>276.387</c:v>
                      </c:pt>
                      <c:pt idx="1565">
                        <c:v>276.25900000000001</c:v>
                      </c:pt>
                      <c:pt idx="1566">
                        <c:v>276.14100000000002</c:v>
                      </c:pt>
                      <c:pt idx="1567">
                        <c:v>276.03500000000003</c:v>
                      </c:pt>
                      <c:pt idx="1568">
                        <c:v>275.93700000000001</c:v>
                      </c:pt>
                      <c:pt idx="1569">
                        <c:v>275.84399999999999</c:v>
                      </c:pt>
                      <c:pt idx="1570">
                        <c:v>275.74900000000002</c:v>
                      </c:pt>
                      <c:pt idx="1571">
                        <c:v>275.642</c:v>
                      </c:pt>
                      <c:pt idx="1572">
                        <c:v>275.51</c:v>
                      </c:pt>
                      <c:pt idx="1573">
                        <c:v>275.34100000000001</c:v>
                      </c:pt>
                      <c:pt idx="1574">
                        <c:v>275.12200000000001</c:v>
                      </c:pt>
                      <c:pt idx="1575">
                        <c:v>274.84199999999998</c:v>
                      </c:pt>
                      <c:pt idx="1576">
                        <c:v>274.495</c:v>
                      </c:pt>
                      <c:pt idx="1577">
                        <c:v>274.07900000000001</c:v>
                      </c:pt>
                      <c:pt idx="1578">
                        <c:v>273.59500000000003</c:v>
                      </c:pt>
                      <c:pt idx="1579">
                        <c:v>273.04500000000002</c:v>
                      </c:pt>
                      <c:pt idx="1580">
                        <c:v>272.43599999999998</c:v>
                      </c:pt>
                      <c:pt idx="1581">
                        <c:v>271.77199999999999</c:v>
                      </c:pt>
                      <c:pt idx="1582">
                        <c:v>271.05900000000003</c:v>
                      </c:pt>
                      <c:pt idx="1583">
                        <c:v>270.30200000000002</c:v>
                      </c:pt>
                      <c:pt idx="1584">
                        <c:v>269.51</c:v>
                      </c:pt>
                      <c:pt idx="1585">
                        <c:v>268.69400000000002</c:v>
                      </c:pt>
                      <c:pt idx="1586">
                        <c:v>267.87</c:v>
                      </c:pt>
                      <c:pt idx="1587">
                        <c:v>267.05599999999998</c:v>
                      </c:pt>
                      <c:pt idx="1588">
                        <c:v>266.27800000000002</c:v>
                      </c:pt>
                      <c:pt idx="1589">
                        <c:v>265.55799999999999</c:v>
                      </c:pt>
                      <c:pt idx="1590">
                        <c:v>264.91699999999997</c:v>
                      </c:pt>
                      <c:pt idx="1591">
                        <c:v>264.36799999999999</c:v>
                      </c:pt>
                      <c:pt idx="1592">
                        <c:v>263.911</c:v>
                      </c:pt>
                      <c:pt idx="1593">
                        <c:v>263.53800000000001</c:v>
                      </c:pt>
                      <c:pt idx="1594">
                        <c:v>263.23200000000003</c:v>
                      </c:pt>
                      <c:pt idx="1595">
                        <c:v>262.97000000000003</c:v>
                      </c:pt>
                      <c:pt idx="1596">
                        <c:v>262.72800000000001</c:v>
                      </c:pt>
                      <c:pt idx="1597">
                        <c:v>262.48500000000001</c:v>
                      </c:pt>
                      <c:pt idx="1598">
                        <c:v>262.22500000000002</c:v>
                      </c:pt>
                      <c:pt idx="1599">
                        <c:v>261.93700000000001</c:v>
                      </c:pt>
                      <c:pt idx="1600">
                        <c:v>261.613</c:v>
                      </c:pt>
                      <c:pt idx="1601">
                        <c:v>261.24900000000002</c:v>
                      </c:pt>
                      <c:pt idx="1602">
                        <c:v>260.839</c:v>
                      </c:pt>
                      <c:pt idx="1603">
                        <c:v>260.375</c:v>
                      </c:pt>
                      <c:pt idx="1604">
                        <c:v>259.85000000000002</c:v>
                      </c:pt>
                      <c:pt idx="1605">
                        <c:v>259.25799999999998</c:v>
                      </c:pt>
                      <c:pt idx="1606">
                        <c:v>258.596</c:v>
                      </c:pt>
                      <c:pt idx="1607">
                        <c:v>257.86799999999999</c:v>
                      </c:pt>
                      <c:pt idx="1608">
                        <c:v>257.089</c:v>
                      </c:pt>
                      <c:pt idx="1609">
                        <c:v>256.28199999999998</c:v>
                      </c:pt>
                      <c:pt idx="1610">
                        <c:v>255.48</c:v>
                      </c:pt>
                      <c:pt idx="1611">
                        <c:v>254.71700000000001</c:v>
                      </c:pt>
                      <c:pt idx="1612">
                        <c:v>254.02500000000001</c:v>
                      </c:pt>
                      <c:pt idx="1613">
                        <c:v>253.41800000000001</c:v>
                      </c:pt>
                      <c:pt idx="1614">
                        <c:v>252.89</c:v>
                      </c:pt>
                      <c:pt idx="1615">
                        <c:v>252.40899999999999</c:v>
                      </c:pt>
                      <c:pt idx="1616">
                        <c:v>251.916</c:v>
                      </c:pt>
                      <c:pt idx="1617">
                        <c:v>251.33699999999999</c:v>
                      </c:pt>
                      <c:pt idx="1618">
                        <c:v>250.58699999999999</c:v>
                      </c:pt>
                      <c:pt idx="1619">
                        <c:v>249.59200000000001</c:v>
                      </c:pt>
                      <c:pt idx="1620">
                        <c:v>248.297</c:v>
                      </c:pt>
                      <c:pt idx="1621">
                        <c:v>246.678</c:v>
                      </c:pt>
                      <c:pt idx="1622">
                        <c:v>244.751</c:v>
                      </c:pt>
                      <c:pt idx="1623">
                        <c:v>242.572</c:v>
                      </c:pt>
                      <c:pt idx="1624">
                        <c:v>240.23599999999999</c:v>
                      </c:pt>
                      <c:pt idx="1625">
                        <c:v>237.86099999999999</c:v>
                      </c:pt>
                      <c:pt idx="1626">
                        <c:v>235.583</c:v>
                      </c:pt>
                      <c:pt idx="1627">
                        <c:v>233.53700000000001</c:v>
                      </c:pt>
                      <c:pt idx="1628">
                        <c:v>231.83600000000001</c:v>
                      </c:pt>
                      <c:pt idx="1629">
                        <c:v>230.56299999999999</c:v>
                      </c:pt>
                      <c:pt idx="1630">
                        <c:v>229.755</c:v>
                      </c:pt>
                      <c:pt idx="1631">
                        <c:v>229.39500000000001</c:v>
                      </c:pt>
                      <c:pt idx="1632">
                        <c:v>229.416</c:v>
                      </c:pt>
                      <c:pt idx="1633">
                        <c:v>229.7</c:v>
                      </c:pt>
                      <c:pt idx="1634">
                        <c:v>230.089</c:v>
                      </c:pt>
                      <c:pt idx="1635">
                        <c:v>230.398</c:v>
                      </c:pt>
                      <c:pt idx="1636">
                        <c:v>230.42099999999999</c:v>
                      </c:pt>
                      <c:pt idx="1637">
                        <c:v>229.953</c:v>
                      </c:pt>
                      <c:pt idx="1638">
                        <c:v>228.79900000000001</c:v>
                      </c:pt>
                      <c:pt idx="1639">
                        <c:v>226.79</c:v>
                      </c:pt>
                      <c:pt idx="1640">
                        <c:v>223.80699999999999</c:v>
                      </c:pt>
                      <c:pt idx="1641">
                        <c:v>219.79300000000001</c:v>
                      </c:pt>
                      <c:pt idx="1642">
                        <c:v>214.774</c:v>
                      </c:pt>
                      <c:pt idx="1643">
                        <c:v>208.86799999999999</c:v>
                      </c:pt>
                      <c:pt idx="1644">
                        <c:v>202.28700000000001</c:v>
                      </c:pt>
                      <c:pt idx="1645">
                        <c:v>195.32</c:v>
                      </c:pt>
                      <c:pt idx="1646">
                        <c:v>188.31399999999999</c:v>
                      </c:pt>
                      <c:pt idx="1647">
                        <c:v>181.62700000000001</c:v>
                      </c:pt>
                      <c:pt idx="1648">
                        <c:v>175.58600000000001</c:v>
                      </c:pt>
                      <c:pt idx="1649">
                        <c:v>170.446</c:v>
                      </c:pt>
                      <c:pt idx="1650">
                        <c:v>166.35300000000001</c:v>
                      </c:pt>
                      <c:pt idx="1651">
                        <c:v>163.334</c:v>
                      </c:pt>
                      <c:pt idx="1652">
                        <c:v>161.29599999999999</c:v>
                      </c:pt>
                      <c:pt idx="1653">
                        <c:v>160.06100000000001</c:v>
                      </c:pt>
                      <c:pt idx="1654">
                        <c:v>159.39599999999999</c:v>
                      </c:pt>
                      <c:pt idx="1655">
                        <c:v>159.059</c:v>
                      </c:pt>
                      <c:pt idx="1656">
                        <c:v>158.828</c:v>
                      </c:pt>
                      <c:pt idx="1657">
                        <c:v>158.52000000000001</c:v>
                      </c:pt>
                      <c:pt idx="1658">
                        <c:v>157.999</c:v>
                      </c:pt>
                      <c:pt idx="1659">
                        <c:v>157.161</c:v>
                      </c:pt>
                      <c:pt idx="1660">
                        <c:v>155.923</c:v>
                      </c:pt>
                      <c:pt idx="1661">
                        <c:v>154.21299999999999</c:v>
                      </c:pt>
                      <c:pt idx="1662">
                        <c:v>151.97200000000001</c:v>
                      </c:pt>
                      <c:pt idx="1663">
                        <c:v>149.15299999999999</c:v>
                      </c:pt>
                      <c:pt idx="1664">
                        <c:v>145.74600000000001</c:v>
                      </c:pt>
                      <c:pt idx="1665">
                        <c:v>141.78899999999999</c:v>
                      </c:pt>
                      <c:pt idx="1666">
                        <c:v>137.381</c:v>
                      </c:pt>
                      <c:pt idx="1667">
                        <c:v>132.68299999999999</c:v>
                      </c:pt>
                      <c:pt idx="1668">
                        <c:v>127.907</c:v>
                      </c:pt>
                      <c:pt idx="1669">
                        <c:v>123.295</c:v>
                      </c:pt>
                      <c:pt idx="1670">
                        <c:v>119.08199999999999</c:v>
                      </c:pt>
                      <c:pt idx="1671">
                        <c:v>115.47199999999999</c:v>
                      </c:pt>
                      <c:pt idx="1672">
                        <c:v>112.608</c:v>
                      </c:pt>
                      <c:pt idx="1673">
                        <c:v>110.557</c:v>
                      </c:pt>
                      <c:pt idx="1674">
                        <c:v>109.312</c:v>
                      </c:pt>
                      <c:pt idx="1675">
                        <c:v>108.79900000000001</c:v>
                      </c:pt>
                      <c:pt idx="1676">
                        <c:v>108.902</c:v>
                      </c:pt>
                      <c:pt idx="1677">
                        <c:v>109.48099999999999</c:v>
                      </c:pt>
                      <c:pt idx="1678">
                        <c:v>110.396</c:v>
                      </c:pt>
                      <c:pt idx="1679">
                        <c:v>111.527</c:v>
                      </c:pt>
                      <c:pt idx="1680">
                        <c:v>112.774</c:v>
                      </c:pt>
                      <c:pt idx="1681">
                        <c:v>114.06699999999999</c:v>
                      </c:pt>
                      <c:pt idx="1682">
                        <c:v>115.35599999999999</c:v>
                      </c:pt>
                      <c:pt idx="1683">
                        <c:v>116.601</c:v>
                      </c:pt>
                      <c:pt idx="1684">
                        <c:v>117.771</c:v>
                      </c:pt>
                      <c:pt idx="1685">
                        <c:v>118.82899999999999</c:v>
                      </c:pt>
                      <c:pt idx="1686">
                        <c:v>119.735</c:v>
                      </c:pt>
                      <c:pt idx="1687">
                        <c:v>120.444</c:v>
                      </c:pt>
                      <c:pt idx="1688">
                        <c:v>120.907</c:v>
                      </c:pt>
                      <c:pt idx="1689">
                        <c:v>121.086</c:v>
                      </c:pt>
                      <c:pt idx="1690">
                        <c:v>120.952</c:v>
                      </c:pt>
                      <c:pt idx="1691">
                        <c:v>120.5</c:v>
                      </c:pt>
                      <c:pt idx="1692">
                        <c:v>119.752</c:v>
                      </c:pt>
                      <c:pt idx="1693">
                        <c:v>118.761</c:v>
                      </c:pt>
                      <c:pt idx="1694">
                        <c:v>117.60899999999999</c:v>
                      </c:pt>
                      <c:pt idx="1695">
                        <c:v>116.41</c:v>
                      </c:pt>
                      <c:pt idx="1696">
                        <c:v>115.294</c:v>
                      </c:pt>
                      <c:pt idx="1697">
                        <c:v>114.408</c:v>
                      </c:pt>
                      <c:pt idx="1698">
                        <c:v>113.895</c:v>
                      </c:pt>
                      <c:pt idx="1699">
                        <c:v>113.88200000000001</c:v>
                      </c:pt>
                      <c:pt idx="1700">
                        <c:v>114.462</c:v>
                      </c:pt>
                      <c:pt idx="1701">
                        <c:v>115.67100000000001</c:v>
                      </c:pt>
                      <c:pt idx="1702">
                        <c:v>117.48</c:v>
                      </c:pt>
                      <c:pt idx="1703">
                        <c:v>119.782</c:v>
                      </c:pt>
                      <c:pt idx="1704">
                        <c:v>122.395</c:v>
                      </c:pt>
                      <c:pt idx="1705">
                        <c:v>125.077</c:v>
                      </c:pt>
                      <c:pt idx="1706">
                        <c:v>127.55200000000001</c:v>
                      </c:pt>
                      <c:pt idx="1707">
                        <c:v>129.54300000000001</c:v>
                      </c:pt>
                      <c:pt idx="1708">
                        <c:v>130.80799999999999</c:v>
                      </c:pt>
                      <c:pt idx="1709">
                        <c:v>131.16999999999999</c:v>
                      </c:pt>
                      <c:pt idx="1710">
                        <c:v>130.53899999999999</c:v>
                      </c:pt>
                      <c:pt idx="1711">
                        <c:v>128.92099999999999</c:v>
                      </c:pt>
                      <c:pt idx="1712">
                        <c:v>126.41500000000001</c:v>
                      </c:pt>
                      <c:pt idx="1713">
                        <c:v>123.20099999999999</c:v>
                      </c:pt>
                      <c:pt idx="1714">
                        <c:v>119.51600000000001</c:v>
                      </c:pt>
                      <c:pt idx="1715">
                        <c:v>115.629</c:v>
                      </c:pt>
                      <c:pt idx="1716">
                        <c:v>111.81100000000001</c:v>
                      </c:pt>
                      <c:pt idx="1717">
                        <c:v>108.30500000000001</c:v>
                      </c:pt>
                      <c:pt idx="1718">
                        <c:v>105.307</c:v>
                      </c:pt>
                      <c:pt idx="1719">
                        <c:v>102.94799999999999</c:v>
                      </c:pt>
                      <c:pt idx="1720">
                        <c:v>101.292</c:v>
                      </c:pt>
                      <c:pt idx="1721">
                        <c:v>100.33799999999999</c:v>
                      </c:pt>
                      <c:pt idx="1722">
                        <c:v>100.03700000000001</c:v>
                      </c:pt>
                      <c:pt idx="1723">
                        <c:v>100.30200000000001</c:v>
                      </c:pt>
                      <c:pt idx="1724">
                        <c:v>101.03100000000001</c:v>
                      </c:pt>
                      <c:pt idx="1725">
                        <c:v>102.116</c:v>
                      </c:pt>
                      <c:pt idx="1726">
                        <c:v>103.45099999999999</c:v>
                      </c:pt>
                      <c:pt idx="1727">
                        <c:v>104.938</c:v>
                      </c:pt>
                      <c:pt idx="1728">
                        <c:v>106.489</c:v>
                      </c:pt>
                      <c:pt idx="1729">
                        <c:v>108.033</c:v>
                      </c:pt>
                      <c:pt idx="1730">
                        <c:v>109.52</c:v>
                      </c:pt>
                      <c:pt idx="1731">
                        <c:v>110.934</c:v>
                      </c:pt>
                      <c:pt idx="1732">
                        <c:v>112.294</c:v>
                      </c:pt>
                      <c:pt idx="1733">
                        <c:v>113.66200000000001</c:v>
                      </c:pt>
                      <c:pt idx="1734">
                        <c:v>115.13500000000001</c:v>
                      </c:pt>
                      <c:pt idx="1735">
                        <c:v>116.83799999999999</c:v>
                      </c:pt>
                      <c:pt idx="1736">
                        <c:v>118.905</c:v>
                      </c:pt>
                      <c:pt idx="1737">
                        <c:v>121.458</c:v>
                      </c:pt>
                      <c:pt idx="1738">
                        <c:v>124.59</c:v>
                      </c:pt>
                      <c:pt idx="1739">
                        <c:v>128.351</c:v>
                      </c:pt>
                      <c:pt idx="1740">
                        <c:v>132.73400000000001</c:v>
                      </c:pt>
                      <c:pt idx="1741">
                        <c:v>137.68100000000001</c:v>
                      </c:pt>
                      <c:pt idx="1742">
                        <c:v>143.08000000000001</c:v>
                      </c:pt>
                      <c:pt idx="1743">
                        <c:v>148.77799999999999</c:v>
                      </c:pt>
                      <c:pt idx="1744">
                        <c:v>154.59800000000001</c:v>
                      </c:pt>
                      <c:pt idx="1745">
                        <c:v>160.35599999999999</c:v>
                      </c:pt>
                      <c:pt idx="1746">
                        <c:v>165.87700000000001</c:v>
                      </c:pt>
                      <c:pt idx="1747">
                        <c:v>171.01499999999999</c:v>
                      </c:pt>
                      <c:pt idx="1748">
                        <c:v>175.65700000000001</c:v>
                      </c:pt>
                      <c:pt idx="1749">
                        <c:v>179.73400000000001</c:v>
                      </c:pt>
                      <c:pt idx="1750">
                        <c:v>183.215</c:v>
                      </c:pt>
                      <c:pt idx="1751">
                        <c:v>186.10900000000001</c:v>
                      </c:pt>
                      <c:pt idx="1752">
                        <c:v>188.452</c:v>
                      </c:pt>
                      <c:pt idx="1753">
                        <c:v>190.31</c:v>
                      </c:pt>
                      <c:pt idx="1754">
                        <c:v>191.76900000000001</c:v>
                      </c:pt>
                      <c:pt idx="1755">
                        <c:v>192.93299999999999</c:v>
                      </c:pt>
                      <c:pt idx="1756">
                        <c:v>193.91499999999999</c:v>
                      </c:pt>
                      <c:pt idx="1757">
                        <c:v>194.82599999999999</c:v>
                      </c:pt>
                      <c:pt idx="1758">
                        <c:v>195.75800000000001</c:v>
                      </c:pt>
                      <c:pt idx="1759">
                        <c:v>196.773</c:v>
                      </c:pt>
                      <c:pt idx="1760">
                        <c:v>197.893</c:v>
                      </c:pt>
                      <c:pt idx="1761">
                        <c:v>199.09700000000001</c:v>
                      </c:pt>
                      <c:pt idx="1762">
                        <c:v>200.33</c:v>
                      </c:pt>
                      <c:pt idx="1763">
                        <c:v>201.51599999999999</c:v>
                      </c:pt>
                      <c:pt idx="1764">
                        <c:v>202.577</c:v>
                      </c:pt>
                      <c:pt idx="1765">
                        <c:v>203.452</c:v>
                      </c:pt>
                      <c:pt idx="1766">
                        <c:v>204.10499999999999</c:v>
                      </c:pt>
                      <c:pt idx="1767">
                        <c:v>204.536</c:v>
                      </c:pt>
                      <c:pt idx="1768">
                        <c:v>204.76900000000001</c:v>
                      </c:pt>
                      <c:pt idx="1769">
                        <c:v>204.852</c:v>
                      </c:pt>
                      <c:pt idx="1770">
                        <c:v>204.83799999999999</c:v>
                      </c:pt>
                      <c:pt idx="1771">
                        <c:v>204.77799999999999</c:v>
                      </c:pt>
                      <c:pt idx="1772">
                        <c:v>204.71199999999999</c:v>
                      </c:pt>
                      <c:pt idx="1773">
                        <c:v>204.66300000000001</c:v>
                      </c:pt>
                      <c:pt idx="1774">
                        <c:v>204.642</c:v>
                      </c:pt>
                      <c:pt idx="1775">
                        <c:v>204.64599999999999</c:v>
                      </c:pt>
                      <c:pt idx="1776">
                        <c:v>204.667</c:v>
                      </c:pt>
                      <c:pt idx="1777">
                        <c:v>204.69200000000001</c:v>
                      </c:pt>
                      <c:pt idx="1778">
                        <c:v>204.709</c:v>
                      </c:pt>
                      <c:pt idx="1779">
                        <c:v>204.70599999999999</c:v>
                      </c:pt>
                      <c:pt idx="1780">
                        <c:v>204.679</c:v>
                      </c:pt>
                      <c:pt idx="1781">
                        <c:v>204.62799999999999</c:v>
                      </c:pt>
                      <c:pt idx="1782">
                        <c:v>204.559</c:v>
                      </c:pt>
                      <c:pt idx="1783">
                        <c:v>204.48099999999999</c:v>
                      </c:pt>
                      <c:pt idx="1784">
                        <c:v>204.41</c:v>
                      </c:pt>
                      <c:pt idx="1785">
                        <c:v>204.357</c:v>
                      </c:pt>
                      <c:pt idx="1786">
                        <c:v>204.33099999999999</c:v>
                      </c:pt>
                      <c:pt idx="1787">
                        <c:v>204.33099999999999</c:v>
                      </c:pt>
                      <c:pt idx="1788">
                        <c:v>204.34700000000001</c:v>
                      </c:pt>
                      <c:pt idx="1789">
                        <c:v>204.35599999999999</c:v>
                      </c:pt>
                      <c:pt idx="1790">
                        <c:v>204.33</c:v>
                      </c:pt>
                      <c:pt idx="1791">
                        <c:v>204.23599999999999</c:v>
                      </c:pt>
                      <c:pt idx="1792">
                        <c:v>204.04300000000001</c:v>
                      </c:pt>
                      <c:pt idx="1793">
                        <c:v>203.72900000000001</c:v>
                      </c:pt>
                      <c:pt idx="1794">
                        <c:v>203.28200000000001</c:v>
                      </c:pt>
                      <c:pt idx="1795">
                        <c:v>202.70699999999999</c:v>
                      </c:pt>
                      <c:pt idx="1796">
                        <c:v>202.01900000000001</c:v>
                      </c:pt>
                      <c:pt idx="1797">
                        <c:v>201.245</c:v>
                      </c:pt>
                      <c:pt idx="1798">
                        <c:v>200.41399999999999</c:v>
                      </c:pt>
                      <c:pt idx="1799">
                        <c:v>199.55600000000001</c:v>
                      </c:pt>
                      <c:pt idx="1800">
                        <c:v>198.69</c:v>
                      </c:pt>
                      <c:pt idx="1801">
                        <c:v>197.82499999999999</c:v>
                      </c:pt>
                      <c:pt idx="1802">
                        <c:v>196.95699999999999</c:v>
                      </c:pt>
                      <c:pt idx="1803">
                        <c:v>196.07499999999999</c:v>
                      </c:pt>
                      <c:pt idx="1804">
                        <c:v>195.16300000000001</c:v>
                      </c:pt>
                      <c:pt idx="1805">
                        <c:v>194.209</c:v>
                      </c:pt>
                      <c:pt idx="1806">
                        <c:v>193.214</c:v>
                      </c:pt>
                      <c:pt idx="1807">
                        <c:v>192.19200000000001</c:v>
                      </c:pt>
                      <c:pt idx="1808">
                        <c:v>191.17</c:v>
                      </c:pt>
                      <c:pt idx="1809">
                        <c:v>190.178</c:v>
                      </c:pt>
                      <c:pt idx="1810">
                        <c:v>189.24199999999999</c:v>
                      </c:pt>
                      <c:pt idx="1811">
                        <c:v>188.37299999999999</c:v>
                      </c:pt>
                      <c:pt idx="1812">
                        <c:v>187.56</c:v>
                      </c:pt>
                      <c:pt idx="1813">
                        <c:v>186.77199999999999</c:v>
                      </c:pt>
                      <c:pt idx="1814">
                        <c:v>185.971</c:v>
                      </c:pt>
                      <c:pt idx="1815">
                        <c:v>185.125</c:v>
                      </c:pt>
                      <c:pt idx="1816">
                        <c:v>184.227</c:v>
                      </c:pt>
                      <c:pt idx="1817">
                        <c:v>183.30500000000001</c:v>
                      </c:pt>
                      <c:pt idx="1818">
                        <c:v>182.42699999999999</c:v>
                      </c:pt>
                      <c:pt idx="1819">
                        <c:v>181.691</c:v>
                      </c:pt>
                      <c:pt idx="1820">
                        <c:v>181.20400000000001</c:v>
                      </c:pt>
                      <c:pt idx="1821">
                        <c:v>181.05500000000001</c:v>
                      </c:pt>
                      <c:pt idx="1822">
                        <c:v>181.291</c:v>
                      </c:pt>
                      <c:pt idx="1823">
                        <c:v>181.90199999999999</c:v>
                      </c:pt>
                      <c:pt idx="1824">
                        <c:v>182.81299999999999</c:v>
                      </c:pt>
                      <c:pt idx="1825">
                        <c:v>183.89599999999999</c:v>
                      </c:pt>
                      <c:pt idx="1826">
                        <c:v>184.99299999999999</c:v>
                      </c:pt>
                      <c:pt idx="1827">
                        <c:v>185.94300000000001</c:v>
                      </c:pt>
                      <c:pt idx="1828">
                        <c:v>186.614</c:v>
                      </c:pt>
                      <c:pt idx="1829">
                        <c:v>186.92500000000001</c:v>
                      </c:pt>
                      <c:pt idx="1830">
                        <c:v>186.86099999999999</c:v>
                      </c:pt>
                      <c:pt idx="1831">
                        <c:v>186.477</c:v>
                      </c:pt>
                      <c:pt idx="1832">
                        <c:v>185.88499999999999</c:v>
                      </c:pt>
                      <c:pt idx="1833">
                        <c:v>185.23099999999999</c:v>
                      </c:pt>
                      <c:pt idx="1834">
                        <c:v>184.67</c:v>
                      </c:pt>
                      <c:pt idx="1835">
                        <c:v>184.333</c:v>
                      </c:pt>
                      <c:pt idx="1836">
                        <c:v>184.30699999999999</c:v>
                      </c:pt>
                      <c:pt idx="1837">
                        <c:v>184.62100000000001</c:v>
                      </c:pt>
                      <c:pt idx="1838">
                        <c:v>185.244</c:v>
                      </c:pt>
                      <c:pt idx="1839">
                        <c:v>186.09399999999999</c:v>
                      </c:pt>
                      <c:pt idx="1840">
                        <c:v>187.06100000000001</c:v>
                      </c:pt>
                      <c:pt idx="1841">
                        <c:v>188.024</c:v>
                      </c:pt>
                      <c:pt idx="1842">
                        <c:v>188.875</c:v>
                      </c:pt>
                      <c:pt idx="1843">
                        <c:v>189.53</c:v>
                      </c:pt>
                      <c:pt idx="1844">
                        <c:v>189.93700000000001</c:v>
                      </c:pt>
                      <c:pt idx="1845">
                        <c:v>190.072</c:v>
                      </c:pt>
                      <c:pt idx="1846">
                        <c:v>189.93700000000001</c:v>
                      </c:pt>
                      <c:pt idx="1847">
                        <c:v>189.542</c:v>
                      </c:pt>
                      <c:pt idx="1848">
                        <c:v>188.90199999999999</c:v>
                      </c:pt>
                      <c:pt idx="1849">
                        <c:v>188.02799999999999</c:v>
                      </c:pt>
                      <c:pt idx="1850">
                        <c:v>186.92400000000001</c:v>
                      </c:pt>
                      <c:pt idx="1851">
                        <c:v>185.59299999999999</c:v>
                      </c:pt>
                      <c:pt idx="1852">
                        <c:v>184.042</c:v>
                      </c:pt>
                      <c:pt idx="1853">
                        <c:v>182.29300000000001</c:v>
                      </c:pt>
                      <c:pt idx="1854">
                        <c:v>180.39500000000001</c:v>
                      </c:pt>
                      <c:pt idx="1855">
                        <c:v>178.42599999999999</c:v>
                      </c:pt>
                      <c:pt idx="1856">
                        <c:v>176.494</c:v>
                      </c:pt>
                      <c:pt idx="1857">
                        <c:v>174.727</c:v>
                      </c:pt>
                      <c:pt idx="1858">
                        <c:v>173.26</c:v>
                      </c:pt>
                      <c:pt idx="1859">
                        <c:v>172.208</c:v>
                      </c:pt>
                      <c:pt idx="1860">
                        <c:v>171.649</c:v>
                      </c:pt>
                      <c:pt idx="1861">
                        <c:v>171.607</c:v>
                      </c:pt>
                      <c:pt idx="1862">
                        <c:v>172.04400000000001</c:v>
                      </c:pt>
                      <c:pt idx="1863">
                        <c:v>172.86699999999999</c:v>
                      </c:pt>
                      <c:pt idx="1864">
                        <c:v>173.941</c:v>
                      </c:pt>
                      <c:pt idx="1865">
                        <c:v>175.11199999999999</c:v>
                      </c:pt>
                      <c:pt idx="1866">
                        <c:v>176.226</c:v>
                      </c:pt>
                      <c:pt idx="1867">
                        <c:v>177.154</c:v>
                      </c:pt>
                      <c:pt idx="1868">
                        <c:v>177.80099999999999</c:v>
                      </c:pt>
                      <c:pt idx="1869">
                        <c:v>178.11199999999999</c:v>
                      </c:pt>
                      <c:pt idx="1870">
                        <c:v>178.06899999999999</c:v>
                      </c:pt>
                      <c:pt idx="1871">
                        <c:v>177.68299999999999</c:v>
                      </c:pt>
                      <c:pt idx="1872">
                        <c:v>176.98699999999999</c:v>
                      </c:pt>
                      <c:pt idx="1873">
                        <c:v>176.023</c:v>
                      </c:pt>
                      <c:pt idx="1874">
                        <c:v>174.84100000000001</c:v>
                      </c:pt>
                      <c:pt idx="1875">
                        <c:v>173.494</c:v>
                      </c:pt>
                      <c:pt idx="1876">
                        <c:v>172.03800000000001</c:v>
                      </c:pt>
                      <c:pt idx="1877">
                        <c:v>170.53700000000001</c:v>
                      </c:pt>
                      <c:pt idx="1878">
                        <c:v>169.059</c:v>
                      </c:pt>
                      <c:pt idx="1879">
                        <c:v>167.678</c:v>
                      </c:pt>
                      <c:pt idx="1880">
                        <c:v>166.47200000000001</c:v>
                      </c:pt>
                      <c:pt idx="1881">
                        <c:v>165.511</c:v>
                      </c:pt>
                      <c:pt idx="1882">
                        <c:v>164.857</c:v>
                      </c:pt>
                      <c:pt idx="1883">
                        <c:v>164.54900000000001</c:v>
                      </c:pt>
                      <c:pt idx="1884">
                        <c:v>164.60300000000001</c:v>
                      </c:pt>
                      <c:pt idx="1885">
                        <c:v>165.006</c:v>
                      </c:pt>
                      <c:pt idx="1886">
                        <c:v>165.71899999999999</c:v>
                      </c:pt>
                      <c:pt idx="1887">
                        <c:v>166.67699999999999</c:v>
                      </c:pt>
                      <c:pt idx="1888">
                        <c:v>167.80099999999999</c:v>
                      </c:pt>
                      <c:pt idx="1889">
                        <c:v>168.999</c:v>
                      </c:pt>
                      <c:pt idx="1890">
                        <c:v>170.18199999999999</c:v>
                      </c:pt>
                      <c:pt idx="1891">
                        <c:v>171.26599999999999</c:v>
                      </c:pt>
                      <c:pt idx="1892">
                        <c:v>172.178</c:v>
                      </c:pt>
                      <c:pt idx="1893">
                        <c:v>172.864</c:v>
                      </c:pt>
                      <c:pt idx="1894">
                        <c:v>173.28399999999999</c:v>
                      </c:pt>
                      <c:pt idx="1895">
                        <c:v>173.411</c:v>
                      </c:pt>
                      <c:pt idx="1896">
                        <c:v>173.23400000000001</c:v>
                      </c:pt>
                      <c:pt idx="1897">
                        <c:v>172.74799999999999</c:v>
                      </c:pt>
                      <c:pt idx="1898">
                        <c:v>171.95599999999999</c:v>
                      </c:pt>
                      <c:pt idx="1899">
                        <c:v>170.87200000000001</c:v>
                      </c:pt>
                      <c:pt idx="1900">
                        <c:v>169.51900000000001</c:v>
                      </c:pt>
                      <c:pt idx="1901">
                        <c:v>167.94200000000001</c:v>
                      </c:pt>
                      <c:pt idx="1902">
                        <c:v>166.20400000000001</c:v>
                      </c:pt>
                      <c:pt idx="1903">
                        <c:v>164.4</c:v>
                      </c:pt>
                      <c:pt idx="1904">
                        <c:v>162.64099999999999</c:v>
                      </c:pt>
                      <c:pt idx="1905">
                        <c:v>161.053</c:v>
                      </c:pt>
                      <c:pt idx="1906">
                        <c:v>159.75399999999999</c:v>
                      </c:pt>
                      <c:pt idx="1907">
                        <c:v>158.833</c:v>
                      </c:pt>
                      <c:pt idx="1908">
                        <c:v>158.328</c:v>
                      </c:pt>
                      <c:pt idx="1909">
                        <c:v>158.21700000000001</c:v>
                      </c:pt>
                      <c:pt idx="1910">
                        <c:v>158.40899999999999</c:v>
                      </c:pt>
                      <c:pt idx="1911">
                        <c:v>158.75800000000001</c:v>
                      </c:pt>
                      <c:pt idx="1912">
                        <c:v>159.089</c:v>
                      </c:pt>
                      <c:pt idx="1913">
                        <c:v>159.22</c:v>
                      </c:pt>
                      <c:pt idx="1914">
                        <c:v>159</c:v>
                      </c:pt>
                      <c:pt idx="1915">
                        <c:v>158.33500000000001</c:v>
                      </c:pt>
                      <c:pt idx="1916">
                        <c:v>157.19999999999999</c:v>
                      </c:pt>
                      <c:pt idx="1917">
                        <c:v>155.65</c:v>
                      </c:pt>
                      <c:pt idx="1918">
                        <c:v>153.80699999999999</c:v>
                      </c:pt>
                      <c:pt idx="1919">
                        <c:v>151.84700000000001</c:v>
                      </c:pt>
                      <c:pt idx="1920">
                        <c:v>149.96799999999999</c:v>
                      </c:pt>
                      <c:pt idx="1921">
                        <c:v>148.36099999999999</c:v>
                      </c:pt>
                      <c:pt idx="1922">
                        <c:v>147.18</c:v>
                      </c:pt>
                      <c:pt idx="1923">
                        <c:v>146.51900000000001</c:v>
                      </c:pt>
                      <c:pt idx="1924">
                        <c:v>146.39400000000001</c:v>
                      </c:pt>
                      <c:pt idx="1925">
                        <c:v>146.75399999999999</c:v>
                      </c:pt>
                      <c:pt idx="1926">
                        <c:v>147.489</c:v>
                      </c:pt>
                      <c:pt idx="1927">
                        <c:v>148.46</c:v>
                      </c:pt>
                      <c:pt idx="1928">
                        <c:v>149.52600000000001</c:v>
                      </c:pt>
                      <c:pt idx="1929">
                        <c:v>150.57</c:v>
                      </c:pt>
                      <c:pt idx="1930">
                        <c:v>151.50899999999999</c:v>
                      </c:pt>
                      <c:pt idx="1931">
                        <c:v>152.297</c:v>
                      </c:pt>
                      <c:pt idx="1932">
                        <c:v>152.91399999999999</c:v>
                      </c:pt>
                      <c:pt idx="1933">
                        <c:v>153.35400000000001</c:v>
                      </c:pt>
                      <c:pt idx="1934">
                        <c:v>153.60900000000001</c:v>
                      </c:pt>
                      <c:pt idx="1935">
                        <c:v>153.667</c:v>
                      </c:pt>
                      <c:pt idx="1936">
                        <c:v>153.51499999999999</c:v>
                      </c:pt>
                      <c:pt idx="1937">
                        <c:v>153.15100000000001</c:v>
                      </c:pt>
                      <c:pt idx="1938">
                        <c:v>152.59899999999999</c:v>
                      </c:pt>
                      <c:pt idx="1939">
                        <c:v>151.916</c:v>
                      </c:pt>
                      <c:pt idx="1940">
                        <c:v>151.19300000000001</c:v>
                      </c:pt>
                      <c:pt idx="1941">
                        <c:v>150.54499999999999</c:v>
                      </c:pt>
                      <c:pt idx="1942">
                        <c:v>150.09</c:v>
                      </c:pt>
                      <c:pt idx="1943">
                        <c:v>149.923</c:v>
                      </c:pt>
                      <c:pt idx="1944">
                        <c:v>150.09800000000001</c:v>
                      </c:pt>
                      <c:pt idx="1945">
                        <c:v>150.61699999999999</c:v>
                      </c:pt>
                      <c:pt idx="1946">
                        <c:v>151.42699999999999</c:v>
                      </c:pt>
                      <c:pt idx="1947">
                        <c:v>152.435</c:v>
                      </c:pt>
                      <c:pt idx="1948">
                        <c:v>153.52199999999999</c:v>
                      </c:pt>
                      <c:pt idx="1949">
                        <c:v>154.56800000000001</c:v>
                      </c:pt>
                      <c:pt idx="1950">
                        <c:v>155.46799999999999</c:v>
                      </c:pt>
                      <c:pt idx="1951">
                        <c:v>156.14099999999999</c:v>
                      </c:pt>
                      <c:pt idx="1952">
                        <c:v>156.536</c:v>
                      </c:pt>
                      <c:pt idx="1953">
                        <c:v>156.631</c:v>
                      </c:pt>
                      <c:pt idx="1954">
                        <c:v>156.43</c:v>
                      </c:pt>
                      <c:pt idx="1955">
                        <c:v>155.96100000000001</c:v>
                      </c:pt>
                      <c:pt idx="1956">
                        <c:v>155.274</c:v>
                      </c:pt>
                      <c:pt idx="1957">
                        <c:v>154.44</c:v>
                      </c:pt>
                      <c:pt idx="1958">
                        <c:v>153.548</c:v>
                      </c:pt>
                      <c:pt idx="1959">
                        <c:v>152.696</c:v>
                      </c:pt>
                      <c:pt idx="1960">
                        <c:v>151.983</c:v>
                      </c:pt>
                      <c:pt idx="1961">
                        <c:v>151.49600000000001</c:v>
                      </c:pt>
                      <c:pt idx="1962">
                        <c:v>151.292</c:v>
                      </c:pt>
                      <c:pt idx="1963">
                        <c:v>151.39699999999999</c:v>
                      </c:pt>
                      <c:pt idx="1964">
                        <c:v>151.79300000000001</c:v>
                      </c:pt>
                      <c:pt idx="1965">
                        <c:v>152.429</c:v>
                      </c:pt>
                      <c:pt idx="1966">
                        <c:v>153.22900000000001</c:v>
                      </c:pt>
                      <c:pt idx="1967">
                        <c:v>154.101</c:v>
                      </c:pt>
                      <c:pt idx="1968">
                        <c:v>154.95099999999999</c:v>
                      </c:pt>
                      <c:pt idx="1969">
                        <c:v>155.69200000000001</c:v>
                      </c:pt>
                      <c:pt idx="1970">
                        <c:v>156.24799999999999</c:v>
                      </c:pt>
                      <c:pt idx="1971">
                        <c:v>156.54900000000001</c:v>
                      </c:pt>
                      <c:pt idx="1972">
                        <c:v>156.53800000000001</c:v>
                      </c:pt>
                      <c:pt idx="1973">
                        <c:v>156.15799999999999</c:v>
                      </c:pt>
                      <c:pt idx="1974">
                        <c:v>155.36500000000001</c:v>
                      </c:pt>
                      <c:pt idx="1975">
                        <c:v>154.12299999999999</c:v>
                      </c:pt>
                      <c:pt idx="1976">
                        <c:v>152.422</c:v>
                      </c:pt>
                      <c:pt idx="1977">
                        <c:v>150.285</c:v>
                      </c:pt>
                      <c:pt idx="1978">
                        <c:v>147.78299999999999</c:v>
                      </c:pt>
                      <c:pt idx="1979">
                        <c:v>145.036</c:v>
                      </c:pt>
                      <c:pt idx="1980">
                        <c:v>142.21</c:v>
                      </c:pt>
                      <c:pt idx="1981">
                        <c:v>139.495</c:v>
                      </c:pt>
                      <c:pt idx="1982">
                        <c:v>137.08600000000001</c:v>
                      </c:pt>
                      <c:pt idx="1983">
                        <c:v>135.14500000000001</c:v>
                      </c:pt>
                      <c:pt idx="1984">
                        <c:v>133.77000000000001</c:v>
                      </c:pt>
                      <c:pt idx="1985">
                        <c:v>132.98099999999999</c:v>
                      </c:pt>
                      <c:pt idx="1986">
                        <c:v>132.708</c:v>
                      </c:pt>
                      <c:pt idx="1987">
                        <c:v>132.81299999999999</c:v>
                      </c:pt>
                      <c:pt idx="1988">
                        <c:v>133.113</c:v>
                      </c:pt>
                      <c:pt idx="1989">
                        <c:v>133.42500000000001</c:v>
                      </c:pt>
                      <c:pt idx="1990">
                        <c:v>133.59899999999999</c:v>
                      </c:pt>
                      <c:pt idx="1991">
                        <c:v>133.54300000000001</c:v>
                      </c:pt>
                      <c:pt idx="1992">
                        <c:v>133.24</c:v>
                      </c:pt>
                      <c:pt idx="1993">
                        <c:v>132.732</c:v>
                      </c:pt>
                      <c:pt idx="1994">
                        <c:v>132.09700000000001</c:v>
                      </c:pt>
                      <c:pt idx="1995">
                        <c:v>131.42500000000001</c:v>
                      </c:pt>
                      <c:pt idx="1996">
                        <c:v>130.785</c:v>
                      </c:pt>
                      <c:pt idx="1997">
                        <c:v>130.208</c:v>
                      </c:pt>
                      <c:pt idx="1998">
                        <c:v>129.69300000000001</c:v>
                      </c:pt>
                      <c:pt idx="1999">
                        <c:v>129.21199999999999</c:v>
                      </c:pt>
                      <c:pt idx="2000">
                        <c:v>128.73599999999999</c:v>
                      </c:pt>
                      <c:pt idx="2001">
                        <c:v>128.255</c:v>
                      </c:pt>
                      <c:pt idx="2002">
                        <c:v>127.79300000000001</c:v>
                      </c:pt>
                      <c:pt idx="2003">
                        <c:v>127.40300000000001</c:v>
                      </c:pt>
                      <c:pt idx="2004">
                        <c:v>127.16200000000001</c:v>
                      </c:pt>
                      <c:pt idx="2005">
                        <c:v>127.143</c:v>
                      </c:pt>
                      <c:pt idx="2006">
                        <c:v>127.40300000000001</c:v>
                      </c:pt>
                      <c:pt idx="2007">
                        <c:v>127.961</c:v>
                      </c:pt>
                      <c:pt idx="2008">
                        <c:v>128.79900000000001</c:v>
                      </c:pt>
                      <c:pt idx="2009">
                        <c:v>129.87</c:v>
                      </c:pt>
                      <c:pt idx="2010">
                        <c:v>131.10599999999999</c:v>
                      </c:pt>
                      <c:pt idx="2011">
                        <c:v>132.43700000000001</c:v>
                      </c:pt>
                      <c:pt idx="2012">
                        <c:v>133.79900000000001</c:v>
                      </c:pt>
                      <c:pt idx="2013">
                        <c:v>135.13300000000001</c:v>
                      </c:pt>
                      <c:pt idx="2014">
                        <c:v>136.38300000000001</c:v>
                      </c:pt>
                      <c:pt idx="2015">
                        <c:v>137.488</c:v>
                      </c:pt>
                      <c:pt idx="2016">
                        <c:v>138.37700000000001</c:v>
                      </c:pt>
                      <c:pt idx="2017">
                        <c:v>138.97</c:v>
                      </c:pt>
                      <c:pt idx="2018">
                        <c:v>139.18199999999999</c:v>
                      </c:pt>
                      <c:pt idx="2019">
                        <c:v>138.93899999999999</c:v>
                      </c:pt>
                      <c:pt idx="2020">
                        <c:v>138.19300000000001</c:v>
                      </c:pt>
                      <c:pt idx="2021">
                        <c:v>136.93600000000001</c:v>
                      </c:pt>
                      <c:pt idx="2022">
                        <c:v>135.20500000000001</c:v>
                      </c:pt>
                      <c:pt idx="2023">
                        <c:v>133.08600000000001</c:v>
                      </c:pt>
                      <c:pt idx="2024">
                        <c:v>130.69999999999999</c:v>
                      </c:pt>
                      <c:pt idx="2025">
                        <c:v>128.18799999999999</c:v>
                      </c:pt>
                      <c:pt idx="2026">
                        <c:v>125.682</c:v>
                      </c:pt>
                      <c:pt idx="2027">
                        <c:v>123.288</c:v>
                      </c:pt>
                      <c:pt idx="2028">
                        <c:v>121.06399999999999</c:v>
                      </c:pt>
                      <c:pt idx="2029">
                        <c:v>119.021</c:v>
                      </c:pt>
                      <c:pt idx="2030">
                        <c:v>117.121</c:v>
                      </c:pt>
                      <c:pt idx="2031">
                        <c:v>115.30500000000001</c:v>
                      </c:pt>
                      <c:pt idx="2032">
                        <c:v>113.508</c:v>
                      </c:pt>
                      <c:pt idx="2033">
                        <c:v>111.687</c:v>
                      </c:pt>
                      <c:pt idx="2034">
                        <c:v>109.83199999999999</c:v>
                      </c:pt>
                      <c:pt idx="2035">
                        <c:v>107.97499999999999</c:v>
                      </c:pt>
                      <c:pt idx="2036">
                        <c:v>106.178</c:v>
                      </c:pt>
                      <c:pt idx="2037">
                        <c:v>104.518</c:v>
                      </c:pt>
                      <c:pt idx="2038">
                        <c:v>103.074</c:v>
                      </c:pt>
                      <c:pt idx="2039">
                        <c:v>101.90600000000001</c:v>
                      </c:pt>
                      <c:pt idx="2040">
                        <c:v>101.048</c:v>
                      </c:pt>
                      <c:pt idx="2041">
                        <c:v>100.504</c:v>
                      </c:pt>
                      <c:pt idx="2042">
                        <c:v>100.249</c:v>
                      </c:pt>
                      <c:pt idx="2043">
                        <c:v>100.23099999999999</c:v>
                      </c:pt>
                      <c:pt idx="2044">
                        <c:v>100.374</c:v>
                      </c:pt>
                      <c:pt idx="2045">
                        <c:v>100.587</c:v>
                      </c:pt>
                      <c:pt idx="2046">
                        <c:v>100.774</c:v>
                      </c:pt>
                      <c:pt idx="2047">
                        <c:v>100.843</c:v>
                      </c:pt>
                      <c:pt idx="2048">
                        <c:v>100.721</c:v>
                      </c:pt>
                      <c:pt idx="2049">
                        <c:v>100.36499999999999</c:v>
                      </c:pt>
                      <c:pt idx="2050">
                        <c:v>99.765799999999999</c:v>
                      </c:pt>
                      <c:pt idx="2051">
                        <c:v>98.949700000000007</c:v>
                      </c:pt>
                      <c:pt idx="2052">
                        <c:v>97.963800000000006</c:v>
                      </c:pt>
                      <c:pt idx="2053">
                        <c:v>96.863</c:v>
                      </c:pt>
                      <c:pt idx="2054">
                        <c:v>95.694500000000005</c:v>
                      </c:pt>
                      <c:pt idx="2055">
                        <c:v>94.488299999999995</c:v>
                      </c:pt>
                      <c:pt idx="2056">
                        <c:v>93.256299999999996</c:v>
                      </c:pt>
                      <c:pt idx="2057">
                        <c:v>91.999200000000002</c:v>
                      </c:pt>
                      <c:pt idx="2058">
                        <c:v>90.718299999999999</c:v>
                      </c:pt>
                      <c:pt idx="2059">
                        <c:v>89.426299999999998</c:v>
                      </c:pt>
                      <c:pt idx="2060">
                        <c:v>88.1524</c:v>
                      </c:pt>
                      <c:pt idx="2061">
                        <c:v>86.938100000000006</c:v>
                      </c:pt>
                      <c:pt idx="2062">
                        <c:v>85.824799999999996</c:v>
                      </c:pt>
                      <c:pt idx="2063">
                        <c:v>84.837800000000001</c:v>
                      </c:pt>
                      <c:pt idx="2064">
                        <c:v>83.971000000000004</c:v>
                      </c:pt>
                      <c:pt idx="2065">
                        <c:v>83.179500000000004</c:v>
                      </c:pt>
                      <c:pt idx="2066">
                        <c:v>82.382599999999996</c:v>
                      </c:pt>
                      <c:pt idx="2067">
                        <c:v>81.4773</c:v>
                      </c:pt>
                      <c:pt idx="2068">
                        <c:v>80.359300000000005</c:v>
                      </c:pt>
                      <c:pt idx="2069">
                        <c:v>78.944599999999994</c:v>
                      </c:pt>
                      <c:pt idx="2070">
                        <c:v>77.188199999999995</c:v>
                      </c:pt>
                      <c:pt idx="2071">
                        <c:v>75.092699999999994</c:v>
                      </c:pt>
                      <c:pt idx="2072">
                        <c:v>72.708299999999994</c:v>
                      </c:pt>
                      <c:pt idx="2073">
                        <c:v>70.124200000000002</c:v>
                      </c:pt>
                      <c:pt idx="2074">
                        <c:v>67.454899999999995</c:v>
                      </c:pt>
                      <c:pt idx="2075">
                        <c:v>64.825000000000003</c:v>
                      </c:pt>
                      <c:pt idx="2076">
                        <c:v>62.357199999999999</c:v>
                      </c:pt>
                      <c:pt idx="2077">
                        <c:v>60.162300000000002</c:v>
                      </c:pt>
                      <c:pt idx="2078">
                        <c:v>58.333599999999997</c:v>
                      </c:pt>
                      <c:pt idx="2079">
                        <c:v>56.942799999999998</c:v>
                      </c:pt>
                      <c:pt idx="2080">
                        <c:v>56.037199999999999</c:v>
                      </c:pt>
                      <c:pt idx="2081">
                        <c:v>55.6372</c:v>
                      </c:pt>
                      <c:pt idx="2082">
                        <c:v>55.734499999999997</c:v>
                      </c:pt>
                      <c:pt idx="2083">
                        <c:v>56.291899999999998</c:v>
                      </c:pt>
                      <c:pt idx="2084">
                        <c:v>57.245600000000003</c:v>
                      </c:pt>
                      <c:pt idx="2085">
                        <c:v>58.509599999999999</c:v>
                      </c:pt>
                      <c:pt idx="2086">
                        <c:v>59.982900000000001</c:v>
                      </c:pt>
                      <c:pt idx="2087">
                        <c:v>61.557600000000001</c:v>
                      </c:pt>
                      <c:pt idx="2088">
                        <c:v>63.127200000000002</c:v>
                      </c:pt>
                      <c:pt idx="2089">
                        <c:v>64.593999999999994</c:v>
                      </c:pt>
                      <c:pt idx="2090">
                        <c:v>65.875399999999999</c:v>
                      </c:pt>
                      <c:pt idx="2091">
                        <c:v>66.909300000000002</c:v>
                      </c:pt>
                      <c:pt idx="2092">
                        <c:v>67.658600000000007</c:v>
                      </c:pt>
                      <c:pt idx="2093">
                        <c:v>68.115300000000005</c:v>
                      </c:pt>
                      <c:pt idx="2094">
                        <c:v>68.3018</c:v>
                      </c:pt>
                      <c:pt idx="2095">
                        <c:v>68.270600000000002</c:v>
                      </c:pt>
                      <c:pt idx="2096">
                        <c:v>68.098399999999998</c:v>
                      </c:pt>
                      <c:pt idx="2097">
                        <c:v>67.876199999999997</c:v>
                      </c:pt>
                      <c:pt idx="2098">
                        <c:v>67.694400000000002</c:v>
                      </c:pt>
                      <c:pt idx="2099">
                        <c:v>67.626300000000001</c:v>
                      </c:pt>
                      <c:pt idx="2100">
                        <c:v>67.712100000000007</c:v>
                      </c:pt>
                      <c:pt idx="2101">
                        <c:v>67.950299999999999</c:v>
                      </c:pt>
                      <c:pt idx="2102">
                        <c:v>68.2971</c:v>
                      </c:pt>
                      <c:pt idx="2103">
                        <c:v>68.677499999999995</c:v>
                      </c:pt>
                      <c:pt idx="2104">
                        <c:v>69.003299999999996</c:v>
                      </c:pt>
                      <c:pt idx="2105">
                        <c:v>69.195999999999998</c:v>
                      </c:pt>
                      <c:pt idx="2106">
                        <c:v>69.205200000000005</c:v>
                      </c:pt>
                      <c:pt idx="2107">
                        <c:v>69.0184</c:v>
                      </c:pt>
                      <c:pt idx="2108">
                        <c:v>68.659800000000004</c:v>
                      </c:pt>
                      <c:pt idx="2109">
                        <c:v>68.177300000000002</c:v>
                      </c:pt>
                      <c:pt idx="2110">
                        <c:v>67.623800000000003</c:v>
                      </c:pt>
                      <c:pt idx="2111">
                        <c:v>67.039000000000001</c:v>
                      </c:pt>
                      <c:pt idx="2112">
                        <c:v>66.436400000000006</c:v>
                      </c:pt>
                      <c:pt idx="2113">
                        <c:v>65.800200000000004</c:v>
                      </c:pt>
                      <c:pt idx="2114">
                        <c:v>65.091899999999995</c:v>
                      </c:pt>
                      <c:pt idx="2115">
                        <c:v>64.263099999999994</c:v>
                      </c:pt>
                      <c:pt idx="2116">
                        <c:v>63.270499999999998</c:v>
                      </c:pt>
                      <c:pt idx="2117">
                        <c:v>62.088099999999997</c:v>
                      </c:pt>
                      <c:pt idx="2118">
                        <c:v>60.712000000000003</c:v>
                      </c:pt>
                      <c:pt idx="2119">
                        <c:v>59.1586</c:v>
                      </c:pt>
                      <c:pt idx="2120">
                        <c:v>57.456400000000002</c:v>
                      </c:pt>
                      <c:pt idx="2121">
                        <c:v>55.6342</c:v>
                      </c:pt>
                      <c:pt idx="2122">
                        <c:v>53.7121</c:v>
                      </c:pt>
                      <c:pt idx="2123">
                        <c:v>51.695300000000003</c:v>
                      </c:pt>
                      <c:pt idx="2124">
                        <c:v>49.5764</c:v>
                      </c:pt>
                      <c:pt idx="2125">
                        <c:v>47.343200000000003</c:v>
                      </c:pt>
                      <c:pt idx="2126">
                        <c:v>44.991100000000003</c:v>
                      </c:pt>
                      <c:pt idx="2127">
                        <c:v>42.537100000000002</c:v>
                      </c:pt>
                      <c:pt idx="2128">
                        <c:v>40.029299999999999</c:v>
                      </c:pt>
                      <c:pt idx="2129">
                        <c:v>37.552</c:v>
                      </c:pt>
                      <c:pt idx="2130">
                        <c:v>35.221499999999999</c:v>
                      </c:pt>
                      <c:pt idx="2131">
                        <c:v>33.176699999999997</c:v>
                      </c:pt>
                      <c:pt idx="2132">
                        <c:v>31.563600000000001</c:v>
                      </c:pt>
                      <c:pt idx="2133">
                        <c:v>30.5183</c:v>
                      </c:pt>
                      <c:pt idx="2134">
                        <c:v>30.1496</c:v>
                      </c:pt>
                      <c:pt idx="2135">
                        <c:v>30.5242</c:v>
                      </c:pt>
                      <c:pt idx="2136">
                        <c:v>31.656099999999999</c:v>
                      </c:pt>
                      <c:pt idx="2137">
                        <c:v>33.499099999999999</c:v>
                      </c:pt>
                      <c:pt idx="2138">
                        <c:v>35.9465</c:v>
                      </c:pt>
                      <c:pt idx="2139">
                        <c:v>38.836100000000002</c:v>
                      </c:pt>
                      <c:pt idx="2140">
                        <c:v>41.963200000000001</c:v>
                      </c:pt>
                      <c:pt idx="2141">
                        <c:v>45.100999999999999</c:v>
                      </c:pt>
                      <c:pt idx="2142">
                        <c:v>48.0259</c:v>
                      </c:pt>
                      <c:pt idx="2143">
                        <c:v>50.545000000000002</c:v>
                      </c:pt>
                      <c:pt idx="2144">
                        <c:v>52.52</c:v>
                      </c:pt>
                      <c:pt idx="2145">
                        <c:v>53.882199999999997</c:v>
                      </c:pt>
                      <c:pt idx="2146">
                        <c:v>54.6355</c:v>
                      </c:pt>
                      <c:pt idx="2147">
                        <c:v>54.8459</c:v>
                      </c:pt>
                      <c:pt idx="2148">
                        <c:v>54.622100000000003</c:v>
                      </c:pt>
                      <c:pt idx="2149">
                        <c:v>54.090499999999999</c:v>
                      </c:pt>
                      <c:pt idx="2150">
                        <c:v>53.373600000000003</c:v>
                      </c:pt>
                      <c:pt idx="2151">
                        <c:v>52.5764</c:v>
                      </c:pt>
                      <c:pt idx="2152">
                        <c:v>51.782200000000003</c:v>
                      </c:pt>
                      <c:pt idx="2153">
                        <c:v>51.058199999999999</c:v>
                      </c:pt>
                      <c:pt idx="2154">
                        <c:v>50.465699999999998</c:v>
                      </c:pt>
                      <c:pt idx="2155">
                        <c:v>50.069899999999997</c:v>
                      </c:pt>
                      <c:pt idx="2156">
                        <c:v>49.944499999999998</c:v>
                      </c:pt>
                      <c:pt idx="2157">
                        <c:v>50.169199999999996</c:v>
                      </c:pt>
                      <c:pt idx="2158">
                        <c:v>50.820999999999998</c:v>
                      </c:pt>
                      <c:pt idx="2159">
                        <c:v>51.960299999999997</c:v>
                      </c:pt>
                      <c:pt idx="2160">
                        <c:v>53.616599999999998</c:v>
                      </c:pt>
                      <c:pt idx="2161">
                        <c:v>55.777799999999999</c:v>
                      </c:pt>
                      <c:pt idx="2162">
                        <c:v>58.383899999999997</c:v>
                      </c:pt>
                      <c:pt idx="2163">
                        <c:v>61.3279</c:v>
                      </c:pt>
                      <c:pt idx="2164">
                        <c:v>64.463399999999993</c:v>
                      </c:pt>
                      <c:pt idx="2165">
                        <c:v>67.617999999999995</c:v>
                      </c:pt>
                      <c:pt idx="2166">
                        <c:v>70.611000000000004</c:v>
                      </c:pt>
                      <c:pt idx="2167">
                        <c:v>73.273799999999994</c:v>
                      </c:pt>
                      <c:pt idx="2168">
                        <c:v>75.468999999999994</c:v>
                      </c:pt>
                      <c:pt idx="2169">
                        <c:v>77.106099999999998</c:v>
                      </c:pt>
                      <c:pt idx="2170">
                        <c:v>78.149299999999997</c:v>
                      </c:pt>
                      <c:pt idx="2171">
                        <c:v>78.617599999999996</c:v>
                      </c:pt>
                      <c:pt idx="2172">
                        <c:v>78.574700000000007</c:v>
                      </c:pt>
                      <c:pt idx="2173">
                        <c:v>78.113</c:v>
                      </c:pt>
                      <c:pt idx="2174">
                        <c:v>77.3352</c:v>
                      </c:pt>
                      <c:pt idx="2175">
                        <c:v>76.337400000000002</c:v>
                      </c:pt>
                      <c:pt idx="2176">
                        <c:v>75.196799999999996</c:v>
                      </c:pt>
                      <c:pt idx="2177">
                        <c:v>73.965699999999998</c:v>
                      </c:pt>
                      <c:pt idx="2178">
                        <c:v>72.67</c:v>
                      </c:pt>
                      <c:pt idx="2179">
                        <c:v>71.3108</c:v>
                      </c:pt>
                      <c:pt idx="2180">
                        <c:v>69.866100000000003</c:v>
                      </c:pt>
                      <c:pt idx="2181">
                        <c:v>68.295299999999997</c:v>
                      </c:pt>
                      <c:pt idx="2182">
                        <c:v>66.544600000000003</c:v>
                      </c:pt>
                      <c:pt idx="2183">
                        <c:v>64.5578</c:v>
                      </c:pt>
                      <c:pt idx="2184">
                        <c:v>62.290599999999998</c:v>
                      </c:pt>
                      <c:pt idx="2185">
                        <c:v>59.728499999999997</c:v>
                      </c:pt>
                      <c:pt idx="2186">
                        <c:v>56.902700000000003</c:v>
                      </c:pt>
                      <c:pt idx="2187">
                        <c:v>53.899700000000003</c:v>
                      </c:pt>
                      <c:pt idx="2188">
                        <c:v>50.860900000000001</c:v>
                      </c:pt>
                      <c:pt idx="2189">
                        <c:v>47.969299999999997</c:v>
                      </c:pt>
                      <c:pt idx="2190">
                        <c:v>45.427700000000002</c:v>
                      </c:pt>
                      <c:pt idx="2191">
                        <c:v>43.430500000000002</c:v>
                      </c:pt>
                      <c:pt idx="2192">
                        <c:v>42.1357</c:v>
                      </c:pt>
                      <c:pt idx="2193">
                        <c:v>41.642000000000003</c:v>
                      </c:pt>
                      <c:pt idx="2194">
                        <c:v>41.972999999999999</c:v>
                      </c:pt>
                      <c:pt idx="2195">
                        <c:v>43.072099999999999</c:v>
                      </c:pt>
                      <c:pt idx="2196">
                        <c:v>44.805900000000001</c:v>
                      </c:pt>
                      <c:pt idx="2197">
                        <c:v>46.977499999999999</c:v>
                      </c:pt>
                      <c:pt idx="2198">
                        <c:v>49.3489</c:v>
                      </c:pt>
                      <c:pt idx="2199">
                        <c:v>51.668399999999998</c:v>
                      </c:pt>
                      <c:pt idx="2200">
                        <c:v>53.703299999999999</c:v>
                      </c:pt>
                      <c:pt idx="2201">
                        <c:v>55.270400000000002</c:v>
                      </c:pt>
                      <c:pt idx="2202">
                        <c:v>56.261099999999999</c:v>
                      </c:pt>
                      <c:pt idx="2203">
                        <c:v>56.653799999999997</c:v>
                      </c:pt>
                      <c:pt idx="2204">
                        <c:v>56.513199999999998</c:v>
                      </c:pt>
                      <c:pt idx="2205">
                        <c:v>55.973199999999999</c:v>
                      </c:pt>
                      <c:pt idx="2206">
                        <c:v>55.208500000000001</c:v>
                      </c:pt>
                      <c:pt idx="2207">
                        <c:v>54.400300000000001</c:v>
                      </c:pt>
                      <c:pt idx="2208">
                        <c:v>53.703600000000002</c:v>
                      </c:pt>
                      <c:pt idx="2209">
                        <c:v>53.221699999999998</c:v>
                      </c:pt>
                      <c:pt idx="2210">
                        <c:v>52.994599999999998</c:v>
                      </c:pt>
                      <c:pt idx="2211">
                        <c:v>53.000700000000002</c:v>
                      </c:pt>
                      <c:pt idx="2212">
                        <c:v>53.171100000000003</c:v>
                      </c:pt>
                      <c:pt idx="2213">
                        <c:v>53.412199999999999</c:v>
                      </c:pt>
                      <c:pt idx="2214">
                        <c:v>53.629600000000003</c:v>
                      </c:pt>
                      <c:pt idx="2215">
                        <c:v>53.747700000000002</c:v>
                      </c:pt>
                      <c:pt idx="2216">
                        <c:v>53.7209</c:v>
                      </c:pt>
                      <c:pt idx="2217">
                        <c:v>53.533499999999997</c:v>
                      </c:pt>
                      <c:pt idx="2218">
                        <c:v>53.190800000000003</c:v>
                      </c:pt>
                      <c:pt idx="2219">
                        <c:v>52.704999999999998</c:v>
                      </c:pt>
                      <c:pt idx="2220">
                        <c:v>52.082299999999996</c:v>
                      </c:pt>
                      <c:pt idx="2221">
                        <c:v>51.316099999999999</c:v>
                      </c:pt>
                      <c:pt idx="2222">
                        <c:v>50.3904</c:v>
                      </c:pt>
                      <c:pt idx="2223">
                        <c:v>49.290799999999997</c:v>
                      </c:pt>
                      <c:pt idx="2224">
                        <c:v>48.022399999999998</c:v>
                      </c:pt>
                      <c:pt idx="2225">
                        <c:v>46.624400000000001</c:v>
                      </c:pt>
                      <c:pt idx="2226">
                        <c:v>45.179000000000002</c:v>
                      </c:pt>
                      <c:pt idx="2227">
                        <c:v>43.806800000000003</c:v>
                      </c:pt>
                      <c:pt idx="2228">
                        <c:v>42.650700000000001</c:v>
                      </c:pt>
                      <c:pt idx="2229">
                        <c:v>41.849400000000003</c:v>
                      </c:pt>
                      <c:pt idx="2230">
                        <c:v>41.508000000000003</c:v>
                      </c:pt>
                      <c:pt idx="2231">
                        <c:v>41.673400000000001</c:v>
                      </c:pt>
                      <c:pt idx="2232">
                        <c:v>42.320700000000002</c:v>
                      </c:pt>
                      <c:pt idx="2233">
                        <c:v>43.354199999999999</c:v>
                      </c:pt>
                      <c:pt idx="2234">
                        <c:v>44.623800000000003</c:v>
                      </c:pt>
                      <c:pt idx="2235">
                        <c:v>45.952399999999997</c:v>
                      </c:pt>
                      <c:pt idx="2236">
                        <c:v>47.165999999999997</c:v>
                      </c:pt>
                      <c:pt idx="2237">
                        <c:v>48.121000000000002</c:v>
                      </c:pt>
                      <c:pt idx="2238">
                        <c:v>48.7211</c:v>
                      </c:pt>
                      <c:pt idx="2239">
                        <c:v>48.921900000000001</c:v>
                      </c:pt>
                      <c:pt idx="2240">
                        <c:v>48.724499999999999</c:v>
                      </c:pt>
                      <c:pt idx="2241">
                        <c:v>48.162399999999998</c:v>
                      </c:pt>
                      <c:pt idx="2242">
                        <c:v>47.287599999999998</c:v>
                      </c:pt>
                      <c:pt idx="2243">
                        <c:v>46.160499999999999</c:v>
                      </c:pt>
                      <c:pt idx="2244">
                        <c:v>44.846600000000002</c:v>
                      </c:pt>
                      <c:pt idx="2245">
                        <c:v>43.417499999999997</c:v>
                      </c:pt>
                      <c:pt idx="2246">
                        <c:v>41.954099999999997</c:v>
                      </c:pt>
                      <c:pt idx="2247">
                        <c:v>40.5473</c:v>
                      </c:pt>
                      <c:pt idx="2248">
                        <c:v>39.293900000000001</c:v>
                      </c:pt>
                      <c:pt idx="2249">
                        <c:v>38.287300000000002</c:v>
                      </c:pt>
                      <c:pt idx="2250">
                        <c:v>37.605800000000002</c:v>
                      </c:pt>
                      <c:pt idx="2251">
                        <c:v>37.301499999999997</c:v>
                      </c:pt>
                      <c:pt idx="2252">
                        <c:v>37.394399999999997</c:v>
                      </c:pt>
                      <c:pt idx="2253">
                        <c:v>37.872</c:v>
                      </c:pt>
                      <c:pt idx="2254">
                        <c:v>38.695300000000003</c:v>
                      </c:pt>
                      <c:pt idx="2255">
                        <c:v>39.807200000000002</c:v>
                      </c:pt>
                      <c:pt idx="2256">
                        <c:v>41.1402</c:v>
                      </c:pt>
                      <c:pt idx="2257">
                        <c:v>42.621899999999997</c:v>
                      </c:pt>
                      <c:pt idx="2258">
                        <c:v>44.175600000000003</c:v>
                      </c:pt>
                      <c:pt idx="2259">
                        <c:v>45.718899999999998</c:v>
                      </c:pt>
                      <c:pt idx="2260">
                        <c:v>47.1616</c:v>
                      </c:pt>
                      <c:pt idx="2261">
                        <c:v>48.406500000000001</c:v>
                      </c:pt>
                      <c:pt idx="2262">
                        <c:v>49.355499999999999</c:v>
                      </c:pt>
                      <c:pt idx="2263">
                        <c:v>49.919800000000002</c:v>
                      </c:pt>
                      <c:pt idx="2264">
                        <c:v>50.034999999999997</c:v>
                      </c:pt>
                      <c:pt idx="2265">
                        <c:v>49.674999999999997</c:v>
                      </c:pt>
                      <c:pt idx="2266">
                        <c:v>48.862299999999998</c:v>
                      </c:pt>
                      <c:pt idx="2267">
                        <c:v>47.671100000000003</c:v>
                      </c:pt>
                      <c:pt idx="2268">
                        <c:v>46.219499999999996</c:v>
                      </c:pt>
                      <c:pt idx="2269">
                        <c:v>44.653100000000002</c:v>
                      </c:pt>
                      <c:pt idx="2270">
                        <c:v>43.120899999999999</c:v>
                      </c:pt>
                      <c:pt idx="2271">
                        <c:v>41.749600000000001</c:v>
                      </c:pt>
                      <c:pt idx="2272">
                        <c:v>40.621400000000001</c:v>
                      </c:pt>
                      <c:pt idx="2273">
                        <c:v>39.761000000000003</c:v>
                      </c:pt>
                      <c:pt idx="2274">
                        <c:v>39.1342</c:v>
                      </c:pt>
                      <c:pt idx="2275">
                        <c:v>38.658999999999999</c:v>
                      </c:pt>
                      <c:pt idx="2276">
                        <c:v>38.226999999999997</c:v>
                      </c:pt>
                      <c:pt idx="2277">
                        <c:v>37.727699999999999</c:v>
                      </c:pt>
                      <c:pt idx="2278">
                        <c:v>37.073700000000002</c:v>
                      </c:pt>
                      <c:pt idx="2279">
                        <c:v>36.218400000000003</c:v>
                      </c:pt>
                      <c:pt idx="2280">
                        <c:v>35.163899999999998</c:v>
                      </c:pt>
                      <c:pt idx="2281">
                        <c:v>33.959600000000002</c:v>
                      </c:pt>
                      <c:pt idx="2282">
                        <c:v>32.690899999999999</c:v>
                      </c:pt>
                      <c:pt idx="2283">
                        <c:v>31.463100000000001</c:v>
                      </c:pt>
                      <c:pt idx="2284">
                        <c:v>30.383800000000001</c:v>
                      </c:pt>
                      <c:pt idx="2285">
                        <c:v>29.5474</c:v>
                      </c:pt>
                      <c:pt idx="2286">
                        <c:v>29.024000000000001</c:v>
                      </c:pt>
                      <c:pt idx="2287">
                        <c:v>28.852799999999998</c:v>
                      </c:pt>
                      <c:pt idx="2288">
                        <c:v>29.040199999999999</c:v>
                      </c:pt>
                      <c:pt idx="2289">
                        <c:v>29.5609</c:v>
                      </c:pt>
                      <c:pt idx="2290">
                        <c:v>30.360900000000001</c:v>
                      </c:pt>
                      <c:pt idx="2291">
                        <c:v>31.3642</c:v>
                      </c:pt>
                      <c:pt idx="2292">
                        <c:v>32.481000000000002</c:v>
                      </c:pt>
                      <c:pt idx="2293">
                        <c:v>33.619999999999997</c:v>
                      </c:pt>
                      <c:pt idx="2294">
                        <c:v>34.702199999999998</c:v>
                      </c:pt>
                      <c:pt idx="2295">
                        <c:v>35.674199999999999</c:v>
                      </c:pt>
                      <c:pt idx="2296">
                        <c:v>36.517699999999998</c:v>
                      </c:pt>
                      <c:pt idx="2297">
                        <c:v>37.251800000000003</c:v>
                      </c:pt>
                      <c:pt idx="2298">
                        <c:v>37.925400000000003</c:v>
                      </c:pt>
                      <c:pt idx="2299">
                        <c:v>38.602200000000003</c:v>
                      </c:pt>
                      <c:pt idx="2300">
                        <c:v>39.341000000000001</c:v>
                      </c:pt>
                      <c:pt idx="2301">
                        <c:v>40.1768</c:v>
                      </c:pt>
                      <c:pt idx="2302">
                        <c:v>41.109299999999998</c:v>
                      </c:pt>
                      <c:pt idx="2303">
                        <c:v>42.100499999999997</c:v>
                      </c:pt>
                      <c:pt idx="2304">
                        <c:v>43.083599999999997</c:v>
                      </c:pt>
                      <c:pt idx="2305">
                        <c:v>43.979399999999998</c:v>
                      </c:pt>
                      <c:pt idx="2306">
                        <c:v>44.713700000000003</c:v>
                      </c:pt>
                      <c:pt idx="2307">
                        <c:v>45.231699999999996</c:v>
                      </c:pt>
                      <c:pt idx="2308">
                        <c:v>45.503799999999998</c:v>
                      </c:pt>
                      <c:pt idx="2309">
                        <c:v>45.522599999999997</c:v>
                      </c:pt>
                      <c:pt idx="2310">
                        <c:v>45.293300000000002</c:v>
                      </c:pt>
                      <c:pt idx="2311">
                        <c:v>44.8217</c:v>
                      </c:pt>
                      <c:pt idx="2312">
                        <c:v>44.105699999999999</c:v>
                      </c:pt>
                      <c:pt idx="2313">
                        <c:v>43.133499999999998</c:v>
                      </c:pt>
                      <c:pt idx="2314">
                        <c:v>41.889800000000001</c:v>
                      </c:pt>
                      <c:pt idx="2315">
                        <c:v>40.367800000000003</c:v>
                      </c:pt>
                      <c:pt idx="2316">
                        <c:v>38.5822</c:v>
                      </c:pt>
                      <c:pt idx="2317">
                        <c:v>36.5794</c:v>
                      </c:pt>
                      <c:pt idx="2318">
                        <c:v>34.440399999999997</c:v>
                      </c:pt>
                      <c:pt idx="2319">
                        <c:v>32.274500000000003</c:v>
                      </c:pt>
                      <c:pt idx="2320">
                        <c:v>30.206</c:v>
                      </c:pt>
                      <c:pt idx="2321">
                        <c:v>28.3568</c:v>
                      </c:pt>
                      <c:pt idx="2322">
                        <c:v>26.829000000000001</c:v>
                      </c:pt>
                      <c:pt idx="2323">
                        <c:v>25.6919</c:v>
                      </c:pt>
                      <c:pt idx="2324">
                        <c:v>24.9757</c:v>
                      </c:pt>
                      <c:pt idx="2325">
                        <c:v>24.6736</c:v>
                      </c:pt>
                      <c:pt idx="2326">
                        <c:v>24.7483</c:v>
                      </c:pt>
                      <c:pt idx="2327">
                        <c:v>25.143000000000001</c:v>
                      </c:pt>
                      <c:pt idx="2328">
                        <c:v>25.791</c:v>
                      </c:pt>
                      <c:pt idx="2329">
                        <c:v>26.622399999999999</c:v>
                      </c:pt>
                      <c:pt idx="2330">
                        <c:v>27.567699999999999</c:v>
                      </c:pt>
                      <c:pt idx="2331">
                        <c:v>28.556699999999999</c:v>
                      </c:pt>
                      <c:pt idx="2332">
                        <c:v>29.5183</c:v>
                      </c:pt>
                      <c:pt idx="2333">
                        <c:v>30.380600000000001</c:v>
                      </c:pt>
                      <c:pt idx="2334">
                        <c:v>31.075900000000001</c:v>
                      </c:pt>
                      <c:pt idx="2335">
                        <c:v>31.548200000000001</c:v>
                      </c:pt>
                      <c:pt idx="2336">
                        <c:v>31.7623</c:v>
                      </c:pt>
                      <c:pt idx="2337">
                        <c:v>31.7117</c:v>
                      </c:pt>
                      <c:pt idx="2338">
                        <c:v>31.42</c:v>
                      </c:pt>
                      <c:pt idx="2339">
                        <c:v>30.937000000000001</c:v>
                      </c:pt>
                      <c:pt idx="2340">
                        <c:v>30.328299999999999</c:v>
                      </c:pt>
                      <c:pt idx="2341">
                        <c:v>29.661300000000001</c:v>
                      </c:pt>
                      <c:pt idx="2342">
                        <c:v>28.9924</c:v>
                      </c:pt>
                      <c:pt idx="2343">
                        <c:v>28.359100000000002</c:v>
                      </c:pt>
                      <c:pt idx="2344">
                        <c:v>27.7791</c:v>
                      </c:pt>
                      <c:pt idx="2345">
                        <c:v>27.256699999999999</c:v>
                      </c:pt>
                      <c:pt idx="2346">
                        <c:v>26.794</c:v>
                      </c:pt>
                      <c:pt idx="2347">
                        <c:v>26.403700000000001</c:v>
                      </c:pt>
                      <c:pt idx="2348">
                        <c:v>26.118200000000002</c:v>
                      </c:pt>
                      <c:pt idx="2349">
                        <c:v>25.992699999999999</c:v>
                      </c:pt>
                      <c:pt idx="2350">
                        <c:v>26.101199999999999</c:v>
                      </c:pt>
                      <c:pt idx="2351">
                        <c:v>26.523900000000001</c:v>
                      </c:pt>
                      <c:pt idx="2352">
                        <c:v>27.331499999999998</c:v>
                      </c:pt>
                      <c:pt idx="2353">
                        <c:v>28.568200000000001</c:v>
                      </c:pt>
                      <c:pt idx="2354">
                        <c:v>30.2377</c:v>
                      </c:pt>
                      <c:pt idx="2355">
                        <c:v>32.294499999999999</c:v>
                      </c:pt>
                      <c:pt idx="2356">
                        <c:v>34.643099999999997</c:v>
                      </c:pt>
                      <c:pt idx="2357">
                        <c:v>37.143999999999998</c:v>
                      </c:pt>
                      <c:pt idx="2358">
                        <c:v>39.625900000000001</c:v>
                      </c:pt>
                      <c:pt idx="2359">
                        <c:v>41.9024</c:v>
                      </c:pt>
                      <c:pt idx="2360">
                        <c:v>43.791499999999999</c:v>
                      </c:pt>
                      <c:pt idx="2361">
                        <c:v>45.135399999999997</c:v>
                      </c:pt>
                      <c:pt idx="2362">
                        <c:v>45.819600000000001</c:v>
                      </c:pt>
                      <c:pt idx="2363">
                        <c:v>45.787199999999999</c:v>
                      </c:pt>
                      <c:pt idx="2364">
                        <c:v>45.047800000000002</c:v>
                      </c:pt>
                      <c:pt idx="2365">
                        <c:v>43.677999999999997</c:v>
                      </c:pt>
                      <c:pt idx="2366">
                        <c:v>41.812100000000001</c:v>
                      </c:pt>
                      <c:pt idx="2367">
                        <c:v>39.624200000000002</c:v>
                      </c:pt>
                      <c:pt idx="2368">
                        <c:v>37.304200000000002</c:v>
                      </c:pt>
                      <c:pt idx="2369">
                        <c:v>35.030999999999999</c:v>
                      </c:pt>
                      <c:pt idx="2370">
                        <c:v>32.949100000000001</c:v>
                      </c:pt>
                      <c:pt idx="2371">
                        <c:v>31.151199999999999</c:v>
                      </c:pt>
                      <c:pt idx="2372">
                        <c:v>29.670999999999999</c:v>
                      </c:pt>
                      <c:pt idx="2373">
                        <c:v>28.486799999999999</c:v>
                      </c:pt>
                      <c:pt idx="2374">
                        <c:v>27.5334</c:v>
                      </c:pt>
                      <c:pt idx="2375">
                        <c:v>26.72</c:v>
                      </c:pt>
                      <c:pt idx="2376">
                        <c:v>25.950299999999999</c:v>
                      </c:pt>
                      <c:pt idx="2377">
                        <c:v>25.141200000000001</c:v>
                      </c:pt>
                      <c:pt idx="2378">
                        <c:v>24.236499999999999</c:v>
                      </c:pt>
                      <c:pt idx="2379">
                        <c:v>23.2163</c:v>
                      </c:pt>
                      <c:pt idx="2380">
                        <c:v>22.098299999999998</c:v>
                      </c:pt>
                      <c:pt idx="2381">
                        <c:v>20.934999999999999</c:v>
                      </c:pt>
                      <c:pt idx="2382">
                        <c:v>19.804099999999998</c:v>
                      </c:pt>
                      <c:pt idx="2383">
                        <c:v>18.7971</c:v>
                      </c:pt>
                      <c:pt idx="2384">
                        <c:v>18.003699999999998</c:v>
                      </c:pt>
                      <c:pt idx="2385">
                        <c:v>17.497900000000001</c:v>
                      </c:pt>
                      <c:pt idx="2386">
                        <c:v>17.3248</c:v>
                      </c:pt>
                      <c:pt idx="2387">
                        <c:v>17.491700000000002</c:v>
                      </c:pt>
                      <c:pt idx="2388">
                        <c:v>17.965199999999999</c:v>
                      </c:pt>
                      <c:pt idx="2389">
                        <c:v>18.6752</c:v>
                      </c:pt>
                      <c:pt idx="2390">
                        <c:v>19.524999999999999</c:v>
                      </c:pt>
                      <c:pt idx="2391">
                        <c:v>20.407599999999999</c:v>
                      </c:pt>
                      <c:pt idx="2392">
                        <c:v>21.223600000000001</c:v>
                      </c:pt>
                      <c:pt idx="2393">
                        <c:v>21.898199999999999</c:v>
                      </c:pt>
                      <c:pt idx="2394">
                        <c:v>22.3933</c:v>
                      </c:pt>
                      <c:pt idx="2395">
                        <c:v>22.710799999999999</c:v>
                      </c:pt>
                      <c:pt idx="2396">
                        <c:v>22.887</c:v>
                      </c:pt>
                      <c:pt idx="2397">
                        <c:v>22.979399999999998</c:v>
                      </c:pt>
                      <c:pt idx="2398">
                        <c:v>23.0474</c:v>
                      </c:pt>
                      <c:pt idx="2399">
                        <c:v>23.134799999999998</c:v>
                      </c:pt>
                      <c:pt idx="2400">
                        <c:v>23.255600000000001</c:v>
                      </c:pt>
                      <c:pt idx="2401">
                        <c:v>23.389600000000002</c:v>
                      </c:pt>
                      <c:pt idx="2402">
                        <c:v>23.487400000000001</c:v>
                      </c:pt>
                      <c:pt idx="2403">
                        <c:v>23.483899999999998</c:v>
                      </c:pt>
                      <c:pt idx="2404">
                        <c:v>23.317599999999999</c:v>
                      </c:pt>
                      <c:pt idx="2405">
                        <c:v>22.948699999999999</c:v>
                      </c:pt>
                      <c:pt idx="2406">
                        <c:v>22.3733</c:v>
                      </c:pt>
                      <c:pt idx="2407">
                        <c:v>21.629200000000001</c:v>
                      </c:pt>
                      <c:pt idx="2408">
                        <c:v>20.792300000000001</c:v>
                      </c:pt>
                      <c:pt idx="2409">
                        <c:v>19.965299999999999</c:v>
                      </c:pt>
                      <c:pt idx="2410">
                        <c:v>19.260300000000001</c:v>
                      </c:pt>
                      <c:pt idx="2411">
                        <c:v>18.781400000000001</c:v>
                      </c:pt>
                      <c:pt idx="2412">
                        <c:v>18.608499999999999</c:v>
                      </c:pt>
                      <c:pt idx="2413">
                        <c:v>18.7864</c:v>
                      </c:pt>
                      <c:pt idx="2414">
                        <c:v>19.320599999999999</c:v>
                      </c:pt>
                      <c:pt idx="2415">
                        <c:v>20.1784</c:v>
                      </c:pt>
                      <c:pt idx="2416">
                        <c:v>21.295999999999999</c:v>
                      </c:pt>
                      <c:pt idx="2417">
                        <c:v>22.588100000000001</c:v>
                      </c:pt>
                      <c:pt idx="2418">
                        <c:v>23.960100000000001</c:v>
                      </c:pt>
                      <c:pt idx="2419">
                        <c:v>25.319500000000001</c:v>
                      </c:pt>
                      <c:pt idx="2420">
                        <c:v>26.585899999999999</c:v>
                      </c:pt>
                      <c:pt idx="2421">
                        <c:v>27.697500000000002</c:v>
                      </c:pt>
                      <c:pt idx="2422">
                        <c:v>28.613299999999999</c:v>
                      </c:pt>
                      <c:pt idx="2423">
                        <c:v>29.310500000000001</c:v>
                      </c:pt>
                      <c:pt idx="2424">
                        <c:v>29.7788</c:v>
                      </c:pt>
                      <c:pt idx="2425">
                        <c:v>30.012899999999998</c:v>
                      </c:pt>
                      <c:pt idx="2426">
                        <c:v>30.0063</c:v>
                      </c:pt>
                      <c:pt idx="2427">
                        <c:v>29.7485</c:v>
                      </c:pt>
                      <c:pt idx="2428">
                        <c:v>29.227399999999999</c:v>
                      </c:pt>
                      <c:pt idx="2429">
                        <c:v>28.435099999999998</c:v>
                      </c:pt>
                      <c:pt idx="2430">
                        <c:v>27.377199999999998</c:v>
                      </c:pt>
                      <c:pt idx="2431">
                        <c:v>26.080400000000001</c:v>
                      </c:pt>
                      <c:pt idx="2432">
                        <c:v>24.597000000000001</c:v>
                      </c:pt>
                      <c:pt idx="2433">
                        <c:v>23.0031</c:v>
                      </c:pt>
                      <c:pt idx="2434">
                        <c:v>21.392099999999999</c:v>
                      </c:pt>
                      <c:pt idx="2435">
                        <c:v>19.8628</c:v>
                      </c:pt>
                      <c:pt idx="2436">
                        <c:v>18.506499999999999</c:v>
                      </c:pt>
                      <c:pt idx="2437">
                        <c:v>17.394200000000001</c:v>
                      </c:pt>
                      <c:pt idx="2438">
                        <c:v>16.567699999999999</c:v>
                      </c:pt>
                      <c:pt idx="2439">
                        <c:v>16.034400000000002</c:v>
                      </c:pt>
                      <c:pt idx="2440">
                        <c:v>15.767899999999999</c:v>
                      </c:pt>
                      <c:pt idx="2441">
                        <c:v>15.712999999999999</c:v>
                      </c:pt>
                      <c:pt idx="2442">
                        <c:v>15.795</c:v>
                      </c:pt>
                      <c:pt idx="2443">
                        <c:v>15.9313</c:v>
                      </c:pt>
                      <c:pt idx="2444">
                        <c:v>16.043600000000001</c:v>
                      </c:pt>
                      <c:pt idx="2445">
                        <c:v>16.069400000000002</c:v>
                      </c:pt>
                      <c:pt idx="2446">
                        <c:v>15.97</c:v>
                      </c:pt>
                      <c:pt idx="2447">
                        <c:v>15.734500000000001</c:v>
                      </c:pt>
                      <c:pt idx="2448">
                        <c:v>15.3789</c:v>
                      </c:pt>
                      <c:pt idx="2449">
                        <c:v>14.9406</c:v>
                      </c:pt>
                      <c:pt idx="2450">
                        <c:v>14.4696</c:v>
                      </c:pt>
                      <c:pt idx="2451">
                        <c:v>14.0191</c:v>
                      </c:pt>
                      <c:pt idx="2452">
                        <c:v>13.635199999999999</c:v>
                      </c:pt>
                      <c:pt idx="2453">
                        <c:v>13.350199999999999</c:v>
                      </c:pt>
                      <c:pt idx="2454">
                        <c:v>13.1775</c:v>
                      </c:pt>
                      <c:pt idx="2455">
                        <c:v>13.110200000000001</c:v>
                      </c:pt>
                      <c:pt idx="2456">
                        <c:v>13.123200000000001</c:v>
                      </c:pt>
                      <c:pt idx="2457">
                        <c:v>13.1777</c:v>
                      </c:pt>
                      <c:pt idx="2458">
                        <c:v>13.2277</c:v>
                      </c:pt>
                      <c:pt idx="2459">
                        <c:v>13.228199999999999</c:v>
                      </c:pt>
                      <c:pt idx="2460">
                        <c:v>13.1433</c:v>
                      </c:pt>
                      <c:pt idx="2461">
                        <c:v>12.9526</c:v>
                      </c:pt>
                      <c:pt idx="2462">
                        <c:v>12.655799999999999</c:v>
                      </c:pt>
                      <c:pt idx="2463">
                        <c:v>12.2735</c:v>
                      </c:pt>
                      <c:pt idx="2464">
                        <c:v>11.843500000000001</c:v>
                      </c:pt>
                      <c:pt idx="2465">
                        <c:v>11.4153</c:v>
                      </c:pt>
                      <c:pt idx="2466">
                        <c:v>11.040900000000001</c:v>
                      </c:pt>
                      <c:pt idx="2467">
                        <c:v>10.766400000000001</c:v>
                      </c:pt>
                      <c:pt idx="2468">
                        <c:v>10.6249</c:v>
                      </c:pt>
                      <c:pt idx="2469">
                        <c:v>10.6312</c:v>
                      </c:pt>
                      <c:pt idx="2470">
                        <c:v>10.780799999999999</c:v>
                      </c:pt>
                      <c:pt idx="2471">
                        <c:v>11.051399999999999</c:v>
                      </c:pt>
                      <c:pt idx="2472">
                        <c:v>11.4069</c:v>
                      </c:pt>
                      <c:pt idx="2473">
                        <c:v>11.8033</c:v>
                      </c:pt>
                      <c:pt idx="2474">
                        <c:v>12.1942</c:v>
                      </c:pt>
                      <c:pt idx="2475">
                        <c:v>12.5373</c:v>
                      </c:pt>
                      <c:pt idx="2476">
                        <c:v>12.7982</c:v>
                      </c:pt>
                      <c:pt idx="2477">
                        <c:v>12.954499999999999</c:v>
                      </c:pt>
                      <c:pt idx="2478">
                        <c:v>12.9976</c:v>
                      </c:pt>
                      <c:pt idx="2479">
                        <c:v>12.932399999999999</c:v>
                      </c:pt>
                      <c:pt idx="2480">
                        <c:v>12.7759</c:v>
                      </c:pt>
                      <c:pt idx="2481">
                        <c:v>12.553900000000001</c:v>
                      </c:pt>
                      <c:pt idx="2482">
                        <c:v>12.295999999999999</c:v>
                      </c:pt>
                      <c:pt idx="2483">
                        <c:v>12.031499999999999</c:v>
                      </c:pt>
                      <c:pt idx="2484">
                        <c:v>11.7841</c:v>
                      </c:pt>
                      <c:pt idx="2485">
                        <c:v>11.5692</c:v>
                      </c:pt>
                      <c:pt idx="2486">
                        <c:v>11.392799999999999</c:v>
                      </c:pt>
                      <c:pt idx="2487">
                        <c:v>11.2522</c:v>
                      </c:pt>
                      <c:pt idx="2488">
                        <c:v>11.1388</c:v>
                      </c:pt>
                      <c:pt idx="2489">
                        <c:v>11.0419</c:v>
                      </c:pt>
                      <c:pt idx="2490">
                        <c:v>10.952</c:v>
                      </c:pt>
                      <c:pt idx="2491">
                        <c:v>10.863799999999999</c:v>
                      </c:pt>
                      <c:pt idx="2492">
                        <c:v>10.778</c:v>
                      </c:pt>
                      <c:pt idx="2493">
                        <c:v>10.701499999999999</c:v>
                      </c:pt>
                      <c:pt idx="2494">
                        <c:v>10.645799999999999</c:v>
                      </c:pt>
                      <c:pt idx="2495">
                        <c:v>10.625299999999999</c:v>
                      </c:pt>
                      <c:pt idx="2496">
                        <c:v>10.654</c:v>
                      </c:pt>
                      <c:pt idx="2497">
                        <c:v>10.742599999999999</c:v>
                      </c:pt>
                      <c:pt idx="2498">
                        <c:v>10.895899999999999</c:v>
                      </c:pt>
                      <c:pt idx="2499">
                        <c:v>11.110200000000001</c:v>
                      </c:pt>
                      <c:pt idx="2500">
                        <c:v>11.372299999999999</c:v>
                      </c:pt>
                      <c:pt idx="2501">
                        <c:v>11.659700000000001</c:v>
                      </c:pt>
                      <c:pt idx="2502">
                        <c:v>11.943</c:v>
                      </c:pt>
                      <c:pt idx="2503">
                        <c:v>12.189299999999999</c:v>
                      </c:pt>
                      <c:pt idx="2504">
                        <c:v>12.367699999999999</c:v>
                      </c:pt>
                      <c:pt idx="2505">
                        <c:v>12.454499999999999</c:v>
                      </c:pt>
                      <c:pt idx="2506">
                        <c:v>12.4374</c:v>
                      </c:pt>
                      <c:pt idx="2507">
                        <c:v>12.317600000000001</c:v>
                      </c:pt>
                      <c:pt idx="2508">
                        <c:v>12.109</c:v>
                      </c:pt>
                      <c:pt idx="2509">
                        <c:v>11.834099999999999</c:v>
                      </c:pt>
                      <c:pt idx="2510">
                        <c:v>11.5189</c:v>
                      </c:pt>
                      <c:pt idx="2511">
                        <c:v>11.1869</c:v>
                      </c:pt>
                      <c:pt idx="2512">
                        <c:v>10.854699999999999</c:v>
                      </c:pt>
                      <c:pt idx="2513">
                        <c:v>10.530200000000001</c:v>
                      </c:pt>
                      <c:pt idx="2514">
                        <c:v>10.213200000000001</c:v>
                      </c:pt>
                      <c:pt idx="2515">
                        <c:v>9.8990600000000004</c:v>
                      </c:pt>
                      <c:pt idx="2516">
                        <c:v>9.5830000000000002</c:v>
                      </c:pt>
                      <c:pt idx="2517">
                        <c:v>9.2642500000000005</c:v>
                      </c:pt>
                      <c:pt idx="2518">
                        <c:v>8.9488500000000002</c:v>
                      </c:pt>
                      <c:pt idx="2519">
                        <c:v>8.6503999999999994</c:v>
                      </c:pt>
                      <c:pt idx="2520">
                        <c:v>8.3887599999999996</c:v>
                      </c:pt>
                      <c:pt idx="2521">
                        <c:v>8.1874599999999997</c:v>
                      </c:pt>
                      <c:pt idx="2522">
                        <c:v>8.0703800000000001</c:v>
                      </c:pt>
                      <c:pt idx="2523">
                        <c:v>8.0585299999999993</c:v>
                      </c:pt>
                      <c:pt idx="2524">
                        <c:v>8.1673799999999996</c:v>
                      </c:pt>
                      <c:pt idx="2525">
                        <c:v>8.4047999999999998</c:v>
                      </c:pt>
                      <c:pt idx="2526">
                        <c:v>8.7697000000000003</c:v>
                      </c:pt>
                      <c:pt idx="2527">
                        <c:v>9.2512600000000003</c:v>
                      </c:pt>
                      <c:pt idx="2528">
                        <c:v>9.8288100000000007</c:v>
                      </c:pt>
                      <c:pt idx="2529">
                        <c:v>10.4726</c:v>
                      </c:pt>
                      <c:pt idx="2530">
                        <c:v>11.145899999999999</c:v>
                      </c:pt>
                      <c:pt idx="2531">
                        <c:v>11.807700000000001</c:v>
                      </c:pt>
                      <c:pt idx="2532">
                        <c:v>12.417400000000001</c:v>
                      </c:pt>
                      <c:pt idx="2533">
                        <c:v>12.938800000000001</c:v>
                      </c:pt>
                      <c:pt idx="2534">
                        <c:v>13.3437</c:v>
                      </c:pt>
                      <c:pt idx="2535">
                        <c:v>13.614599999999999</c:v>
                      </c:pt>
                      <c:pt idx="2536">
                        <c:v>13.745200000000001</c:v>
                      </c:pt>
                      <c:pt idx="2537">
                        <c:v>13.738300000000001</c:v>
                      </c:pt>
                      <c:pt idx="2538">
                        <c:v>13.603999999999999</c:v>
                      </c:pt>
                      <c:pt idx="2539">
                        <c:v>13.3566</c:v>
                      </c:pt>
                      <c:pt idx="2540">
                        <c:v>13.012</c:v>
                      </c:pt>
                      <c:pt idx="2541">
                        <c:v>12.587300000000001</c:v>
                      </c:pt>
                      <c:pt idx="2542">
                        <c:v>12.0998</c:v>
                      </c:pt>
                      <c:pt idx="2543">
                        <c:v>11.568199999999999</c:v>
                      </c:pt>
                      <c:pt idx="2544">
                        <c:v>11.0122</c:v>
                      </c:pt>
                      <c:pt idx="2545">
                        <c:v>10.453799999999999</c:v>
                      </c:pt>
                      <c:pt idx="2546">
                        <c:v>9.9158399999999993</c:v>
                      </c:pt>
                      <c:pt idx="2547">
                        <c:v>9.4219600000000003</c:v>
                      </c:pt>
                      <c:pt idx="2548">
                        <c:v>8.9951399999999992</c:v>
                      </c:pt>
                      <c:pt idx="2549">
                        <c:v>8.6564999999999994</c:v>
                      </c:pt>
                      <c:pt idx="2550">
                        <c:v>8.4237900000000003</c:v>
                      </c:pt>
                      <c:pt idx="2551">
                        <c:v>8.3098200000000002</c:v>
                      </c:pt>
                      <c:pt idx="2552">
                        <c:v>8.3208400000000005</c:v>
                      </c:pt>
                      <c:pt idx="2553">
                        <c:v>8.4551599999999993</c:v>
                      </c:pt>
                      <c:pt idx="2554">
                        <c:v>8.7024600000000003</c:v>
                      </c:pt>
                      <c:pt idx="2555">
                        <c:v>9.0439799999999995</c:v>
                      </c:pt>
                      <c:pt idx="2556">
                        <c:v>9.4541000000000004</c:v>
                      </c:pt>
                      <c:pt idx="2557">
                        <c:v>9.9028299999999998</c:v>
                      </c:pt>
                      <c:pt idx="2558">
                        <c:v>10.359</c:v>
                      </c:pt>
                      <c:pt idx="2559">
                        <c:v>10.7935</c:v>
                      </c:pt>
                      <c:pt idx="2560">
                        <c:v>11.181699999999999</c:v>
                      </c:pt>
                      <c:pt idx="2561">
                        <c:v>11.5055</c:v>
                      </c:pt>
                      <c:pt idx="2562">
                        <c:v>11.754300000000001</c:v>
                      </c:pt>
                      <c:pt idx="2563">
                        <c:v>11.9253</c:v>
                      </c:pt>
                      <c:pt idx="2564">
                        <c:v>12.0235</c:v>
                      </c:pt>
                      <c:pt idx="2565">
                        <c:v>12.061400000000001</c:v>
                      </c:pt>
                      <c:pt idx="2566">
                        <c:v>12.057700000000001</c:v>
                      </c:pt>
                      <c:pt idx="2567">
                        <c:v>12.0349</c:v>
                      </c:pt>
                      <c:pt idx="2568">
                        <c:v>12.015700000000001</c:v>
                      </c:pt>
                      <c:pt idx="2569">
                        <c:v>12.0182</c:v>
                      </c:pt>
                      <c:pt idx="2570">
                        <c:v>12.052199999999999</c:v>
                      </c:pt>
                      <c:pt idx="2571">
                        <c:v>12.1167</c:v>
                      </c:pt>
                      <c:pt idx="2572">
                        <c:v>12.2004</c:v>
                      </c:pt>
                      <c:pt idx="2573">
                        <c:v>12.286199999999999</c:v>
                      </c:pt>
                      <c:pt idx="2574">
                        <c:v>12.358599999999999</c:v>
                      </c:pt>
                      <c:pt idx="2575">
                        <c:v>12.4122</c:v>
                      </c:pt>
                      <c:pt idx="2576">
                        <c:v>12.4594</c:v>
                      </c:pt>
                      <c:pt idx="2577">
                        <c:v>12.534000000000001</c:v>
                      </c:pt>
                      <c:pt idx="2578">
                        <c:v>12.6906</c:v>
                      </c:pt>
                      <c:pt idx="2579">
                        <c:v>12.9976</c:v>
                      </c:pt>
                      <c:pt idx="2580">
                        <c:v>13.5265</c:v>
                      </c:pt>
                      <c:pt idx="2581">
                        <c:v>14.339399999999999</c:v>
                      </c:pt>
                      <c:pt idx="2582">
                        <c:v>15.477</c:v>
                      </c:pt>
                      <c:pt idx="2583">
                        <c:v>16.950700000000001</c:v>
                      </c:pt>
                      <c:pt idx="2584">
                        <c:v>18.740100000000002</c:v>
                      </c:pt>
                      <c:pt idx="2585">
                        <c:v>20.7958</c:v>
                      </c:pt>
                      <c:pt idx="2586">
                        <c:v>23.0473</c:v>
                      </c:pt>
                      <c:pt idx="2587">
                        <c:v>25.412600000000001</c:v>
                      </c:pt>
                      <c:pt idx="2588">
                        <c:v>27.807500000000001</c:v>
                      </c:pt>
                      <c:pt idx="2589">
                        <c:v>30.151499999999999</c:v>
                      </c:pt>
                      <c:pt idx="2590">
                        <c:v>32.370699999999999</c:v>
                      </c:pt>
                      <c:pt idx="2591">
                        <c:v>34.395499999999998</c:v>
                      </c:pt>
                      <c:pt idx="2592">
                        <c:v>36.158099999999997</c:v>
                      </c:pt>
                      <c:pt idx="2593">
                        <c:v>37.590200000000003</c:v>
                      </c:pt>
                      <c:pt idx="2594">
                        <c:v>38.624000000000002</c:v>
                      </c:pt>
                      <c:pt idx="2595">
                        <c:v>39.197800000000001</c:v>
                      </c:pt>
                      <c:pt idx="2596">
                        <c:v>39.265099999999997</c:v>
                      </c:pt>
                      <c:pt idx="2597">
                        <c:v>38.805399999999999</c:v>
                      </c:pt>
                      <c:pt idx="2598">
                        <c:v>37.832799999999999</c:v>
                      </c:pt>
                      <c:pt idx="2599">
                        <c:v>36.400700000000001</c:v>
                      </c:pt>
                      <c:pt idx="2600">
                        <c:v>34.599499999999999</c:v>
                      </c:pt>
                      <c:pt idx="2601">
                        <c:v>32.547199999999997</c:v>
                      </c:pt>
                      <c:pt idx="2602">
                        <c:v>30.376999999999999</c:v>
                      </c:pt>
                      <c:pt idx="2603">
                        <c:v>28.220800000000001</c:v>
                      </c:pt>
                      <c:pt idx="2604">
                        <c:v>26.1967</c:v>
                      </c:pt>
                      <c:pt idx="2605">
                        <c:v>24.3995</c:v>
                      </c:pt>
                      <c:pt idx="2606">
                        <c:v>22.8964</c:v>
                      </c:pt>
                      <c:pt idx="2607">
                        <c:v>21.728400000000001</c:v>
                      </c:pt>
                      <c:pt idx="2608">
                        <c:v>20.913399999999999</c:v>
                      </c:pt>
                      <c:pt idx="2609">
                        <c:v>20.450299999999999</c:v>
                      </c:pt>
                      <c:pt idx="2610">
                        <c:v>20.321000000000002</c:v>
                      </c:pt>
                      <c:pt idx="2611">
                        <c:v>20.490100000000002</c:v>
                      </c:pt>
                      <c:pt idx="2612">
                        <c:v>20.903700000000001</c:v>
                      </c:pt>
                      <c:pt idx="2613">
                        <c:v>21.488399999999999</c:v>
                      </c:pt>
                      <c:pt idx="2614">
                        <c:v>22.154299999999999</c:v>
                      </c:pt>
                      <c:pt idx="2615">
                        <c:v>22.801600000000001</c:v>
                      </c:pt>
                      <c:pt idx="2616">
                        <c:v>23.332799999999999</c:v>
                      </c:pt>
                      <c:pt idx="2617">
                        <c:v>23.666399999999999</c:v>
                      </c:pt>
                      <c:pt idx="2618">
                        <c:v>23.749400000000001</c:v>
                      </c:pt>
                      <c:pt idx="2619">
                        <c:v>23.566099999999999</c:v>
                      </c:pt>
                      <c:pt idx="2620">
                        <c:v>23.138500000000001</c:v>
                      </c:pt>
                      <c:pt idx="2621">
                        <c:v>22.5197</c:v>
                      </c:pt>
                      <c:pt idx="2622">
                        <c:v>21.7806</c:v>
                      </c:pt>
                      <c:pt idx="2623">
                        <c:v>20.994299999999999</c:v>
                      </c:pt>
                      <c:pt idx="2624">
                        <c:v>20.222200000000001</c:v>
                      </c:pt>
                      <c:pt idx="2625">
                        <c:v>19.5046</c:v>
                      </c:pt>
                      <c:pt idx="2626">
                        <c:v>18.859500000000001</c:v>
                      </c:pt>
                      <c:pt idx="2627">
                        <c:v>18.286899999999999</c:v>
                      </c:pt>
                      <c:pt idx="2628">
                        <c:v>17.777799999999999</c:v>
                      </c:pt>
                      <c:pt idx="2629">
                        <c:v>17.324300000000001</c:v>
                      </c:pt>
                      <c:pt idx="2630">
                        <c:v>16.926400000000001</c:v>
                      </c:pt>
                      <c:pt idx="2631">
                        <c:v>16.5943</c:v>
                      </c:pt>
                      <c:pt idx="2632">
                        <c:v>16.3444</c:v>
                      </c:pt>
                      <c:pt idx="2633">
                        <c:v>16.1922</c:v>
                      </c:pt>
                      <c:pt idx="2634">
                        <c:v>16.1432</c:v>
                      </c:pt>
                      <c:pt idx="2635">
                        <c:v>16.184999999999999</c:v>
                      </c:pt>
                      <c:pt idx="2636">
                        <c:v>16.284800000000001</c:v>
                      </c:pt>
                      <c:pt idx="2637">
                        <c:v>16.391400000000001</c:v>
                      </c:pt>
                      <c:pt idx="2638">
                        <c:v>16.4435</c:v>
                      </c:pt>
                      <c:pt idx="2639">
                        <c:v>16.381399999999999</c:v>
                      </c:pt>
                      <c:pt idx="2640">
                        <c:v>16.159099999999999</c:v>
                      </c:pt>
                      <c:pt idx="2641">
                        <c:v>15.7547</c:v>
                      </c:pt>
                      <c:pt idx="2642">
                        <c:v>15.1753</c:v>
                      </c:pt>
                      <c:pt idx="2643">
                        <c:v>14.456300000000001</c:v>
                      </c:pt>
                      <c:pt idx="2644">
                        <c:v>13.654400000000001</c:v>
                      </c:pt>
                      <c:pt idx="2645">
                        <c:v>12.8363</c:v>
                      </c:pt>
                      <c:pt idx="2646">
                        <c:v>12.065799999999999</c:v>
                      </c:pt>
                      <c:pt idx="2647">
                        <c:v>11.3924</c:v>
                      </c:pt>
                      <c:pt idx="2648">
                        <c:v>10.8438</c:v>
                      </c:pt>
                      <c:pt idx="2649">
                        <c:v>10.4237</c:v>
                      </c:pt>
                      <c:pt idx="2650">
                        <c:v>10.114800000000001</c:v>
                      </c:pt>
                      <c:pt idx="2651">
                        <c:v>9.8866399999999999</c:v>
                      </c:pt>
                      <c:pt idx="2652">
                        <c:v>9.7048400000000008</c:v>
                      </c:pt>
                      <c:pt idx="2653">
                        <c:v>9.5401299999999996</c:v>
                      </c:pt>
                      <c:pt idx="2654">
                        <c:v>9.3749500000000001</c:v>
                      </c:pt>
                      <c:pt idx="2655">
                        <c:v>9.2064500000000002</c:v>
                      </c:pt>
                      <c:pt idx="2656">
                        <c:v>9.0456199999999995</c:v>
                      </c:pt>
                      <c:pt idx="2657">
                        <c:v>8.9137799999999991</c:v>
                      </c:pt>
                      <c:pt idx="2658">
                        <c:v>8.8374299999999995</c:v>
                      </c:pt>
                      <c:pt idx="2659">
                        <c:v>8.8432200000000005</c:v>
                      </c:pt>
                      <c:pt idx="2660">
                        <c:v>8.9536700000000007</c:v>
                      </c:pt>
                      <c:pt idx="2661">
                        <c:v>9.1840899999999994</c:v>
                      </c:pt>
                      <c:pt idx="2662">
                        <c:v>9.5404300000000006</c:v>
                      </c:pt>
                      <c:pt idx="2663">
                        <c:v>10.0174</c:v>
                      </c:pt>
                      <c:pt idx="2664">
                        <c:v>10.597200000000001</c:v>
                      </c:pt>
                      <c:pt idx="2665">
                        <c:v>11.2478</c:v>
                      </c:pt>
                      <c:pt idx="2666">
                        <c:v>11.9236</c:v>
                      </c:pt>
                      <c:pt idx="2667">
                        <c:v>12.567399999999999</c:v>
                      </c:pt>
                      <c:pt idx="2668">
                        <c:v>13.115600000000001</c:v>
                      </c:pt>
                      <c:pt idx="2669">
                        <c:v>13.5061</c:v>
                      </c:pt>
                      <c:pt idx="2670">
                        <c:v>13.6877</c:v>
                      </c:pt>
                      <c:pt idx="2671">
                        <c:v>13.629200000000001</c:v>
                      </c:pt>
                      <c:pt idx="2672">
                        <c:v>13.326700000000001</c:v>
                      </c:pt>
                      <c:pt idx="2673">
                        <c:v>12.805999999999999</c:v>
                      </c:pt>
                      <c:pt idx="2674">
                        <c:v>12.1198</c:v>
                      </c:pt>
                      <c:pt idx="2675">
                        <c:v>11.3413</c:v>
                      </c:pt>
                      <c:pt idx="2676">
                        <c:v>10.5527</c:v>
                      </c:pt>
                      <c:pt idx="2677">
                        <c:v>9.8344400000000007</c:v>
                      </c:pt>
                      <c:pt idx="2678">
                        <c:v>9.2536299999999994</c:v>
                      </c:pt>
                      <c:pt idx="2679">
                        <c:v>8.8564399999999992</c:v>
                      </c:pt>
                      <c:pt idx="2680">
                        <c:v>8.6635299999999997</c:v>
                      </c:pt>
                      <c:pt idx="2681">
                        <c:v>8.6696600000000004</c:v>
                      </c:pt>
                      <c:pt idx="2682">
                        <c:v>8.8464700000000001</c:v>
                      </c:pt>
                      <c:pt idx="2683">
                        <c:v>9.14785</c:v>
                      </c:pt>
                      <c:pt idx="2684">
                        <c:v>9.51661</c:v>
                      </c:pt>
                      <c:pt idx="2685">
                        <c:v>9.8916900000000005</c:v>
                      </c:pt>
                      <c:pt idx="2686">
                        <c:v>10.215</c:v>
                      </c:pt>
                      <c:pt idx="2687">
                        <c:v>10.4376</c:v>
                      </c:pt>
                      <c:pt idx="2688">
                        <c:v>10.5242</c:v>
                      </c:pt>
                      <c:pt idx="2689">
                        <c:v>10.4566</c:v>
                      </c:pt>
                      <c:pt idx="2690">
                        <c:v>10.2347</c:v>
                      </c:pt>
                      <c:pt idx="2691">
                        <c:v>9.8755299999999995</c:v>
                      </c:pt>
                      <c:pt idx="2692">
                        <c:v>9.4104100000000006</c:v>
                      </c:pt>
                      <c:pt idx="2693">
                        <c:v>8.8798300000000001</c:v>
                      </c:pt>
                      <c:pt idx="2694">
                        <c:v>8.3274699999999999</c:v>
                      </c:pt>
                      <c:pt idx="2695">
                        <c:v>7.79399</c:v>
                      </c:pt>
                      <c:pt idx="2696">
                        <c:v>7.3116199999999996</c:v>
                      </c:pt>
                      <c:pt idx="2697">
                        <c:v>6.9007899999999998</c:v>
                      </c:pt>
                      <c:pt idx="2698">
                        <c:v>6.5693700000000002</c:v>
                      </c:pt>
                      <c:pt idx="2699">
                        <c:v>6.3146199999999997</c:v>
                      </c:pt>
                      <c:pt idx="2700">
                        <c:v>6.1274899999999999</c:v>
                      </c:pt>
                      <c:pt idx="2701">
                        <c:v>5.9980799999999999</c:v>
                      </c:pt>
                      <c:pt idx="2702">
                        <c:v>5.9211099999999997</c:v>
                      </c:pt>
                      <c:pt idx="2703">
                        <c:v>5.8999300000000003</c:v>
                      </c:pt>
                      <c:pt idx="2704">
                        <c:v>5.9480899999999997</c:v>
                      </c:pt>
                      <c:pt idx="2705">
                        <c:v>6.0879500000000002</c:v>
                      </c:pt>
                      <c:pt idx="2706">
                        <c:v>6.3464099999999997</c:v>
                      </c:pt>
                      <c:pt idx="2707">
                        <c:v>6.7485299999999997</c:v>
                      </c:pt>
                      <c:pt idx="2708">
                        <c:v>7.3101799999999999</c:v>
                      </c:pt>
                      <c:pt idx="2709">
                        <c:v>8.0311500000000002</c:v>
                      </c:pt>
                      <c:pt idx="2710">
                        <c:v>8.8903400000000001</c:v>
                      </c:pt>
                      <c:pt idx="2711">
                        <c:v>9.8442699999999999</c:v>
                      </c:pt>
                      <c:pt idx="2712">
                        <c:v>10.829700000000001</c:v>
                      </c:pt>
                      <c:pt idx="2713">
                        <c:v>11.7705</c:v>
                      </c:pt>
                      <c:pt idx="2714">
                        <c:v>12.5883</c:v>
                      </c:pt>
                      <c:pt idx="2715">
                        <c:v>13.214499999999999</c:v>
                      </c:pt>
                      <c:pt idx="2716">
                        <c:v>13.601800000000001</c:v>
                      </c:pt>
                      <c:pt idx="2717">
                        <c:v>13.7324</c:v>
                      </c:pt>
                      <c:pt idx="2718">
                        <c:v>13.621</c:v>
                      </c:pt>
                      <c:pt idx="2719">
                        <c:v>13.3116</c:v>
                      </c:pt>
                      <c:pt idx="2720">
                        <c:v>12.867599999999999</c:v>
                      </c:pt>
                      <c:pt idx="2721">
                        <c:v>12.3591</c:v>
                      </c:pt>
                      <c:pt idx="2722">
                        <c:v>11.8491</c:v>
                      </c:pt>
                      <c:pt idx="2723">
                        <c:v>11.382199999999999</c:v>
                      </c:pt>
                      <c:pt idx="2724">
                        <c:v>10.978300000000001</c:v>
                      </c:pt>
                      <c:pt idx="2725">
                        <c:v>10.632899999999999</c:v>
                      </c:pt>
                      <c:pt idx="2726">
                        <c:v>10.323399999999999</c:v>
                      </c:pt>
                      <c:pt idx="2727">
                        <c:v>10.0182</c:v>
                      </c:pt>
                      <c:pt idx="2728">
                        <c:v>9.6877700000000004</c:v>
                      </c:pt>
                      <c:pt idx="2729">
                        <c:v>9.3136299999999999</c:v>
                      </c:pt>
                      <c:pt idx="2730">
                        <c:v>8.8929100000000005</c:v>
                      </c:pt>
                      <c:pt idx="2731">
                        <c:v>8.4387600000000003</c:v>
                      </c:pt>
                      <c:pt idx="2732">
                        <c:v>7.9763500000000001</c:v>
                      </c:pt>
                      <c:pt idx="2733">
                        <c:v>7.5365099999999998</c:v>
                      </c:pt>
                      <c:pt idx="2734">
                        <c:v>7.1487100000000003</c:v>
                      </c:pt>
                      <c:pt idx="2735">
                        <c:v>6.8355199999999998</c:v>
                      </c:pt>
                      <c:pt idx="2736">
                        <c:v>6.6095699999999997</c:v>
                      </c:pt>
                      <c:pt idx="2737">
                        <c:v>6.4732799999999999</c:v>
                      </c:pt>
                      <c:pt idx="2738">
                        <c:v>6.42082</c:v>
                      </c:pt>
                      <c:pt idx="2739">
                        <c:v>6.4411899999999997</c:v>
                      </c:pt>
                      <c:pt idx="2740">
                        <c:v>6.5210800000000004</c:v>
                      </c:pt>
                      <c:pt idx="2741">
                        <c:v>6.6468100000000003</c:v>
                      </c:pt>
                      <c:pt idx="2742">
                        <c:v>6.8048900000000003</c:v>
                      </c:pt>
                      <c:pt idx="2743">
                        <c:v>6.9814299999999996</c:v>
                      </c:pt>
                      <c:pt idx="2744">
                        <c:v>7.1612400000000003</c:v>
                      </c:pt>
                      <c:pt idx="2745">
                        <c:v>7.3273400000000004</c:v>
                      </c:pt>
                      <c:pt idx="2746">
                        <c:v>7.4614599999999998</c:v>
                      </c:pt>
                      <c:pt idx="2747">
                        <c:v>7.5456899999999996</c:v>
                      </c:pt>
                      <c:pt idx="2748">
                        <c:v>7.5649800000000003</c:v>
                      </c:pt>
                      <c:pt idx="2749">
                        <c:v>7.5097899999999997</c:v>
                      </c:pt>
                      <c:pt idx="2750">
                        <c:v>7.3782100000000002</c:v>
                      </c:pt>
                      <c:pt idx="2751">
                        <c:v>7.1768400000000003</c:v>
                      </c:pt>
                      <c:pt idx="2752">
                        <c:v>6.92042</c:v>
                      </c:pt>
                      <c:pt idx="2753">
                        <c:v>6.6300299999999996</c:v>
                      </c:pt>
                      <c:pt idx="2754">
                        <c:v>6.33047</c:v>
                      </c:pt>
                      <c:pt idx="2755">
                        <c:v>6.04711</c:v>
                      </c:pt>
                      <c:pt idx="2756">
                        <c:v>5.8028899999999997</c:v>
                      </c:pt>
                      <c:pt idx="2757">
                        <c:v>5.6158799999999998</c:v>
                      </c:pt>
                      <c:pt idx="2758">
                        <c:v>5.4977200000000002</c:v>
                      </c:pt>
                      <c:pt idx="2759">
                        <c:v>5.4531700000000001</c:v>
                      </c:pt>
                      <c:pt idx="2760">
                        <c:v>5.4806400000000002</c:v>
                      </c:pt>
                      <c:pt idx="2761">
                        <c:v>5.5735000000000001</c:v>
                      </c:pt>
                      <c:pt idx="2762">
                        <c:v>5.7216300000000002</c:v>
                      </c:pt>
                      <c:pt idx="2763">
                        <c:v>5.9127700000000001</c:v>
                      </c:pt>
                      <c:pt idx="2764">
                        <c:v>6.1333500000000001</c:v>
                      </c:pt>
                      <c:pt idx="2765">
                        <c:v>6.3685900000000002</c:v>
                      </c:pt>
                      <c:pt idx="2766">
                        <c:v>6.6023399999999999</c:v>
                      </c:pt>
                      <c:pt idx="2767">
                        <c:v>6.8170200000000003</c:v>
                      </c:pt>
                      <c:pt idx="2768">
                        <c:v>6.9942000000000002</c:v>
                      </c:pt>
                      <c:pt idx="2769">
                        <c:v>7.1162000000000001</c:v>
                      </c:pt>
                      <c:pt idx="2770">
                        <c:v>7.1684599999999996</c:v>
                      </c:pt>
                      <c:pt idx="2771">
                        <c:v>7.1422600000000003</c:v>
                      </c:pt>
                      <c:pt idx="2772">
                        <c:v>7.0369700000000002</c:v>
                      </c:pt>
                      <c:pt idx="2773">
                        <c:v>6.8609999999999998</c:v>
                      </c:pt>
                      <c:pt idx="2774">
                        <c:v>6.6311600000000004</c:v>
                      </c:pt>
                      <c:pt idx="2775">
                        <c:v>6.3702100000000002</c:v>
                      </c:pt>
                      <c:pt idx="2776">
                        <c:v>6.1033999999999997</c:v>
                      </c:pt>
                      <c:pt idx="2777">
                        <c:v>5.85459</c:v>
                      </c:pt>
                      <c:pt idx="2778">
                        <c:v>5.6430400000000001</c:v>
                      </c:pt>
                      <c:pt idx="2779">
                        <c:v>5.4814600000000002</c:v>
                      </c:pt>
                      <c:pt idx="2780">
                        <c:v>5.3754499999999998</c:v>
                      </c:pt>
                      <c:pt idx="2781">
                        <c:v>5.3243799999999997</c:v>
                      </c:pt>
                      <c:pt idx="2782">
                        <c:v>5.3229800000000003</c:v>
                      </c:pt>
                      <c:pt idx="2783">
                        <c:v>5.3631599999999997</c:v>
                      </c:pt>
                      <c:pt idx="2784">
                        <c:v>5.4356900000000001</c:v>
                      </c:pt>
                      <c:pt idx="2785">
                        <c:v>5.5314199999999998</c:v>
                      </c:pt>
                      <c:pt idx="2786">
                        <c:v>5.6421200000000002</c:v>
                      </c:pt>
                      <c:pt idx="2787">
                        <c:v>5.76119</c:v>
                      </c:pt>
                      <c:pt idx="2788">
                        <c:v>5.8842800000000004</c:v>
                      </c:pt>
                      <c:pt idx="2789">
                        <c:v>6.0098000000000003</c:v>
                      </c:pt>
                      <c:pt idx="2790">
                        <c:v>6.1391400000000003</c:v>
                      </c:pt>
                      <c:pt idx="2791">
                        <c:v>6.2762900000000004</c:v>
                      </c:pt>
                      <c:pt idx="2792">
                        <c:v>6.4266800000000002</c:v>
                      </c:pt>
                      <c:pt idx="2793">
                        <c:v>6.5953600000000003</c:v>
                      </c:pt>
                      <c:pt idx="2794">
                        <c:v>6.7847299999999997</c:v>
                      </c:pt>
                      <c:pt idx="2795">
                        <c:v>6.9924799999999996</c:v>
                      </c:pt>
                      <c:pt idx="2796">
                        <c:v>7.2102599999999999</c:v>
                      </c:pt>
                      <c:pt idx="2797">
                        <c:v>7.42354</c:v>
                      </c:pt>
                      <c:pt idx="2798">
                        <c:v>7.6129300000000004</c:v>
                      </c:pt>
                      <c:pt idx="2799">
                        <c:v>7.75657</c:v>
                      </c:pt>
                      <c:pt idx="2800">
                        <c:v>7.8334599999999996</c:v>
                      </c:pt>
                      <c:pt idx="2801">
                        <c:v>7.8268899999999997</c:v>
                      </c:pt>
                      <c:pt idx="2802">
                        <c:v>7.7275099999999997</c:v>
                      </c:pt>
                      <c:pt idx="2803">
                        <c:v>7.53545</c:v>
                      </c:pt>
                      <c:pt idx="2804">
                        <c:v>7.2611400000000001</c:v>
                      </c:pt>
                      <c:pt idx="2805">
                        <c:v>6.9247699999999996</c:v>
                      </c:pt>
                      <c:pt idx="2806">
                        <c:v>6.5542999999999996</c:v>
                      </c:pt>
                      <c:pt idx="2807">
                        <c:v>6.18262</c:v>
                      </c:pt>
                      <c:pt idx="2808">
                        <c:v>5.8440899999999996</c:v>
                      </c:pt>
                      <c:pt idx="2809">
                        <c:v>5.5711000000000004</c:v>
                      </c:pt>
                      <c:pt idx="2810">
                        <c:v>5.3909900000000004</c:v>
                      </c:pt>
                      <c:pt idx="2811">
                        <c:v>5.3238099999999999</c:v>
                      </c:pt>
                      <c:pt idx="2812">
                        <c:v>5.3810099999999998</c:v>
                      </c:pt>
                      <c:pt idx="2813">
                        <c:v>5.56508</c:v>
                      </c:pt>
                      <c:pt idx="2814">
                        <c:v>5.8702300000000003</c:v>
                      </c:pt>
                      <c:pt idx="2815">
                        <c:v>6.28376</c:v>
                      </c:pt>
                      <c:pt idx="2816">
                        <c:v>6.7878499999999997</c:v>
                      </c:pt>
                      <c:pt idx="2817">
                        <c:v>7.36137</c:v>
                      </c:pt>
                      <c:pt idx="2818">
                        <c:v>7.9813599999999996</c:v>
                      </c:pt>
                      <c:pt idx="2819">
                        <c:v>8.6238299999999999</c:v>
                      </c:pt>
                      <c:pt idx="2820">
                        <c:v>9.2638599999999993</c:v>
                      </c:pt>
                      <c:pt idx="2821">
                        <c:v>9.8753299999999999</c:v>
                      </c:pt>
                      <c:pt idx="2822">
                        <c:v>10.4307</c:v>
                      </c:pt>
                      <c:pt idx="2823">
                        <c:v>10.901300000000001</c:v>
                      </c:pt>
                      <c:pt idx="2824">
                        <c:v>11.2591</c:v>
                      </c:pt>
                      <c:pt idx="2825">
                        <c:v>11.4787</c:v>
                      </c:pt>
                      <c:pt idx="2826">
                        <c:v>11.540800000000001</c:v>
                      </c:pt>
                      <c:pt idx="2827">
                        <c:v>11.4353</c:v>
                      </c:pt>
                      <c:pt idx="2828">
                        <c:v>11.163600000000001</c:v>
                      </c:pt>
                      <c:pt idx="2829">
                        <c:v>10.7395</c:v>
                      </c:pt>
                      <c:pt idx="2830">
                        <c:v>10.1881</c:v>
                      </c:pt>
                      <c:pt idx="2831">
                        <c:v>9.5436999999999994</c:v>
                      </c:pt>
                      <c:pt idx="2832">
                        <c:v>8.8456200000000003</c:v>
                      </c:pt>
                      <c:pt idx="2833">
                        <c:v>8.1344700000000003</c:v>
                      </c:pt>
                      <c:pt idx="2834">
                        <c:v>7.4482799999999996</c:v>
                      </c:pt>
                      <c:pt idx="2835">
                        <c:v>6.8194100000000004</c:v>
                      </c:pt>
                      <c:pt idx="2836">
                        <c:v>6.2724799999999998</c:v>
                      </c:pt>
                      <c:pt idx="2837">
                        <c:v>5.8232900000000001</c:v>
                      </c:pt>
                      <c:pt idx="2838">
                        <c:v>5.47851</c:v>
                      </c:pt>
                      <c:pt idx="2839">
                        <c:v>5.2361899999999997</c:v>
                      </c:pt>
                      <c:pt idx="2840">
                        <c:v>5.0868399999999996</c:v>
                      </c:pt>
                      <c:pt idx="2841">
                        <c:v>5.0151700000000003</c:v>
                      </c:pt>
                      <c:pt idx="2842">
                        <c:v>5.0022799999999998</c:v>
                      </c:pt>
                      <c:pt idx="2843">
                        <c:v>5.0282999999999998</c:v>
                      </c:pt>
                      <c:pt idx="2844">
                        <c:v>5.0748699999999998</c:v>
                      </c:pt>
                      <c:pt idx="2845">
                        <c:v>5.1271699999999996</c:v>
                      </c:pt>
                      <c:pt idx="2846">
                        <c:v>5.17509</c:v>
                      </c:pt>
                      <c:pt idx="2847">
                        <c:v>5.2132699999999996</c:v>
                      </c:pt>
                      <c:pt idx="2848">
                        <c:v>5.2402199999999999</c:v>
                      </c:pt>
                      <c:pt idx="2849">
                        <c:v>5.2567000000000004</c:v>
                      </c:pt>
                      <c:pt idx="2850">
                        <c:v>5.26403</c:v>
                      </c:pt>
                      <c:pt idx="2851">
                        <c:v>5.2627800000000002</c:v>
                      </c:pt>
                      <c:pt idx="2852">
                        <c:v>5.2519999999999998</c:v>
                      </c:pt>
                      <c:pt idx="2853">
                        <c:v>5.2293700000000003</c:v>
                      </c:pt>
                      <c:pt idx="2854">
                        <c:v>5.1919000000000004</c:v>
                      </c:pt>
                      <c:pt idx="2855">
                        <c:v>5.1371000000000002</c:v>
                      </c:pt>
                      <c:pt idx="2856">
                        <c:v>5.0642199999999997</c:v>
                      </c:pt>
                      <c:pt idx="2857">
                        <c:v>4.97532</c:v>
                      </c:pt>
                      <c:pt idx="2858">
                        <c:v>4.8760199999999996</c:v>
                      </c:pt>
                      <c:pt idx="2859">
                        <c:v>4.7755900000000002</c:v>
                      </c:pt>
                      <c:pt idx="2860">
                        <c:v>4.6865699999999997</c:v>
                      </c:pt>
                      <c:pt idx="2861">
                        <c:v>4.6236800000000002</c:v>
                      </c:pt>
                      <c:pt idx="2862">
                        <c:v>4.6023100000000001</c:v>
                      </c:pt>
                      <c:pt idx="2863">
                        <c:v>4.63652</c:v>
                      </c:pt>
                      <c:pt idx="2864">
                        <c:v>4.7369599999999998</c:v>
                      </c:pt>
                      <c:pt idx="2865">
                        <c:v>4.9089099999999997</c:v>
                      </c:pt>
                      <c:pt idx="2866">
                        <c:v>5.1507399999999999</c:v>
                      </c:pt>
                      <c:pt idx="2867">
                        <c:v>5.4531700000000001</c:v>
                      </c:pt>
                      <c:pt idx="2868">
                        <c:v>5.7995700000000001</c:v>
                      </c:pt>
                      <c:pt idx="2869">
                        <c:v>6.1676000000000002</c:v>
                      </c:pt>
                      <c:pt idx="2870">
                        <c:v>6.53193</c:v>
                      </c:pt>
                      <c:pt idx="2871">
                        <c:v>6.8677000000000001</c:v>
                      </c:pt>
                      <c:pt idx="2872">
                        <c:v>7.1542199999999996</c:v>
                      </c:pt>
                      <c:pt idx="2873">
                        <c:v>7.37784</c:v>
                      </c:pt>
                      <c:pt idx="2874">
                        <c:v>7.53362</c:v>
                      </c:pt>
                      <c:pt idx="2875">
                        <c:v>7.6252000000000004</c:v>
                      </c:pt>
                      <c:pt idx="2876">
                        <c:v>7.6632999999999996</c:v>
                      </c:pt>
                      <c:pt idx="2877">
                        <c:v>7.6631299999999998</c:v>
                      </c:pt>
                      <c:pt idx="2878">
                        <c:v>7.6417999999999999</c:v>
                      </c:pt>
                      <c:pt idx="2879">
                        <c:v>7.6161300000000001</c:v>
                      </c:pt>
                      <c:pt idx="2880">
                        <c:v>7.6013500000000001</c:v>
                      </c:pt>
                      <c:pt idx="2881">
                        <c:v>7.6104500000000002</c:v>
                      </c:pt>
                      <c:pt idx="2882">
                        <c:v>7.6536900000000001</c:v>
                      </c:pt>
                      <c:pt idx="2883">
                        <c:v>7.7377900000000004</c:v>
                      </c:pt>
                      <c:pt idx="2884">
                        <c:v>7.86463</c:v>
                      </c:pt>
                      <c:pt idx="2885">
                        <c:v>8.0295500000000004</c:v>
                      </c:pt>
                      <c:pt idx="2886">
                        <c:v>8.2199399999999994</c:v>
                      </c:pt>
                      <c:pt idx="2887">
                        <c:v>8.4150799999999997</c:v>
                      </c:pt>
                      <c:pt idx="2888">
                        <c:v>8.5876000000000001</c:v>
                      </c:pt>
                      <c:pt idx="2889">
                        <c:v>8.7068600000000007</c:v>
                      </c:pt>
                      <c:pt idx="2890">
                        <c:v>8.7437400000000007</c:v>
                      </c:pt>
                      <c:pt idx="2891">
                        <c:v>8.6756700000000002</c:v>
                      </c:pt>
                      <c:pt idx="2892">
                        <c:v>8.4910099999999993</c:v>
                      </c:pt>
                      <c:pt idx="2893">
                        <c:v>8.1914400000000001</c:v>
                      </c:pt>
                      <c:pt idx="2894">
                        <c:v>7.7921899999999997</c:v>
                      </c:pt>
                      <c:pt idx="2895">
                        <c:v>7.3198999999999996</c:v>
                      </c:pt>
                      <c:pt idx="2896">
                        <c:v>6.8090000000000002</c:v>
                      </c:pt>
                      <c:pt idx="2897">
                        <c:v>6.29732</c:v>
                      </c:pt>
                      <c:pt idx="2898">
                        <c:v>5.8217299999999996</c:v>
                      </c:pt>
                      <c:pt idx="2899">
                        <c:v>5.4145500000000002</c:v>
                      </c:pt>
                      <c:pt idx="2900">
                        <c:v>5.1008599999999999</c:v>
                      </c:pt>
                      <c:pt idx="2901">
                        <c:v>4.8967499999999999</c:v>
                      </c:pt>
                      <c:pt idx="2902">
                        <c:v>4.8084499999999997</c:v>
                      </c:pt>
                      <c:pt idx="2903">
                        <c:v>4.8322099999999999</c:v>
                      </c:pt>
                      <c:pt idx="2904">
                        <c:v>4.9548800000000002</c:v>
                      </c:pt>
                      <c:pt idx="2905">
                        <c:v>5.1552800000000003</c:v>
                      </c:pt>
                      <c:pt idx="2906">
                        <c:v>5.4063999999999997</c:v>
                      </c:pt>
                      <c:pt idx="2907">
                        <c:v>5.6783599999999996</c:v>
                      </c:pt>
                      <c:pt idx="2908">
                        <c:v>5.94191</c:v>
                      </c:pt>
                      <c:pt idx="2909">
                        <c:v>6.17218</c:v>
                      </c:pt>
                      <c:pt idx="2910">
                        <c:v>6.3519199999999998</c:v>
                      </c:pt>
                      <c:pt idx="2911">
                        <c:v>6.4739199999999997</c:v>
                      </c:pt>
                      <c:pt idx="2912">
                        <c:v>6.5419</c:v>
                      </c:pt>
                      <c:pt idx="2913">
                        <c:v>6.5698999999999996</c:v>
                      </c:pt>
                      <c:pt idx="2914">
                        <c:v>6.5800599999999996</c:v>
                      </c:pt>
                      <c:pt idx="2915">
                        <c:v>6.5992499999999996</c:v>
                      </c:pt>
                      <c:pt idx="2916">
                        <c:v>6.6550599999999998</c:v>
                      </c:pt>
                      <c:pt idx="2917">
                        <c:v>6.7716399999999997</c:v>
                      </c:pt>
                      <c:pt idx="2918">
                        <c:v>6.9659300000000002</c:v>
                      </c:pt>
                      <c:pt idx="2919">
                        <c:v>7.2445000000000004</c:v>
                      </c:pt>
                      <c:pt idx="2920">
                        <c:v>7.6014200000000001</c:v>
                      </c:pt>
                      <c:pt idx="2921">
                        <c:v>8.0173699999999997</c:v>
                      </c:pt>
                      <c:pt idx="2922">
                        <c:v>8.4604099999999995</c:v>
                      </c:pt>
                      <c:pt idx="2923">
                        <c:v>8.8886299999999991</c:v>
                      </c:pt>
                      <c:pt idx="2924">
                        <c:v>9.2549299999999999</c:v>
                      </c:pt>
                      <c:pt idx="2925">
                        <c:v>9.5132600000000007</c:v>
                      </c:pt>
                      <c:pt idx="2926">
                        <c:v>9.6257599999999996</c:v>
                      </c:pt>
                      <c:pt idx="2927">
                        <c:v>9.5692400000000006</c:v>
                      </c:pt>
                      <c:pt idx="2928">
                        <c:v>9.3397500000000004</c:v>
                      </c:pt>
                      <c:pt idx="2929">
                        <c:v>8.9539399999999993</c:v>
                      </c:pt>
                      <c:pt idx="2930">
                        <c:v>8.4469899999999996</c:v>
                      </c:pt>
                      <c:pt idx="2931">
                        <c:v>7.8672500000000003</c:v>
                      </c:pt>
                      <c:pt idx="2932">
                        <c:v>7.2687999999999997</c:v>
                      </c:pt>
                      <c:pt idx="2933">
                        <c:v>6.7035099999999996</c:v>
                      </c:pt>
                      <c:pt idx="2934">
                        <c:v>6.2139699999999998</c:v>
                      </c:pt>
                      <c:pt idx="2935">
                        <c:v>5.8287199999999997</c:v>
                      </c:pt>
                      <c:pt idx="2936">
                        <c:v>5.5602</c:v>
                      </c:pt>
                      <c:pt idx="2937">
                        <c:v>5.4054900000000004</c:v>
                      </c:pt>
                      <c:pt idx="2938">
                        <c:v>5.34938</c:v>
                      </c:pt>
                      <c:pt idx="2939">
                        <c:v>5.3687800000000001</c:v>
                      </c:pt>
                      <c:pt idx="2940">
                        <c:v>5.4378399999999996</c:v>
                      </c:pt>
                      <c:pt idx="2941">
                        <c:v>5.5326700000000004</c:v>
                      </c:pt>
                      <c:pt idx="2942">
                        <c:v>5.6351500000000003</c:v>
                      </c:pt>
                      <c:pt idx="2943">
                        <c:v>5.7352999999999996</c:v>
                      </c:pt>
                      <c:pt idx="2944">
                        <c:v>5.8319900000000002</c:v>
                      </c:pt>
                      <c:pt idx="2945">
                        <c:v>5.9318200000000001</c:v>
                      </c:pt>
                      <c:pt idx="2946">
                        <c:v>6.0466899999999999</c:v>
                      </c:pt>
                      <c:pt idx="2947">
                        <c:v>6.1901999999999999</c:v>
                      </c:pt>
                      <c:pt idx="2948">
                        <c:v>6.37392</c:v>
                      </c:pt>
                      <c:pt idx="2949">
                        <c:v>6.6039500000000002</c:v>
                      </c:pt>
                      <c:pt idx="2950">
                        <c:v>6.87866</c:v>
                      </c:pt>
                      <c:pt idx="2951">
                        <c:v>7.1879999999999997</c:v>
                      </c:pt>
                      <c:pt idx="2952">
                        <c:v>7.5144099999999998</c:v>
                      </c:pt>
                      <c:pt idx="2953">
                        <c:v>7.8352000000000004</c:v>
                      </c:pt>
                      <c:pt idx="2954">
                        <c:v>8.1259700000000006</c:v>
                      </c:pt>
                      <c:pt idx="2955">
                        <c:v>8.3644700000000007</c:v>
                      </c:pt>
                      <c:pt idx="2956">
                        <c:v>8.5342599999999997</c:v>
                      </c:pt>
                      <c:pt idx="2957">
                        <c:v>8.6277899999999992</c:v>
                      </c:pt>
                      <c:pt idx="2958">
                        <c:v>8.6484100000000002</c:v>
                      </c:pt>
                      <c:pt idx="2959">
                        <c:v>8.6110000000000007</c:v>
                      </c:pt>
                      <c:pt idx="2960">
                        <c:v>8.5410900000000005</c:v>
                      </c:pt>
                      <c:pt idx="2961">
                        <c:v>8.4723199999999999</c:v>
                      </c:pt>
                      <c:pt idx="2962">
                        <c:v>8.4425000000000008</c:v>
                      </c:pt>
                      <c:pt idx="2963">
                        <c:v>8.4884799999999991</c:v>
                      </c:pt>
                      <c:pt idx="2964">
                        <c:v>8.6407699999999998</c:v>
                      </c:pt>
                      <c:pt idx="2965">
                        <c:v>8.9186899999999998</c:v>
                      </c:pt>
                      <c:pt idx="2966">
                        <c:v>9.3272099999999991</c:v>
                      </c:pt>
                      <c:pt idx="2967">
                        <c:v>9.8562200000000004</c:v>
                      </c:pt>
                      <c:pt idx="2968">
                        <c:v>10.4825</c:v>
                      </c:pt>
                      <c:pt idx="2969">
                        <c:v>11.1739</c:v>
                      </c:pt>
                      <c:pt idx="2970">
                        <c:v>11.8949</c:v>
                      </c:pt>
                      <c:pt idx="2971">
                        <c:v>12.6114</c:v>
                      </c:pt>
                      <c:pt idx="2972">
                        <c:v>13.2941</c:v>
                      </c:pt>
                      <c:pt idx="2973">
                        <c:v>13.919</c:v>
                      </c:pt>
                      <c:pt idx="2974">
                        <c:v>14.4659</c:v>
                      </c:pt>
                      <c:pt idx="2975">
                        <c:v>14.9152</c:v>
                      </c:pt>
                      <c:pt idx="2976">
                        <c:v>15.2453</c:v>
                      </c:pt>
                      <c:pt idx="2977">
                        <c:v>15.431699999999999</c:v>
                      </c:pt>
                      <c:pt idx="2978">
                        <c:v>15.4489</c:v>
                      </c:pt>
                      <c:pt idx="2979">
                        <c:v>15.2752</c:v>
                      </c:pt>
                      <c:pt idx="2980">
                        <c:v>14.898400000000001</c:v>
                      </c:pt>
                      <c:pt idx="2981">
                        <c:v>14.3208</c:v>
                      </c:pt>
                      <c:pt idx="2982">
                        <c:v>13.5626</c:v>
                      </c:pt>
                      <c:pt idx="2983">
                        <c:v>12.6614</c:v>
                      </c:pt>
                      <c:pt idx="2984">
                        <c:v>11.6676</c:v>
                      </c:pt>
                      <c:pt idx="2985">
                        <c:v>10.6387</c:v>
                      </c:pt>
                      <c:pt idx="2986">
                        <c:v>9.6305599999999991</c:v>
                      </c:pt>
                      <c:pt idx="2987">
                        <c:v>8.6914800000000003</c:v>
                      </c:pt>
                      <c:pt idx="2988">
                        <c:v>7.8571900000000001</c:v>
                      </c:pt>
                      <c:pt idx="2989">
                        <c:v>7.1495199999999999</c:v>
                      </c:pt>
                      <c:pt idx="2990">
                        <c:v>6.5777200000000002</c:v>
                      </c:pt>
                      <c:pt idx="2991">
                        <c:v>6.1418100000000004</c:v>
                      </c:pt>
                      <c:pt idx="2992">
                        <c:v>5.8366899999999999</c:v>
                      </c:pt>
                      <c:pt idx="2993">
                        <c:v>5.6556100000000002</c:v>
                      </c:pt>
                      <c:pt idx="2994">
                        <c:v>5.59206</c:v>
                      </c:pt>
                      <c:pt idx="2995">
                        <c:v>5.6398799999999998</c:v>
                      </c:pt>
                      <c:pt idx="2996">
                        <c:v>5.7917399999999999</c:v>
                      </c:pt>
                      <c:pt idx="2997">
                        <c:v>6.0370900000000001</c:v>
                      </c:pt>
                      <c:pt idx="2998">
                        <c:v>6.3604500000000002</c:v>
                      </c:pt>
                      <c:pt idx="2999">
                        <c:v>6.7411199999999996</c:v>
                      </c:pt>
                      <c:pt idx="3000">
                        <c:v>7.1545899999999998</c:v>
                      </c:pt>
                      <c:pt idx="3001">
                        <c:v>7.5755400000000002</c:v>
                      </c:pt>
                      <c:pt idx="3002">
                        <c:v>7.98149</c:v>
                      </c:pt>
                      <c:pt idx="3003">
                        <c:v>8.3560400000000001</c:v>
                      </c:pt>
                      <c:pt idx="3004">
                        <c:v>8.69055</c:v>
                      </c:pt>
                      <c:pt idx="3005">
                        <c:v>8.9835700000000003</c:v>
                      </c:pt>
                      <c:pt idx="3006">
                        <c:v>9.2381100000000007</c:v>
                      </c:pt>
                      <c:pt idx="3007">
                        <c:v>9.4574300000000004</c:v>
                      </c:pt>
                      <c:pt idx="3008">
                        <c:v>9.6407299999999996</c:v>
                      </c:pt>
                      <c:pt idx="3009">
                        <c:v>9.7802500000000006</c:v>
                      </c:pt>
                      <c:pt idx="3010">
                        <c:v>9.8607700000000005</c:v>
                      </c:pt>
                      <c:pt idx="3011">
                        <c:v>9.8622300000000003</c:v>
                      </c:pt>
                      <c:pt idx="3012">
                        <c:v>9.7647399999999998</c:v>
                      </c:pt>
                      <c:pt idx="3013">
                        <c:v>9.5548999999999999</c:v>
                      </c:pt>
                      <c:pt idx="3014">
                        <c:v>9.2315500000000004</c:v>
                      </c:pt>
                      <c:pt idx="3015">
                        <c:v>8.8095400000000001</c:v>
                      </c:pt>
                      <c:pt idx="3016">
                        <c:v>8.3202700000000007</c:v>
                      </c:pt>
                      <c:pt idx="3017">
                        <c:v>7.8089500000000003</c:v>
                      </c:pt>
                      <c:pt idx="3018">
                        <c:v>7.3291599999999999</c:v>
                      </c:pt>
                      <c:pt idx="3019">
                        <c:v>6.9359900000000003</c:v>
                      </c:pt>
                      <c:pt idx="3020">
                        <c:v>6.6791600000000004</c:v>
                      </c:pt>
                      <c:pt idx="3021">
                        <c:v>6.5972099999999996</c:v>
                      </c:pt>
                      <c:pt idx="3022">
                        <c:v>6.7136100000000001</c:v>
                      </c:pt>
                      <c:pt idx="3023">
                        <c:v>7.0348600000000001</c:v>
                      </c:pt>
                      <c:pt idx="3024">
                        <c:v>7.5505500000000003</c:v>
                      </c:pt>
                      <c:pt idx="3025">
                        <c:v>8.2349499999999995</c:v>
                      </c:pt>
                      <c:pt idx="3026">
                        <c:v>9.0499200000000002</c:v>
                      </c:pt>
                      <c:pt idx="3027">
                        <c:v>9.9487699999999997</c:v>
                      </c:pt>
                      <c:pt idx="3028">
                        <c:v>10.880699999999999</c:v>
                      </c:pt>
                      <c:pt idx="3029">
                        <c:v>11.7957</c:v>
                      </c:pt>
                      <c:pt idx="3030">
                        <c:v>12.648199999999999</c:v>
                      </c:pt>
                      <c:pt idx="3031">
                        <c:v>13.401300000000001</c:v>
                      </c:pt>
                      <c:pt idx="3032">
                        <c:v>14.0275</c:v>
                      </c:pt>
                      <c:pt idx="3033">
                        <c:v>14.5098</c:v>
                      </c:pt>
                      <c:pt idx="3034">
                        <c:v>14.8407</c:v>
                      </c:pt>
                      <c:pt idx="3035">
                        <c:v>15.020799999999999</c:v>
                      </c:pt>
                      <c:pt idx="3036">
                        <c:v>15.0578</c:v>
                      </c:pt>
                      <c:pt idx="3037">
                        <c:v>14.9659</c:v>
                      </c:pt>
                      <c:pt idx="3038">
                        <c:v>14.7659</c:v>
                      </c:pt>
                      <c:pt idx="3039">
                        <c:v>14.484500000000001</c:v>
                      </c:pt>
                      <c:pt idx="3040">
                        <c:v>14.153600000000001</c:v>
                      </c:pt>
                      <c:pt idx="3041">
                        <c:v>13.807600000000001</c:v>
                      </c:pt>
                      <c:pt idx="3042">
                        <c:v>13.48</c:v>
                      </c:pt>
                      <c:pt idx="3043">
                        <c:v>13.197900000000001</c:v>
                      </c:pt>
                      <c:pt idx="3044">
                        <c:v>12.9771</c:v>
                      </c:pt>
                      <c:pt idx="3045">
                        <c:v>12.8186</c:v>
                      </c:pt>
                      <c:pt idx="3046">
                        <c:v>12.707000000000001</c:v>
                      </c:pt>
                      <c:pt idx="3047">
                        <c:v>12.612</c:v>
                      </c:pt>
                      <c:pt idx="3048">
                        <c:v>12.4933</c:v>
                      </c:pt>
                      <c:pt idx="3049">
                        <c:v>12.307499999999999</c:v>
                      </c:pt>
                      <c:pt idx="3050">
                        <c:v>12.0168</c:v>
                      </c:pt>
                      <c:pt idx="3051">
                        <c:v>11.5968</c:v>
                      </c:pt>
                      <c:pt idx="3052">
                        <c:v>11.0426</c:v>
                      </c:pt>
                      <c:pt idx="3053">
                        <c:v>10.371600000000001</c:v>
                      </c:pt>
                      <c:pt idx="3054">
                        <c:v>9.6229899999999997</c:v>
                      </c:pt>
                      <c:pt idx="3055">
                        <c:v>8.8534699999999997</c:v>
                      </c:pt>
                      <c:pt idx="3056">
                        <c:v>8.1304300000000005</c:v>
                      </c:pt>
                      <c:pt idx="3057">
                        <c:v>7.5236700000000001</c:v>
                      </c:pt>
                      <c:pt idx="3058">
                        <c:v>7.0969199999999999</c:v>
                      </c:pt>
                      <c:pt idx="3059">
                        <c:v>6.9002999999999997</c:v>
                      </c:pt>
                      <c:pt idx="3060">
                        <c:v>6.9645200000000003</c:v>
                      </c:pt>
                      <c:pt idx="3061">
                        <c:v>7.2973699999999999</c:v>
                      </c:pt>
                      <c:pt idx="3062">
                        <c:v>7.8826400000000003</c:v>
                      </c:pt>
                      <c:pt idx="3063">
                        <c:v>8.6816899999999997</c:v>
                      </c:pt>
                      <c:pt idx="3064">
                        <c:v>9.6374499999999994</c:v>
                      </c:pt>
                      <c:pt idx="3065">
                        <c:v>10.6807</c:v>
                      </c:pt>
                      <c:pt idx="3066">
                        <c:v>11.7376</c:v>
                      </c:pt>
                      <c:pt idx="3067">
                        <c:v>12.7387</c:v>
                      </c:pt>
                      <c:pt idx="3068">
                        <c:v>13.626200000000001</c:v>
                      </c:pt>
                      <c:pt idx="3069">
                        <c:v>14.3599</c:v>
                      </c:pt>
                      <c:pt idx="3070">
                        <c:v>14.921099999999999</c:v>
                      </c:pt>
                      <c:pt idx="3071">
                        <c:v>15.3111</c:v>
                      </c:pt>
                      <c:pt idx="3072">
                        <c:v>15.5481</c:v>
                      </c:pt>
                      <c:pt idx="3073">
                        <c:v>15.6608</c:v>
                      </c:pt>
                      <c:pt idx="3074">
                        <c:v>15.6805</c:v>
                      </c:pt>
                      <c:pt idx="3075">
                        <c:v>15.634399999999999</c:v>
                      </c:pt>
                      <c:pt idx="3076">
                        <c:v>15.540100000000001</c:v>
                      </c:pt>
                      <c:pt idx="3077">
                        <c:v>15.4034</c:v>
                      </c:pt>
                      <c:pt idx="3078">
                        <c:v>15.2188</c:v>
                      </c:pt>
                      <c:pt idx="3079">
                        <c:v>14.9739</c:v>
                      </c:pt>
                      <c:pt idx="3080">
                        <c:v>14.654299999999999</c:v>
                      </c:pt>
                      <c:pt idx="3081">
                        <c:v>14.249499999999999</c:v>
                      </c:pt>
                      <c:pt idx="3082">
                        <c:v>13.7575</c:v>
                      </c:pt>
                      <c:pt idx="3083">
                        <c:v>13.1868</c:v>
                      </c:pt>
                      <c:pt idx="3084">
                        <c:v>12.555999999999999</c:v>
                      </c:pt>
                      <c:pt idx="3085">
                        <c:v>11.89</c:v>
                      </c:pt>
                      <c:pt idx="3086">
                        <c:v>11.216799999999999</c:v>
                      </c:pt>
                      <c:pt idx="3087">
                        <c:v>10.562200000000001</c:v>
                      </c:pt>
                      <c:pt idx="3088">
                        <c:v>9.9479399999999991</c:v>
                      </c:pt>
                      <c:pt idx="3089">
                        <c:v>9.3901000000000003</c:v>
                      </c:pt>
                      <c:pt idx="3090">
                        <c:v>8.8995899999999999</c:v>
                      </c:pt>
                      <c:pt idx="3091">
                        <c:v>8.4833800000000004</c:v>
                      </c:pt>
                      <c:pt idx="3092">
                        <c:v>8.1455000000000002</c:v>
                      </c:pt>
                      <c:pt idx="3093">
                        <c:v>7.8873800000000003</c:v>
                      </c:pt>
                      <c:pt idx="3094">
                        <c:v>7.7077</c:v>
                      </c:pt>
                      <c:pt idx="3095">
                        <c:v>7.6022299999999996</c:v>
                      </c:pt>
                      <c:pt idx="3096">
                        <c:v>7.5643000000000002</c:v>
                      </c:pt>
                      <c:pt idx="3097">
                        <c:v>7.5864599999999998</c:v>
                      </c:pt>
                      <c:pt idx="3098">
                        <c:v>7.6629500000000004</c:v>
                      </c:pt>
                      <c:pt idx="3099">
                        <c:v>7.79223</c:v>
                      </c:pt>
                      <c:pt idx="3100">
                        <c:v>7.9784699999999997</c:v>
                      </c:pt>
                      <c:pt idx="3101">
                        <c:v>8.2310800000000004</c:v>
                      </c:pt>
                      <c:pt idx="3102">
                        <c:v>8.5618599999999994</c:v>
                      </c:pt>
                      <c:pt idx="3103">
                        <c:v>8.9803300000000004</c:v>
                      </c:pt>
                      <c:pt idx="3104">
                        <c:v>9.4883900000000008</c:v>
                      </c:pt>
                      <c:pt idx="3105">
                        <c:v>10.075900000000001</c:v>
                      </c:pt>
                      <c:pt idx="3106">
                        <c:v>10.718400000000001</c:v>
                      </c:pt>
                      <c:pt idx="3107">
                        <c:v>11.3782</c:v>
                      </c:pt>
                      <c:pt idx="3108">
                        <c:v>12.0083</c:v>
                      </c:pt>
                      <c:pt idx="3109">
                        <c:v>12.5585</c:v>
                      </c:pt>
                      <c:pt idx="3110">
                        <c:v>12.982699999999999</c:v>
                      </c:pt>
                      <c:pt idx="3111">
                        <c:v>13.2453</c:v>
                      </c:pt>
                      <c:pt idx="3112">
                        <c:v>13.325900000000001</c:v>
                      </c:pt>
                      <c:pt idx="3113">
                        <c:v>13.2209</c:v>
                      </c:pt>
                      <c:pt idx="3114">
                        <c:v>12.942600000000001</c:v>
                      </c:pt>
                      <c:pt idx="3115">
                        <c:v>12.516299999999999</c:v>
                      </c:pt>
                      <c:pt idx="3116">
                        <c:v>11.9755</c:v>
                      </c:pt>
                      <c:pt idx="3117">
                        <c:v>11.357799999999999</c:v>
                      </c:pt>
                      <c:pt idx="3118">
                        <c:v>10.700900000000001</c:v>
                      </c:pt>
                      <c:pt idx="3119">
                        <c:v>10.0406</c:v>
                      </c:pt>
                      <c:pt idx="3120">
                        <c:v>9.4094499999999996</c:v>
                      </c:pt>
                      <c:pt idx="3121">
                        <c:v>8.8372600000000006</c:v>
                      </c:pt>
                      <c:pt idx="3122">
                        <c:v>8.3506900000000002</c:v>
                      </c:pt>
                      <c:pt idx="3123">
                        <c:v>7.9731199999999998</c:v>
                      </c:pt>
                      <c:pt idx="3124">
                        <c:v>7.72309</c:v>
                      </c:pt>
                      <c:pt idx="3125">
                        <c:v>7.6120000000000001</c:v>
                      </c:pt>
                      <c:pt idx="3126">
                        <c:v>7.6411899999999999</c:v>
                      </c:pt>
                      <c:pt idx="3127">
                        <c:v>7.79948</c:v>
                      </c:pt>
                      <c:pt idx="3128">
                        <c:v>8.0620700000000003</c:v>
                      </c:pt>
                      <c:pt idx="3129">
                        <c:v>8.3914799999999996</c:v>
                      </c:pt>
                      <c:pt idx="3130">
                        <c:v>8.7409599999999994</c:v>
                      </c:pt>
                      <c:pt idx="3131">
                        <c:v>9.0599600000000002</c:v>
                      </c:pt>
                      <c:pt idx="3132">
                        <c:v>9.3008900000000008</c:v>
                      </c:pt>
                      <c:pt idx="3133">
                        <c:v>9.4258600000000001</c:v>
                      </c:pt>
                      <c:pt idx="3134">
                        <c:v>9.4121699999999997</c:v>
                      </c:pt>
                      <c:pt idx="3135">
                        <c:v>9.2553300000000007</c:v>
                      </c:pt>
                      <c:pt idx="3136">
                        <c:v>8.9691500000000008</c:v>
                      </c:pt>
                      <c:pt idx="3137">
                        <c:v>8.5828000000000007</c:v>
                      </c:pt>
                      <c:pt idx="3138">
                        <c:v>8.1355500000000003</c:v>
                      </c:pt>
                      <c:pt idx="3139">
                        <c:v>7.67049</c:v>
                      </c:pt>
                      <c:pt idx="3140">
                        <c:v>7.2284199999999998</c:v>
                      </c:pt>
                      <c:pt idx="3141">
                        <c:v>6.8434200000000001</c:v>
                      </c:pt>
                      <c:pt idx="3142">
                        <c:v>6.5405699999999998</c:v>
                      </c:pt>
                      <c:pt idx="3143">
                        <c:v>6.3362499999999997</c:v>
                      </c:pt>
                      <c:pt idx="3144">
                        <c:v>6.24003</c:v>
                      </c:pt>
                      <c:pt idx="3145">
                        <c:v>6.2574500000000004</c:v>
                      </c:pt>
                      <c:pt idx="3146">
                        <c:v>6.3920899999999996</c:v>
                      </c:pt>
                      <c:pt idx="3147">
                        <c:v>6.6463999999999999</c:v>
                      </c:pt>
                      <c:pt idx="3148">
                        <c:v>7.0207899999999999</c:v>
                      </c:pt>
                      <c:pt idx="3149">
                        <c:v>7.5114799999999997</c:v>
                      </c:pt>
                      <c:pt idx="3150">
                        <c:v>8.1079600000000003</c:v>
                      </c:pt>
                      <c:pt idx="3151">
                        <c:v>8.7910699999999995</c:v>
                      </c:pt>
                      <c:pt idx="3152">
                        <c:v>9.5325399999999991</c:v>
                      </c:pt>
                      <c:pt idx="3153">
                        <c:v>10.296200000000001</c:v>
                      </c:pt>
                      <c:pt idx="3154">
                        <c:v>11.040800000000001</c:v>
                      </c:pt>
                      <c:pt idx="3155">
                        <c:v>11.7242</c:v>
                      </c:pt>
                      <c:pt idx="3156">
                        <c:v>12.307499999999999</c:v>
                      </c:pt>
                      <c:pt idx="3157">
                        <c:v>12.76</c:v>
                      </c:pt>
                      <c:pt idx="3158">
                        <c:v>13.0625</c:v>
                      </c:pt>
                      <c:pt idx="3159">
                        <c:v>13.210800000000001</c:v>
                      </c:pt>
                      <c:pt idx="3160">
                        <c:v>13.216699999999999</c:v>
                      </c:pt>
                      <c:pt idx="3161">
                        <c:v>13.1076</c:v>
                      </c:pt>
                      <c:pt idx="3162">
                        <c:v>12.922800000000001</c:v>
                      </c:pt>
                      <c:pt idx="3163">
                        <c:v>12.709</c:v>
                      </c:pt>
                      <c:pt idx="3164">
                        <c:v>12.5122</c:v>
                      </c:pt>
                      <c:pt idx="3165">
                        <c:v>12.3703</c:v>
                      </c:pt>
                      <c:pt idx="3166">
                        <c:v>12.305899999999999</c:v>
                      </c:pt>
                      <c:pt idx="3167">
                        <c:v>12.3224</c:v>
                      </c:pt>
                      <c:pt idx="3168">
                        <c:v>12.4024</c:v>
                      </c:pt>
                      <c:pt idx="3169">
                        <c:v>12.5113</c:v>
                      </c:pt>
                      <c:pt idx="3170">
                        <c:v>12.6031</c:v>
                      </c:pt>
                      <c:pt idx="3171">
                        <c:v>12.6287</c:v>
                      </c:pt>
                      <c:pt idx="3172">
                        <c:v>12.5441</c:v>
                      </c:pt>
                      <c:pt idx="3173">
                        <c:v>12.318099999999999</c:v>
                      </c:pt>
                      <c:pt idx="3174">
                        <c:v>11.9369</c:v>
                      </c:pt>
                      <c:pt idx="3175">
                        <c:v>11.4064</c:v>
                      </c:pt>
                      <c:pt idx="3176">
                        <c:v>10.751300000000001</c:v>
                      </c:pt>
                      <c:pt idx="3177">
                        <c:v>10.0116</c:v>
                      </c:pt>
                      <c:pt idx="3178">
                        <c:v>9.2373999999999992</c:v>
                      </c:pt>
                      <c:pt idx="3179">
                        <c:v>8.4829500000000007</c:v>
                      </c:pt>
                      <c:pt idx="3180">
                        <c:v>7.8004800000000003</c:v>
                      </c:pt>
                      <c:pt idx="3181">
                        <c:v>7.2350599999999998</c:v>
                      </c:pt>
                      <c:pt idx="3182">
                        <c:v>6.8207599999999999</c:v>
                      </c:pt>
                      <c:pt idx="3183">
                        <c:v>6.5784799999999999</c:v>
                      </c:pt>
                      <c:pt idx="3184">
                        <c:v>6.5153600000000003</c:v>
                      </c:pt>
                      <c:pt idx="3185">
                        <c:v>6.6254999999999997</c:v>
                      </c:pt>
                      <c:pt idx="3186">
                        <c:v>6.8915499999999996</c:v>
                      </c:pt>
                      <c:pt idx="3187">
                        <c:v>7.2870400000000002</c:v>
                      </c:pt>
                      <c:pt idx="3188">
                        <c:v>7.7788700000000004</c:v>
                      </c:pt>
                      <c:pt idx="3189">
                        <c:v>8.3300199999999993</c:v>
                      </c:pt>
                      <c:pt idx="3190">
                        <c:v>8.9022400000000008</c:v>
                      </c:pt>
                      <c:pt idx="3191">
                        <c:v>9.4585600000000003</c:v>
                      </c:pt>
                      <c:pt idx="3192">
                        <c:v>9.9657199999999992</c:v>
                      </c:pt>
                      <c:pt idx="3193">
                        <c:v>10.3962</c:v>
                      </c:pt>
                      <c:pt idx="3194">
                        <c:v>10.7302</c:v>
                      </c:pt>
                      <c:pt idx="3195">
                        <c:v>10.956899999999999</c:v>
                      </c:pt>
                      <c:pt idx="3196">
                        <c:v>11.0753</c:v>
                      </c:pt>
                      <c:pt idx="3197">
                        <c:v>11.0947</c:v>
                      </c:pt>
                      <c:pt idx="3198">
                        <c:v>11.033099999999999</c:v>
                      </c:pt>
                      <c:pt idx="3199">
                        <c:v>10.9154</c:v>
                      </c:pt>
                      <c:pt idx="3200">
                        <c:v>10.7698</c:v>
                      </c:pt>
                      <c:pt idx="3201">
                        <c:v>10.6236</c:v>
                      </c:pt>
                      <c:pt idx="3202">
                        <c:v>10.4999</c:v>
                      </c:pt>
                      <c:pt idx="3203">
                        <c:v>10.413600000000001</c:v>
                      </c:pt>
                      <c:pt idx="3204">
                        <c:v>10.370900000000001</c:v>
                      </c:pt>
                      <c:pt idx="3205">
                        <c:v>10.369400000000001</c:v>
                      </c:pt>
                      <c:pt idx="3206">
                        <c:v>10.399900000000001</c:v>
                      </c:pt>
                      <c:pt idx="3207">
                        <c:v>10.449400000000001</c:v>
                      </c:pt>
                      <c:pt idx="3208">
                        <c:v>10.503500000000001</c:v>
                      </c:pt>
                      <c:pt idx="3209">
                        <c:v>10.548</c:v>
                      </c:pt>
                      <c:pt idx="3210">
                        <c:v>10.569800000000001</c:v>
                      </c:pt>
                      <c:pt idx="3211">
                        <c:v>10.557</c:v>
                      </c:pt>
                      <c:pt idx="3212">
                        <c:v>10.498900000000001</c:v>
                      </c:pt>
                      <c:pt idx="3213">
                        <c:v>10.3872</c:v>
                      </c:pt>
                      <c:pt idx="3214">
                        <c:v>10.218400000000001</c:v>
                      </c:pt>
                      <c:pt idx="3215">
                        <c:v>9.9962900000000001</c:v>
                      </c:pt>
                      <c:pt idx="3216">
                        <c:v>9.7345299999999995</c:v>
                      </c:pt>
                      <c:pt idx="3217">
                        <c:v>9.4578000000000007</c:v>
                      </c:pt>
                      <c:pt idx="3218">
                        <c:v>9.2003599999999999</c:v>
                      </c:pt>
                      <c:pt idx="3219">
                        <c:v>9.0019200000000001</c:v>
                      </c:pt>
                      <c:pt idx="3220">
                        <c:v>8.9014100000000003</c:v>
                      </c:pt>
                      <c:pt idx="3221">
                        <c:v>8.9298199999999994</c:v>
                      </c:pt>
                      <c:pt idx="3222">
                        <c:v>9.1040200000000002</c:v>
                      </c:pt>
                      <c:pt idx="3223">
                        <c:v>9.4228900000000007</c:v>
                      </c:pt>
                      <c:pt idx="3224">
                        <c:v>9.8667999999999996</c:v>
                      </c:pt>
                      <c:pt idx="3225">
                        <c:v>10.400600000000001</c:v>
                      </c:pt>
                      <c:pt idx="3226">
                        <c:v>10.979100000000001</c:v>
                      </c:pt>
                      <c:pt idx="3227">
                        <c:v>11.5547</c:v>
                      </c:pt>
                      <c:pt idx="3228">
                        <c:v>12.084</c:v>
                      </c:pt>
                      <c:pt idx="3229">
                        <c:v>12.5337</c:v>
                      </c:pt>
                      <c:pt idx="3230">
                        <c:v>12.8848</c:v>
                      </c:pt>
                      <c:pt idx="3231">
                        <c:v>13.1328</c:v>
                      </c:pt>
                      <c:pt idx="3232">
                        <c:v>13.287100000000001</c:v>
                      </c:pt>
                      <c:pt idx="3233">
                        <c:v>13.3668</c:v>
                      </c:pt>
                      <c:pt idx="3234">
                        <c:v>13.396800000000001</c:v>
                      </c:pt>
                      <c:pt idx="3235">
                        <c:v>13.4024</c:v>
                      </c:pt>
                      <c:pt idx="3236">
                        <c:v>13.405200000000001</c:v>
                      </c:pt>
                      <c:pt idx="3237">
                        <c:v>13.4198</c:v>
                      </c:pt>
                      <c:pt idx="3238">
                        <c:v>13.4527</c:v>
                      </c:pt>
                      <c:pt idx="3239">
                        <c:v>13.5022</c:v>
                      </c:pt>
                      <c:pt idx="3240">
                        <c:v>13.560499999999999</c:v>
                      </c:pt>
                      <c:pt idx="3241">
                        <c:v>13.6157</c:v>
                      </c:pt>
                      <c:pt idx="3242">
                        <c:v>13.6541</c:v>
                      </c:pt>
                      <c:pt idx="3243">
                        <c:v>13.662100000000001</c:v>
                      </c:pt>
                      <c:pt idx="3244">
                        <c:v>13.626899999999999</c:v>
                      </c:pt>
                      <c:pt idx="3245">
                        <c:v>13.5373</c:v>
                      </c:pt>
                      <c:pt idx="3246">
                        <c:v>13.383100000000001</c:v>
                      </c:pt>
                      <c:pt idx="3247">
                        <c:v>13.155900000000001</c:v>
                      </c:pt>
                      <c:pt idx="3248">
                        <c:v>12.8492</c:v>
                      </c:pt>
                      <c:pt idx="3249">
                        <c:v>12.4596</c:v>
                      </c:pt>
                      <c:pt idx="3250">
                        <c:v>11.988799999999999</c:v>
                      </c:pt>
                      <c:pt idx="3251">
                        <c:v>11.444100000000001</c:v>
                      </c:pt>
                      <c:pt idx="3252">
                        <c:v>10.8393</c:v>
                      </c:pt>
                      <c:pt idx="3253">
                        <c:v>10.194900000000001</c:v>
                      </c:pt>
                      <c:pt idx="3254">
                        <c:v>9.5361799999999999</c:v>
                      </c:pt>
                      <c:pt idx="3255">
                        <c:v>8.8920300000000001</c:v>
                      </c:pt>
                      <c:pt idx="3256">
                        <c:v>8.2923399999999994</c:v>
                      </c:pt>
                      <c:pt idx="3257">
                        <c:v>7.7660299999999998</c:v>
                      </c:pt>
                      <c:pt idx="3258">
                        <c:v>7.3391799999999998</c:v>
                      </c:pt>
                      <c:pt idx="3259">
                        <c:v>7.0332299999999996</c:v>
                      </c:pt>
                      <c:pt idx="3260">
                        <c:v>6.8632999999999997</c:v>
                      </c:pt>
                      <c:pt idx="3261">
                        <c:v>6.8363500000000004</c:v>
                      </c:pt>
                      <c:pt idx="3262">
                        <c:v>6.9496000000000002</c:v>
                      </c:pt>
                      <c:pt idx="3263">
                        <c:v>7.1894900000000002</c:v>
                      </c:pt>
                      <c:pt idx="3264">
                        <c:v>7.5319399999999996</c:v>
                      </c:pt>
                      <c:pt idx="3265">
                        <c:v>7.9443999999999999</c:v>
                      </c:pt>
                      <c:pt idx="3266">
                        <c:v>8.38978</c:v>
                      </c:pt>
                      <c:pt idx="3267">
                        <c:v>8.8317700000000006</c:v>
                      </c:pt>
                      <c:pt idx="3268">
                        <c:v>9.2403999999999993</c:v>
                      </c:pt>
                      <c:pt idx="3269">
                        <c:v>9.5965199999999999</c:v>
                      </c:pt>
                      <c:pt idx="3270">
                        <c:v>9.8940099999999997</c:v>
                      </c:pt>
                      <c:pt idx="3271">
                        <c:v>10.139099999999999</c:v>
                      </c:pt>
                      <c:pt idx="3272">
                        <c:v>10.347</c:v>
                      </c:pt>
                      <c:pt idx="3273">
                        <c:v>10.536300000000001</c:v>
                      </c:pt>
                      <c:pt idx="3274">
                        <c:v>10.723699999999999</c:v>
                      </c:pt>
                      <c:pt idx="3275">
                        <c:v>10.918699999999999</c:v>
                      </c:pt>
                      <c:pt idx="3276">
                        <c:v>11.121600000000001</c:v>
                      </c:pt>
                      <c:pt idx="3277">
                        <c:v>11.3231</c:v>
                      </c:pt>
                      <c:pt idx="3278">
                        <c:v>11.507</c:v>
                      </c:pt>
                      <c:pt idx="3279">
                        <c:v>11.653600000000001</c:v>
                      </c:pt>
                      <c:pt idx="3280">
                        <c:v>11.744899999999999</c:v>
                      </c:pt>
                      <c:pt idx="3281">
                        <c:v>11.7681</c:v>
                      </c:pt>
                      <c:pt idx="3282">
                        <c:v>11.719099999999999</c:v>
                      </c:pt>
                      <c:pt idx="3283">
                        <c:v>11.603300000000001</c:v>
                      </c:pt>
                      <c:pt idx="3284">
                        <c:v>11.435499999999999</c:v>
                      </c:pt>
                      <c:pt idx="3285">
                        <c:v>11.2377</c:v>
                      </c:pt>
                      <c:pt idx="3286">
                        <c:v>11.035500000000001</c:v>
                      </c:pt>
                      <c:pt idx="3287">
                        <c:v>10.853899999999999</c:v>
                      </c:pt>
                      <c:pt idx="3288">
                        <c:v>10.712999999999999</c:v>
                      </c:pt>
                      <c:pt idx="3289">
                        <c:v>10.624000000000001</c:v>
                      </c:pt>
                      <c:pt idx="3290">
                        <c:v>10.5871</c:v>
                      </c:pt>
                      <c:pt idx="3291">
                        <c:v>10.5905</c:v>
                      </c:pt>
                      <c:pt idx="3292">
                        <c:v>10.6122</c:v>
                      </c:pt>
                      <c:pt idx="3293">
                        <c:v>10.623799999999999</c:v>
                      </c:pt>
                      <c:pt idx="3294">
                        <c:v>10.5947</c:v>
                      </c:pt>
                      <c:pt idx="3295">
                        <c:v>10.498100000000001</c:v>
                      </c:pt>
                      <c:pt idx="3296">
                        <c:v>10.315899999999999</c:v>
                      </c:pt>
                      <c:pt idx="3297">
                        <c:v>10.042299999999999</c:v>
                      </c:pt>
                      <c:pt idx="3298">
                        <c:v>9.6859999999999999</c:v>
                      </c:pt>
                      <c:pt idx="3299">
                        <c:v>9.2693700000000003</c:v>
                      </c:pt>
                      <c:pt idx="3300">
                        <c:v>8.82592</c:v>
                      </c:pt>
                      <c:pt idx="3301">
                        <c:v>8.39541</c:v>
                      </c:pt>
                      <c:pt idx="3302">
                        <c:v>8.0179899999999993</c:v>
                      </c:pt>
                      <c:pt idx="3303">
                        <c:v>7.7280899999999999</c:v>
                      </c:pt>
                      <c:pt idx="3304">
                        <c:v>7.5493300000000003</c:v>
                      </c:pt>
                      <c:pt idx="3305">
                        <c:v>7.4913699999999999</c:v>
                      </c:pt>
                      <c:pt idx="3306">
                        <c:v>7.5492400000000002</c:v>
                      </c:pt>
                      <c:pt idx="3307">
                        <c:v>7.7052699999999996</c:v>
                      </c:pt>
                      <c:pt idx="3308">
                        <c:v>7.9330299999999996</c:v>
                      </c:pt>
                      <c:pt idx="3309">
                        <c:v>8.2024000000000008</c:v>
                      </c:pt>
                      <c:pt idx="3310">
                        <c:v>8.4846199999999996</c:v>
                      </c:pt>
                      <c:pt idx="3311">
                        <c:v>8.7564600000000006</c:v>
                      </c:pt>
                      <c:pt idx="3312">
                        <c:v>9.0026799999999998</c:v>
                      </c:pt>
                      <c:pt idx="3313">
                        <c:v>9.2167999999999992</c:v>
                      </c:pt>
                      <c:pt idx="3314">
                        <c:v>9.4002499999999998</c:v>
                      </c:pt>
                      <c:pt idx="3315">
                        <c:v>9.5603300000000004</c:v>
                      </c:pt>
                      <c:pt idx="3316">
                        <c:v>9.7075399999999998</c:v>
                      </c:pt>
                      <c:pt idx="3317">
                        <c:v>9.8528400000000005</c:v>
                      </c:pt>
                      <c:pt idx="3318">
                        <c:v>10.005000000000001</c:v>
                      </c:pt>
                      <c:pt idx="3319">
                        <c:v>10.168900000000001</c:v>
                      </c:pt>
                      <c:pt idx="3320">
                        <c:v>10.343999999999999</c:v>
                      </c:pt>
                      <c:pt idx="3321">
                        <c:v>10.524800000000001</c:v>
                      </c:pt>
                      <c:pt idx="3322">
                        <c:v>10.7013</c:v>
                      </c:pt>
                      <c:pt idx="3323">
                        <c:v>10.8611</c:v>
                      </c:pt>
                      <c:pt idx="3324">
                        <c:v>10.991400000000001</c:v>
                      </c:pt>
                      <c:pt idx="3325">
                        <c:v>11.081</c:v>
                      </c:pt>
                      <c:pt idx="3326">
                        <c:v>11.1225</c:v>
                      </c:pt>
                      <c:pt idx="3327">
                        <c:v>11.1128</c:v>
                      </c:pt>
                      <c:pt idx="3328">
                        <c:v>11.0528</c:v>
                      </c:pt>
                      <c:pt idx="3329">
                        <c:v>10.946899999999999</c:v>
                      </c:pt>
                      <c:pt idx="3330">
                        <c:v>10.801500000000001</c:v>
                      </c:pt>
                      <c:pt idx="3331">
                        <c:v>10.623100000000001</c:v>
                      </c:pt>
                      <c:pt idx="3332">
                        <c:v>10.4176</c:v>
                      </c:pt>
                      <c:pt idx="3333">
                        <c:v>10.1892</c:v>
                      </c:pt>
                      <c:pt idx="3334">
                        <c:v>9.9403600000000001</c:v>
                      </c:pt>
                      <c:pt idx="3335">
                        <c:v>9.6725999999999992</c:v>
                      </c:pt>
                      <c:pt idx="3336">
                        <c:v>9.3870299999999993</c:v>
                      </c:pt>
                      <c:pt idx="3337">
                        <c:v>9.0856600000000007</c:v>
                      </c:pt>
                      <c:pt idx="3338">
                        <c:v>8.7724299999999999</c:v>
                      </c:pt>
                      <c:pt idx="3339">
                        <c:v>8.4539000000000009</c:v>
                      </c:pt>
                      <c:pt idx="3340">
                        <c:v>8.1394699999999993</c:v>
                      </c:pt>
                      <c:pt idx="3341">
                        <c:v>7.8410299999999999</c:v>
                      </c:pt>
                      <c:pt idx="3342">
                        <c:v>7.5718500000000004</c:v>
                      </c:pt>
                      <c:pt idx="3343">
                        <c:v>7.3451700000000004</c:v>
                      </c:pt>
                      <c:pt idx="3344">
                        <c:v>7.1723699999999999</c:v>
                      </c:pt>
                      <c:pt idx="3345">
                        <c:v>7.0614600000000003</c:v>
                      </c:pt>
                      <c:pt idx="3346">
                        <c:v>7.01579</c:v>
                      </c:pt>
                      <c:pt idx="3347">
                        <c:v>7.0335700000000001</c:v>
                      </c:pt>
                      <c:pt idx="3348">
                        <c:v>7.1080399999999999</c:v>
                      </c:pt>
                      <c:pt idx="3349">
                        <c:v>7.2282799999999998</c:v>
                      </c:pt>
                      <c:pt idx="3350">
                        <c:v>7.3806200000000004</c:v>
                      </c:pt>
                      <c:pt idx="3351">
                        <c:v>7.5500999999999996</c:v>
                      </c:pt>
                      <c:pt idx="3352">
                        <c:v>7.7221000000000002</c:v>
                      </c:pt>
                      <c:pt idx="3353">
                        <c:v>7.8836300000000001</c:v>
                      </c:pt>
                      <c:pt idx="3354">
                        <c:v>8.0243599999999997</c:v>
                      </c:pt>
                      <c:pt idx="3355">
                        <c:v>8.1372199999999992</c:v>
                      </c:pt>
                      <c:pt idx="3356">
                        <c:v>8.2185799999999993</c:v>
                      </c:pt>
                      <c:pt idx="3357">
                        <c:v>8.2681000000000004</c:v>
                      </c:pt>
                      <c:pt idx="3358">
                        <c:v>8.2880800000000008</c:v>
                      </c:pt>
                      <c:pt idx="3359">
                        <c:v>8.2826400000000007</c:v>
                      </c:pt>
                      <c:pt idx="3360">
                        <c:v>8.2566299999999995</c:v>
                      </c:pt>
                      <c:pt idx="3361">
                        <c:v>8.2145600000000005</c:v>
                      </c:pt>
                      <c:pt idx="3362">
                        <c:v>8.1596799999999998</c:v>
                      </c:pt>
                      <c:pt idx="3363">
                        <c:v>8.0933799999999998</c:v>
                      </c:pt>
                      <c:pt idx="3364">
                        <c:v>8.0150900000000007</c:v>
                      </c:pt>
                      <c:pt idx="3365">
                        <c:v>7.9226700000000001</c:v>
                      </c:pt>
                      <c:pt idx="3366">
                        <c:v>7.8132999999999999</c:v>
                      </c:pt>
                      <c:pt idx="3367">
                        <c:v>7.6845400000000001</c:v>
                      </c:pt>
                      <c:pt idx="3368">
                        <c:v>7.5354000000000001</c:v>
                      </c:pt>
                      <c:pt idx="3369">
                        <c:v>7.3671100000000003</c:v>
                      </c:pt>
                      <c:pt idx="3370">
                        <c:v>7.1833799999999997</c:v>
                      </c:pt>
                      <c:pt idx="3371">
                        <c:v>6.99</c:v>
                      </c:pt>
                      <c:pt idx="3372">
                        <c:v>6.7940100000000001</c:v>
                      </c:pt>
                      <c:pt idx="3373">
                        <c:v>6.6026899999999999</c:v>
                      </c:pt>
                      <c:pt idx="3374">
                        <c:v>6.4226099999999997</c:v>
                      </c:pt>
                      <c:pt idx="3375">
                        <c:v>6.2592299999999996</c:v>
                      </c:pt>
                      <c:pt idx="3376">
                        <c:v>6.1169599999999997</c:v>
                      </c:pt>
                      <c:pt idx="3377">
                        <c:v>5.9996999999999998</c:v>
                      </c:pt>
                      <c:pt idx="3378">
                        <c:v>5.9114399999999998</c:v>
                      </c:pt>
                      <c:pt idx="3379">
                        <c:v>5.8565699999999996</c:v>
                      </c:pt>
                      <c:pt idx="3380">
                        <c:v>5.8395000000000001</c:v>
                      </c:pt>
                      <c:pt idx="3381">
                        <c:v>5.8636299999999997</c:v>
                      </c:pt>
                      <c:pt idx="3382">
                        <c:v>5.9298200000000003</c:v>
                      </c:pt>
                      <c:pt idx="3383">
                        <c:v>6.03491</c:v>
                      </c:pt>
                      <c:pt idx="3384">
                        <c:v>6.1707400000000003</c:v>
                      </c:pt>
                      <c:pt idx="3385">
                        <c:v>6.32423</c:v>
                      </c:pt>
                      <c:pt idx="3386">
                        <c:v>6.4785000000000004</c:v>
                      </c:pt>
                      <c:pt idx="3387">
                        <c:v>6.6148899999999999</c:v>
                      </c:pt>
                      <c:pt idx="3388">
                        <c:v>6.7155300000000002</c:v>
                      </c:pt>
                      <c:pt idx="3389">
                        <c:v>6.7657100000000003</c:v>
                      </c:pt>
                      <c:pt idx="3390">
                        <c:v>6.7557</c:v>
                      </c:pt>
                      <c:pt idx="3391">
                        <c:v>6.6817000000000002</c:v>
                      </c:pt>
                      <c:pt idx="3392">
                        <c:v>6.5458100000000004</c:v>
                      </c:pt>
                      <c:pt idx="3393">
                        <c:v>6.3553300000000004</c:v>
                      </c:pt>
                      <c:pt idx="3394">
                        <c:v>6.12155</c:v>
                      </c:pt>
                      <c:pt idx="3395">
                        <c:v>5.8586499999999999</c:v>
                      </c:pt>
                      <c:pt idx="3396">
                        <c:v>5.5826000000000002</c:v>
                      </c:pt>
                      <c:pt idx="3397">
                        <c:v>5.31053</c:v>
                      </c:pt>
                      <c:pt idx="3398">
                        <c:v>5.0600100000000001</c:v>
                      </c:pt>
                      <c:pt idx="3399">
                        <c:v>4.8483999999999998</c:v>
                      </c:pt>
                      <c:pt idx="3400">
                        <c:v>4.6917900000000001</c:v>
                      </c:pt>
                      <c:pt idx="3401">
                        <c:v>4.6036099999999998</c:v>
                      </c:pt>
                      <c:pt idx="3402">
                        <c:v>4.593</c:v>
                      </c:pt>
                      <c:pt idx="3403">
                        <c:v>4.6633899999999997</c:v>
                      </c:pt>
                      <c:pt idx="3404">
                        <c:v>4.8115500000000004</c:v>
                      </c:pt>
                      <c:pt idx="3405">
                        <c:v>5.0276800000000001</c:v>
                      </c:pt>
                      <c:pt idx="3406">
                        <c:v>5.2962800000000003</c:v>
                      </c:pt>
                      <c:pt idx="3407">
                        <c:v>5.5979599999999996</c:v>
                      </c:pt>
                      <c:pt idx="3408">
                        <c:v>5.91153</c:v>
                      </c:pt>
                      <c:pt idx="3409">
                        <c:v>6.2161099999999996</c:v>
                      </c:pt>
                      <c:pt idx="3410">
                        <c:v>6.4928600000000003</c:v>
                      </c:pt>
                      <c:pt idx="3411">
                        <c:v>6.7263000000000002</c:v>
                      </c:pt>
                      <c:pt idx="3412">
                        <c:v>6.9051499999999999</c:v>
                      </c:pt>
                      <c:pt idx="3413">
                        <c:v>7.0228599999999997</c:v>
                      </c:pt>
                      <c:pt idx="3414">
                        <c:v>7.0778999999999996</c:v>
                      </c:pt>
                      <c:pt idx="3415">
                        <c:v>7.0737800000000002</c:v>
                      </c:pt>
                      <c:pt idx="3416">
                        <c:v>7.0187099999999996</c:v>
                      </c:pt>
                      <c:pt idx="3417">
                        <c:v>6.9248200000000004</c:v>
                      </c:pt>
                      <c:pt idx="3418">
                        <c:v>6.8068499999999998</c:v>
                      </c:pt>
                      <c:pt idx="3419">
                        <c:v>6.6804600000000001</c:v>
                      </c:pt>
                      <c:pt idx="3420">
                        <c:v>6.5604100000000001</c:v>
                      </c:pt>
                      <c:pt idx="3421">
                        <c:v>6.4588000000000001</c:v>
                      </c:pt>
                      <c:pt idx="3422">
                        <c:v>6.3839199999999998</c:v>
                      </c:pt>
                      <c:pt idx="3423">
                        <c:v>6.3396699999999999</c:v>
                      </c:pt>
                      <c:pt idx="3424">
                        <c:v>6.3257599999999998</c:v>
                      </c:pt>
                      <c:pt idx="3425">
                        <c:v>6.3385999999999996</c:v>
                      </c:pt>
                      <c:pt idx="3426">
                        <c:v>6.3724499999999997</c:v>
                      </c:pt>
                      <c:pt idx="3427">
                        <c:v>6.4207099999999997</c:v>
                      </c:pt>
                      <c:pt idx="3428">
                        <c:v>6.4769100000000002</c:v>
                      </c:pt>
                      <c:pt idx="3429">
                        <c:v>6.53545</c:v>
                      </c:pt>
                      <c:pt idx="3430">
                        <c:v>6.5918400000000004</c:v>
                      </c:pt>
                      <c:pt idx="3431">
                        <c:v>6.6427699999999996</c:v>
                      </c:pt>
                      <c:pt idx="3432">
                        <c:v>6.6859700000000002</c:v>
                      </c:pt>
                      <c:pt idx="3433">
                        <c:v>6.72</c:v>
                      </c:pt>
                      <c:pt idx="3434">
                        <c:v>6.7441800000000001</c:v>
                      </c:pt>
                      <c:pt idx="3435">
                        <c:v>6.7584099999999996</c:v>
                      </c:pt>
                      <c:pt idx="3436">
                        <c:v>6.7630800000000004</c:v>
                      </c:pt>
                      <c:pt idx="3437">
                        <c:v>6.7590399999999997</c:v>
                      </c:pt>
                      <c:pt idx="3438">
                        <c:v>6.7474600000000002</c:v>
                      </c:pt>
                      <c:pt idx="3439">
                        <c:v>6.7297700000000003</c:v>
                      </c:pt>
                      <c:pt idx="3440">
                        <c:v>6.7076900000000004</c:v>
                      </c:pt>
                      <c:pt idx="3441">
                        <c:v>6.6832099999999999</c:v>
                      </c:pt>
                      <c:pt idx="3442">
                        <c:v>6.6587399999999999</c:v>
                      </c:pt>
                      <c:pt idx="3443">
                        <c:v>6.6371900000000004</c:v>
                      </c:pt>
                      <c:pt idx="3444">
                        <c:v>6.6220600000000003</c:v>
                      </c:pt>
                      <c:pt idx="3445">
                        <c:v>6.6173700000000002</c:v>
                      </c:pt>
                      <c:pt idx="3446">
                        <c:v>6.6273799999999996</c:v>
                      </c:pt>
                      <c:pt idx="3447">
                        <c:v>6.65611</c:v>
                      </c:pt>
                      <c:pt idx="3448">
                        <c:v>6.70662</c:v>
                      </c:pt>
                      <c:pt idx="3449">
                        <c:v>6.7802499999999997</c:v>
                      </c:pt>
                      <c:pt idx="3450">
                        <c:v>6.8758499999999998</c:v>
                      </c:pt>
                      <c:pt idx="3451">
                        <c:v>6.9893599999999996</c:v>
                      </c:pt>
                      <c:pt idx="3452">
                        <c:v>7.1136999999999997</c:v>
                      </c:pt>
                      <c:pt idx="3453">
                        <c:v>7.2392200000000004</c:v>
                      </c:pt>
                      <c:pt idx="3454">
                        <c:v>7.3546199999999997</c:v>
                      </c:pt>
                      <c:pt idx="3455">
                        <c:v>7.4483199999999998</c:v>
                      </c:pt>
                      <c:pt idx="3456">
                        <c:v>7.5101300000000002</c:v>
                      </c:pt>
                      <c:pt idx="3457">
                        <c:v>7.5328299999999997</c:v>
                      </c:pt>
                      <c:pt idx="3458">
                        <c:v>7.5135399999999999</c:v>
                      </c:pt>
                      <c:pt idx="3459">
                        <c:v>7.4543900000000001</c:v>
                      </c:pt>
                      <c:pt idx="3460">
                        <c:v>7.3624200000000002</c:v>
                      </c:pt>
                      <c:pt idx="3461">
                        <c:v>7.2485299999999997</c:v>
                      </c:pt>
                      <c:pt idx="3462">
                        <c:v>7.1257599999999996</c:v>
                      </c:pt>
                      <c:pt idx="3463">
                        <c:v>7.0070800000000002</c:v>
                      </c:pt>
                      <c:pt idx="3464">
                        <c:v>6.9032799999999996</c:v>
                      </c:pt>
                      <c:pt idx="3465">
                        <c:v>6.8214399999999999</c:v>
                      </c:pt>
                      <c:pt idx="3466">
                        <c:v>6.7641299999999998</c:v>
                      </c:pt>
                      <c:pt idx="3467">
                        <c:v>6.7296500000000004</c:v>
                      </c:pt>
                      <c:pt idx="3468">
                        <c:v>6.71305</c:v>
                      </c:pt>
                      <c:pt idx="3469">
                        <c:v>6.7075199999999997</c:v>
                      </c:pt>
                      <c:pt idx="3470">
                        <c:v>6.7059899999999999</c:v>
                      </c:pt>
                      <c:pt idx="3471">
                        <c:v>6.7023599999999997</c:v>
                      </c:pt>
                      <c:pt idx="3472">
                        <c:v>6.6923500000000002</c:v>
                      </c:pt>
                      <c:pt idx="3473">
                        <c:v>6.6739100000000002</c:v>
                      </c:pt>
                      <c:pt idx="3474">
                        <c:v>6.6472100000000003</c:v>
                      </c:pt>
                      <c:pt idx="3475">
                        <c:v>6.61442</c:v>
                      </c:pt>
                      <c:pt idx="3476">
                        <c:v>6.5792700000000002</c:v>
                      </c:pt>
                      <c:pt idx="3477">
                        <c:v>6.5464900000000004</c:v>
                      </c:pt>
                      <c:pt idx="3478">
                        <c:v>6.5211699999999997</c:v>
                      </c:pt>
                      <c:pt idx="3479">
                        <c:v>6.50814</c:v>
                      </c:pt>
                      <c:pt idx="3480">
                        <c:v>6.5113799999999999</c:v>
                      </c:pt>
                      <c:pt idx="3481">
                        <c:v>6.5335799999999997</c:v>
                      </c:pt>
                      <c:pt idx="3482">
                        <c:v>6.57592</c:v>
                      </c:pt>
                      <c:pt idx="3483">
                        <c:v>6.63802</c:v>
                      </c:pt>
                      <c:pt idx="3484">
                        <c:v>6.7180299999999997</c:v>
                      </c:pt>
                      <c:pt idx="3485">
                        <c:v>6.8126699999999998</c:v>
                      </c:pt>
                      <c:pt idx="3486">
                        <c:v>6.9172399999999996</c:v>
                      </c:pt>
                      <c:pt idx="3487">
                        <c:v>7.0255299999999998</c:v>
                      </c:pt>
                      <c:pt idx="3488">
                        <c:v>7.1299000000000001</c:v>
                      </c:pt>
                      <c:pt idx="3489">
                        <c:v>7.2215600000000002</c:v>
                      </c:pt>
                      <c:pt idx="3490">
                        <c:v>7.2913699999999997</c:v>
                      </c:pt>
                      <c:pt idx="3491">
                        <c:v>7.3310000000000004</c:v>
                      </c:pt>
                      <c:pt idx="3492">
                        <c:v>7.3345200000000004</c:v>
                      </c:pt>
                      <c:pt idx="3493">
                        <c:v>7.2999599999999996</c:v>
                      </c:pt>
                      <c:pt idx="3494">
                        <c:v>7.2303899999999999</c:v>
                      </c:pt>
                      <c:pt idx="3495">
                        <c:v>7.1342600000000003</c:v>
                      </c:pt>
                      <c:pt idx="3496">
                        <c:v>7.0246199999999996</c:v>
                      </c:pt>
                      <c:pt idx="3497">
                        <c:v>6.9173600000000004</c:v>
                      </c:pt>
                      <c:pt idx="3498">
                        <c:v>6.8287500000000003</c:v>
                      </c:pt>
                      <c:pt idx="3499">
                        <c:v>6.7726600000000001</c:v>
                      </c:pt>
                      <c:pt idx="3500">
                        <c:v>6.7583200000000003</c:v>
                      </c:pt>
                      <c:pt idx="3501">
                        <c:v>6.7888400000000004</c:v>
                      </c:pt>
                      <c:pt idx="3502">
                        <c:v>6.8609799999999996</c:v>
                      </c:pt>
                      <c:pt idx="3503">
                        <c:v>6.9660000000000002</c:v>
                      </c:pt>
                      <c:pt idx="3504">
                        <c:v>7.0915100000000004</c:v>
                      </c:pt>
                      <c:pt idx="3505">
                        <c:v>7.2236599999999997</c:v>
                      </c:pt>
                      <c:pt idx="3506">
                        <c:v>7.3493700000000004</c:v>
                      </c:pt>
                      <c:pt idx="3507">
                        <c:v>7.4581499999999998</c:v>
                      </c:pt>
                      <c:pt idx="3508">
                        <c:v>7.5431299999999997</c:v>
                      </c:pt>
                      <c:pt idx="3509">
                        <c:v>7.6014499999999998</c:v>
                      </c:pt>
                      <c:pt idx="3510">
                        <c:v>7.6338499999999998</c:v>
                      </c:pt>
                      <c:pt idx="3511">
                        <c:v>7.6438100000000002</c:v>
                      </c:pt>
                      <c:pt idx="3512">
                        <c:v>7.6363899999999996</c:v>
                      </c:pt>
                      <c:pt idx="3513">
                        <c:v>7.61693</c:v>
                      </c:pt>
                      <c:pt idx="3514">
                        <c:v>7.5900800000000004</c:v>
                      </c:pt>
                      <c:pt idx="3515">
                        <c:v>7.5590799999999998</c:v>
                      </c:pt>
                      <c:pt idx="3516">
                        <c:v>7.5255299999999998</c:v>
                      </c:pt>
                      <c:pt idx="3517">
                        <c:v>7.4896599999999998</c:v>
                      </c:pt>
                      <c:pt idx="3518">
                        <c:v>7.4509999999999996</c:v>
                      </c:pt>
                      <c:pt idx="3519">
                        <c:v>7.4091300000000002</c:v>
                      </c:pt>
                      <c:pt idx="3520">
                        <c:v>7.3645100000000001</c:v>
                      </c:pt>
                      <c:pt idx="3521">
                        <c:v>7.3189399999999996</c:v>
                      </c:pt>
                      <c:pt idx="3522">
                        <c:v>7.2755299999999998</c:v>
                      </c:pt>
                      <c:pt idx="3523">
                        <c:v>7.2381900000000003</c:v>
                      </c:pt>
                      <c:pt idx="3524">
                        <c:v>7.2107599999999996</c:v>
                      </c:pt>
                      <c:pt idx="3525">
                        <c:v>7.1959600000000004</c:v>
                      </c:pt>
                      <c:pt idx="3526">
                        <c:v>7.1945199999999998</c:v>
                      </c:pt>
                      <c:pt idx="3527">
                        <c:v>7.2046799999999998</c:v>
                      </c:pt>
                      <c:pt idx="3528">
                        <c:v>7.2222499999999998</c:v>
                      </c:pt>
                      <c:pt idx="3529">
                        <c:v>7.2411899999999996</c:v>
                      </c:pt>
                      <c:pt idx="3530">
                        <c:v>7.2545599999999997</c:v>
                      </c:pt>
                      <c:pt idx="3531">
                        <c:v>7.25563</c:v>
                      </c:pt>
                      <c:pt idx="3532">
                        <c:v>7.2389999999999999</c:v>
                      </c:pt>
                      <c:pt idx="3533">
                        <c:v>7.2014800000000001</c:v>
                      </c:pt>
                      <c:pt idx="3534">
                        <c:v>7.1426499999999997</c:v>
                      </c:pt>
                      <c:pt idx="3535">
                        <c:v>7.0650899999999996</c:v>
                      </c:pt>
                      <c:pt idx="3536">
                        <c:v>6.9741799999999996</c:v>
                      </c:pt>
                      <c:pt idx="3537">
                        <c:v>6.8774899999999999</c:v>
                      </c:pt>
                      <c:pt idx="3538">
                        <c:v>6.7838099999999999</c:v>
                      </c:pt>
                      <c:pt idx="3539">
                        <c:v>6.7019000000000002</c:v>
                      </c:pt>
                      <c:pt idx="3540">
                        <c:v>6.6391400000000003</c:v>
                      </c:pt>
                      <c:pt idx="3541">
                        <c:v>6.6003699999999998</c:v>
                      </c:pt>
                      <c:pt idx="3542">
                        <c:v>6.5871000000000004</c:v>
                      </c:pt>
                      <c:pt idx="3543">
                        <c:v>6.5974000000000004</c:v>
                      </c:pt>
                      <c:pt idx="3544">
                        <c:v>6.62636</c:v>
                      </c:pt>
                      <c:pt idx="3545">
                        <c:v>6.6671199999999997</c:v>
                      </c:pt>
                      <c:pt idx="3546">
                        <c:v>6.7121700000000004</c:v>
                      </c:pt>
                      <c:pt idx="3547">
                        <c:v>6.7546400000000002</c:v>
                      </c:pt>
                      <c:pt idx="3548">
                        <c:v>6.7892000000000001</c:v>
                      </c:pt>
                      <c:pt idx="3549">
                        <c:v>6.8125299999999998</c:v>
                      </c:pt>
                      <c:pt idx="3550">
                        <c:v>6.8231700000000002</c:v>
                      </c:pt>
                      <c:pt idx="3551">
                        <c:v>6.8210899999999999</c:v>
                      </c:pt>
                      <c:pt idx="3552">
                        <c:v>6.80694</c:v>
                      </c:pt>
                      <c:pt idx="3553">
                        <c:v>6.7813800000000004</c:v>
                      </c:pt>
                      <c:pt idx="3554">
                        <c:v>6.74472</c:v>
                      </c:pt>
                      <c:pt idx="3555">
                        <c:v>6.6967299999999996</c:v>
                      </c:pt>
                      <c:pt idx="3556">
                        <c:v>6.63687</c:v>
                      </c:pt>
                      <c:pt idx="3557">
                        <c:v>6.5646800000000001</c:v>
                      </c:pt>
                      <c:pt idx="3558">
                        <c:v>6.48027</c:v>
                      </c:pt>
                      <c:pt idx="3559">
                        <c:v>6.3846600000000002</c:v>
                      </c:pt>
                      <c:pt idx="3560">
                        <c:v>6.27996</c:v>
                      </c:pt>
                      <c:pt idx="3561">
                        <c:v>6.16927</c:v>
                      </c:pt>
                      <c:pt idx="3562">
                        <c:v>6.05626</c:v>
                      </c:pt>
                      <c:pt idx="3563">
                        <c:v>5.9446300000000001</c:v>
                      </c:pt>
                      <c:pt idx="3564">
                        <c:v>5.8373699999999999</c:v>
                      </c:pt>
                      <c:pt idx="3565">
                        <c:v>5.7362000000000002</c:v>
                      </c:pt>
                      <c:pt idx="3566">
                        <c:v>5.6411600000000002</c:v>
                      </c:pt>
                      <c:pt idx="3567">
                        <c:v>5.5505100000000001</c:v>
                      </c:pt>
                      <c:pt idx="3568">
                        <c:v>5.4610599999999998</c:v>
                      </c:pt>
                      <c:pt idx="3569">
                        <c:v>5.3687699999999996</c:v>
                      </c:pt>
                      <c:pt idx="3570">
                        <c:v>5.2695600000000002</c:v>
                      </c:pt>
                      <c:pt idx="3571">
                        <c:v>5.1601900000000001</c:v>
                      </c:pt>
                      <c:pt idx="3572">
                        <c:v>5.0390600000000001</c:v>
                      </c:pt>
                      <c:pt idx="3573">
                        <c:v>4.9066000000000001</c:v>
                      </c:pt>
                      <c:pt idx="3574">
                        <c:v>4.7653600000000003</c:v>
                      </c:pt>
                      <c:pt idx="3575">
                        <c:v>4.6196700000000002</c:v>
                      </c:pt>
                      <c:pt idx="3576">
                        <c:v>4.4748900000000003</c:v>
                      </c:pt>
                      <c:pt idx="3577">
                        <c:v>4.3365299999999998</c:v>
                      </c:pt>
                      <c:pt idx="3578">
                        <c:v>4.2093600000000002</c:v>
                      </c:pt>
                      <c:pt idx="3579">
                        <c:v>4.0966800000000001</c:v>
                      </c:pt>
                      <c:pt idx="3580">
                        <c:v>3.99993</c:v>
                      </c:pt>
                      <c:pt idx="3581">
                        <c:v>3.9186200000000002</c:v>
                      </c:pt>
                      <c:pt idx="3582">
                        <c:v>3.8505799999999999</c:v>
                      </c:pt>
                      <c:pt idx="3583">
                        <c:v>3.79237</c:v>
                      </c:pt>
                      <c:pt idx="3584">
                        <c:v>3.73976</c:v>
                      </c:pt>
                      <c:pt idx="3585">
                        <c:v>3.6882000000000001</c:v>
                      </c:pt>
                      <c:pt idx="3586">
                        <c:v>3.6331600000000002</c:v>
                      </c:pt>
                      <c:pt idx="3587">
                        <c:v>3.5706000000000002</c:v>
                      </c:pt>
                      <c:pt idx="3588">
                        <c:v>3.4973200000000002</c:v>
                      </c:pt>
                      <c:pt idx="3589">
                        <c:v>3.4114</c:v>
                      </c:pt>
                      <c:pt idx="3590">
                        <c:v>3.3125399999999998</c:v>
                      </c:pt>
                      <c:pt idx="3591">
                        <c:v>3.20228</c:v>
                      </c:pt>
                      <c:pt idx="3592">
                        <c:v>3.0839599999999998</c:v>
                      </c:pt>
                      <c:pt idx="3593">
                        <c:v>2.9622999999999999</c:v>
                      </c:pt>
                      <c:pt idx="3594">
                        <c:v>2.8427500000000001</c:v>
                      </c:pt>
                      <c:pt idx="3595">
                        <c:v>2.7306599999999999</c:v>
                      </c:pt>
                      <c:pt idx="3596">
                        <c:v>2.6303999999999998</c:v>
                      </c:pt>
                      <c:pt idx="3597">
                        <c:v>2.5447099999999998</c:v>
                      </c:pt>
                      <c:pt idx="3598">
                        <c:v>2.4743499999999998</c:v>
                      </c:pt>
                      <c:pt idx="3599">
                        <c:v>2.4180999999999999</c:v>
                      </c:pt>
                      <c:pt idx="3600">
                        <c:v>2.3731100000000001</c:v>
                      </c:pt>
                      <c:pt idx="3601">
                        <c:v>2.3355299999999999</c:v>
                      </c:pt>
                      <c:pt idx="3602">
                        <c:v>2.3012199999999998</c:v>
                      </c:pt>
                      <c:pt idx="3603">
                        <c:v>2.2664200000000001</c:v>
                      </c:pt>
                      <c:pt idx="3604">
                        <c:v>2.22831</c:v>
                      </c:pt>
                      <c:pt idx="3605">
                        <c:v>2.1853199999999999</c:v>
                      </c:pt>
                      <c:pt idx="3606">
                        <c:v>2.1371699999999998</c:v>
                      </c:pt>
                      <c:pt idx="3607">
                        <c:v>2.0847099999999998</c:v>
                      </c:pt>
                      <c:pt idx="3608">
                        <c:v>2.0295899999999998</c:v>
                      </c:pt>
                      <c:pt idx="3609">
                        <c:v>1.9737800000000001</c:v>
                      </c:pt>
                      <c:pt idx="3610">
                        <c:v>1.9192199999999999</c:v>
                      </c:pt>
                      <c:pt idx="3611">
                        <c:v>1.8673999999999999</c:v>
                      </c:pt>
                      <c:pt idx="3612">
                        <c:v>1.8192299999999999</c:v>
                      </c:pt>
                      <c:pt idx="3613">
                        <c:v>1.7749999999999999</c:v>
                      </c:pt>
                      <c:pt idx="3614">
                        <c:v>1.73444</c:v>
                      </c:pt>
                      <c:pt idx="3615">
                        <c:v>1.69696</c:v>
                      </c:pt>
                      <c:pt idx="3616">
                        <c:v>1.66184</c:v>
                      </c:pt>
                      <c:pt idx="3617">
                        <c:v>1.6284400000000001</c:v>
                      </c:pt>
                      <c:pt idx="3618">
                        <c:v>1.5963400000000001</c:v>
                      </c:pt>
                      <c:pt idx="3619">
                        <c:v>1.56545</c:v>
                      </c:pt>
                      <c:pt idx="3620">
                        <c:v>1.5359400000000001</c:v>
                      </c:pt>
                      <c:pt idx="3621">
                        <c:v>1.5082199999999999</c:v>
                      </c:pt>
                      <c:pt idx="3622">
                        <c:v>1.4827999999999999</c:v>
                      </c:pt>
                      <c:pt idx="3623">
                        <c:v>1.4601599999999999</c:v>
                      </c:pt>
                      <c:pt idx="3624">
                        <c:v>1.44069</c:v>
                      </c:pt>
                      <c:pt idx="3625">
                        <c:v>1.42462</c:v>
                      </c:pt>
                      <c:pt idx="3626">
                        <c:v>1.4120699999999999</c:v>
                      </c:pt>
                      <c:pt idx="3627">
                        <c:v>1.40317</c:v>
                      </c:pt>
                      <c:pt idx="3628">
                        <c:v>1.39815</c:v>
                      </c:pt>
                      <c:pt idx="3629">
                        <c:v>1.3974599999999999</c:v>
                      </c:pt>
                      <c:pt idx="3630">
                        <c:v>1.4017999999999999</c:v>
                      </c:pt>
                      <c:pt idx="3631">
                        <c:v>1.41195</c:v>
                      </c:pt>
                      <c:pt idx="3632">
                        <c:v>1.42862</c:v>
                      </c:pt>
                      <c:pt idx="3633">
                        <c:v>1.4520900000000001</c:v>
                      </c:pt>
                      <c:pt idx="3634">
                        <c:v>1.4819599999999999</c:v>
                      </c:pt>
                      <c:pt idx="3635">
                        <c:v>1.5169699999999999</c:v>
                      </c:pt>
                      <c:pt idx="3636">
                        <c:v>1.5548900000000001</c:v>
                      </c:pt>
                      <c:pt idx="3637">
                        <c:v>1.5926800000000001</c:v>
                      </c:pt>
                      <c:pt idx="3638">
                        <c:v>1.6267100000000001</c:v>
                      </c:pt>
                      <c:pt idx="3639">
                        <c:v>1.6530800000000001</c:v>
                      </c:pt>
                      <c:pt idx="3640">
                        <c:v>1.6680299999999999</c:v>
                      </c:pt>
                      <c:pt idx="3641">
                        <c:v>1.6682999999999999</c:v>
                      </c:pt>
                      <c:pt idx="3642">
                        <c:v>1.6515500000000001</c:v>
                      </c:pt>
                      <c:pt idx="3643">
                        <c:v>1.6167400000000001</c:v>
                      </c:pt>
                      <c:pt idx="3644">
                        <c:v>1.5643100000000001</c:v>
                      </c:pt>
                      <c:pt idx="3645">
                        <c:v>1.4963599999999999</c:v>
                      </c:pt>
                      <c:pt idx="3646">
                        <c:v>1.4164300000000001</c:v>
                      </c:pt>
                      <c:pt idx="3647">
                        <c:v>1.32917</c:v>
                      </c:pt>
                      <c:pt idx="3648">
                        <c:v>1.23973</c:v>
                      </c:pt>
                      <c:pt idx="3649">
                        <c:v>1.1530199999999999</c:v>
                      </c:pt>
                      <c:pt idx="3650">
                        <c:v>1.0731200000000001</c:v>
                      </c:pt>
                      <c:pt idx="3651">
                        <c:v>1.0027299999999999</c:v>
                      </c:pt>
                      <c:pt idx="3652">
                        <c:v>0.94303099999999995</c:v>
                      </c:pt>
                      <c:pt idx="3653">
                        <c:v>0.89374900000000002</c:v>
                      </c:pt>
                      <c:pt idx="3654">
                        <c:v>0.85348400000000002</c:v>
                      </c:pt>
                      <c:pt idx="3655">
                        <c:v>0.82019699999999995</c:v>
                      </c:pt>
                      <c:pt idx="3656">
                        <c:v>0.79169500000000004</c:v>
                      </c:pt>
                      <c:pt idx="3657">
                        <c:v>0.766046</c:v>
                      </c:pt>
                      <c:pt idx="3658">
                        <c:v>0.74182899999999996</c:v>
                      </c:pt>
                      <c:pt idx="3659">
                        <c:v>0.71821299999999999</c:v>
                      </c:pt>
                      <c:pt idx="3660">
                        <c:v>0.69489199999999995</c:v>
                      </c:pt>
                      <c:pt idx="3661">
                        <c:v>0.67193400000000003</c:v>
                      </c:pt>
                      <c:pt idx="3662">
                        <c:v>0.64961000000000002</c:v>
                      </c:pt>
                      <c:pt idx="3663">
                        <c:v>0.62827699999999997</c:v>
                      </c:pt>
                      <c:pt idx="3664">
                        <c:v>0.60834600000000005</c:v>
                      </c:pt>
                      <c:pt idx="3665">
                        <c:v>0.59030700000000003</c:v>
                      </c:pt>
                      <c:pt idx="3666">
                        <c:v>0.57479999999999998</c:v>
                      </c:pt>
                      <c:pt idx="3667">
                        <c:v>0.56264599999999998</c:v>
                      </c:pt>
                      <c:pt idx="3668">
                        <c:v>0.55480499999999999</c:v>
                      </c:pt>
                      <c:pt idx="3669">
                        <c:v>0.55224399999999996</c:v>
                      </c:pt>
                      <c:pt idx="3670">
                        <c:v>0.55573300000000003</c:v>
                      </c:pt>
                      <c:pt idx="3671">
                        <c:v>0.56563099999999999</c:v>
                      </c:pt>
                      <c:pt idx="3672">
                        <c:v>0.58170699999999997</c:v>
                      </c:pt>
                      <c:pt idx="3673">
                        <c:v>0.60307100000000002</c:v>
                      </c:pt>
                      <c:pt idx="3674">
                        <c:v>0.62821300000000002</c:v>
                      </c:pt>
                      <c:pt idx="3675">
                        <c:v>0.65514499999999998</c:v>
                      </c:pt>
                      <c:pt idx="3676">
                        <c:v>0.68161700000000003</c:v>
                      </c:pt>
                      <c:pt idx="3677">
                        <c:v>0.705345</c:v>
                      </c:pt>
                      <c:pt idx="3678">
                        <c:v>0.72423000000000004</c:v>
                      </c:pt>
                      <c:pt idx="3679">
                        <c:v>0.73653400000000002</c:v>
                      </c:pt>
                      <c:pt idx="3680">
                        <c:v>0.74100600000000005</c:v>
                      </c:pt>
                      <c:pt idx="3681">
                        <c:v>0.73696399999999995</c:v>
                      </c:pt>
                      <c:pt idx="3682">
                        <c:v>0.72434100000000001</c:v>
                      </c:pt>
                      <c:pt idx="3683">
                        <c:v>0.70369199999999998</c:v>
                      </c:pt>
                      <c:pt idx="3684">
                        <c:v>0.67615000000000003</c:v>
                      </c:pt>
                      <c:pt idx="3685">
                        <c:v>0.64333799999999997</c:v>
                      </c:pt>
                      <c:pt idx="3686">
                        <c:v>0.60722200000000004</c:v>
                      </c:pt>
                      <c:pt idx="3687">
                        <c:v>0.56990799999999997</c:v>
                      </c:pt>
                      <c:pt idx="3688">
                        <c:v>0.53341400000000005</c:v>
                      </c:pt>
                      <c:pt idx="3689">
                        <c:v>0.49945200000000001</c:v>
                      </c:pt>
                      <c:pt idx="3690">
                        <c:v>0.46925</c:v>
                      </c:pt>
                      <c:pt idx="3691">
                        <c:v>0.44345200000000001</c:v>
                      </c:pt>
                      <c:pt idx="3692">
                        <c:v>0.42212100000000002</c:v>
                      </c:pt>
                      <c:pt idx="3693">
                        <c:v>0.40481699999999998</c:v>
                      </c:pt>
                      <c:pt idx="3694">
                        <c:v>0.39074900000000001</c:v>
                      </c:pt>
                      <c:pt idx="3695">
                        <c:v>0.37895600000000002</c:v>
                      </c:pt>
                      <c:pt idx="3696">
                        <c:v>0.36847400000000002</c:v>
                      </c:pt>
                      <c:pt idx="3697">
                        <c:v>0.35847699999999999</c:v>
                      </c:pt>
                      <c:pt idx="3698">
                        <c:v>0.34837200000000001</c:v>
                      </c:pt>
                      <c:pt idx="3699">
                        <c:v>0.33783600000000003</c:v>
                      </c:pt>
                      <c:pt idx="3700">
                        <c:v>0.32682299999999997</c:v>
                      </c:pt>
                      <c:pt idx="3701">
                        <c:v>0.31553399999999998</c:v>
                      </c:pt>
                      <c:pt idx="3702">
                        <c:v>0.304373</c:v>
                      </c:pt>
                      <c:pt idx="3703">
                        <c:v>0.29389199999999999</c:v>
                      </c:pt>
                      <c:pt idx="3704">
                        <c:v>0.28472199999999998</c:v>
                      </c:pt>
                      <c:pt idx="3705">
                        <c:v>0.277499</c:v>
                      </c:pt>
                      <c:pt idx="3706">
                        <c:v>0.27277499999999999</c:v>
                      </c:pt>
                      <c:pt idx="3707">
                        <c:v>0.27091999999999999</c:v>
                      </c:pt>
                      <c:pt idx="3708">
                        <c:v>0.27202300000000001</c:v>
                      </c:pt>
                      <c:pt idx="3709">
                        <c:v>0.27581899999999998</c:v>
                      </c:pt>
                      <c:pt idx="3710">
                        <c:v>0.28165299999999999</c:v>
                      </c:pt>
                      <c:pt idx="3711">
                        <c:v>0.28850900000000002</c:v>
                      </c:pt>
                      <c:pt idx="3712">
                        <c:v>0.29511599999999999</c:v>
                      </c:pt>
                      <c:pt idx="3713">
                        <c:v>0.300124</c:v>
                      </c:pt>
                      <c:pt idx="3714">
                        <c:v>0.302315</c:v>
                      </c:pt>
                      <c:pt idx="3715">
                        <c:v>0.300815</c:v>
                      </c:pt>
                      <c:pt idx="3716">
                        <c:v>0.29524099999999998</c:v>
                      </c:pt>
                      <c:pt idx="3717">
                        <c:v>0.285773</c:v>
                      </c:pt>
                      <c:pt idx="3718">
                        <c:v>0.27309800000000001</c:v>
                      </c:pt>
                      <c:pt idx="3719">
                        <c:v>0.25828400000000001</c:v>
                      </c:pt>
                      <c:pt idx="3720">
                        <c:v>0.24257899999999999</c:v>
                      </c:pt>
                      <c:pt idx="3721">
                        <c:v>0.227214</c:v>
                      </c:pt>
                      <c:pt idx="3722">
                        <c:v>0.21324199999999999</c:v>
                      </c:pt>
                      <c:pt idx="3723">
                        <c:v>0.201428</c:v>
                      </c:pt>
                      <c:pt idx="3724">
                        <c:v>0.192222</c:v>
                      </c:pt>
                      <c:pt idx="3725">
                        <c:v>0.185782</c:v>
                      </c:pt>
                      <c:pt idx="3726">
                        <c:v>0.18204000000000001</c:v>
                      </c:pt>
                      <c:pt idx="3727">
                        <c:v>0.18077299999999999</c:v>
                      </c:pt>
                      <c:pt idx="3728">
                        <c:v>0.18168599999999999</c:v>
                      </c:pt>
                      <c:pt idx="3729">
                        <c:v>0.18446599999999999</c:v>
                      </c:pt>
                      <c:pt idx="3730">
                        <c:v>0.18882399999999999</c:v>
                      </c:pt>
                      <c:pt idx="3731">
                        <c:v>0.19450799999999999</c:v>
                      </c:pt>
                      <c:pt idx="3732">
                        <c:v>0.20130200000000001</c:v>
                      </c:pt>
                      <c:pt idx="3733">
                        <c:v>0.20899400000000001</c:v>
                      </c:pt>
                      <c:pt idx="3734">
                        <c:v>0.21736</c:v>
                      </c:pt>
                      <c:pt idx="3735">
                        <c:v>0.226129</c:v>
                      </c:pt>
                      <c:pt idx="3736">
                        <c:v>0.234981</c:v>
                      </c:pt>
                      <c:pt idx="3737">
                        <c:v>0.24355399999999999</c:v>
                      </c:pt>
                      <c:pt idx="3738">
                        <c:v>0.251471</c:v>
                      </c:pt>
                      <c:pt idx="3739">
                        <c:v>0.25836399999999998</c:v>
                      </c:pt>
                      <c:pt idx="3740">
                        <c:v>0.26390799999999998</c:v>
                      </c:pt>
                      <c:pt idx="3741">
                        <c:v>0.26782099999999998</c:v>
                      </c:pt>
                      <c:pt idx="3742">
                        <c:v>0.26987100000000003</c:v>
                      </c:pt>
                      <c:pt idx="3743">
                        <c:v>0.269874</c:v>
                      </c:pt>
                      <c:pt idx="3744">
                        <c:v>0.267702</c:v>
                      </c:pt>
                      <c:pt idx="3745">
                        <c:v>0.26331100000000002</c:v>
                      </c:pt>
                      <c:pt idx="3746">
                        <c:v>0.25677699999999998</c:v>
                      </c:pt>
                      <c:pt idx="3747">
                        <c:v>0.24832799999999999</c:v>
                      </c:pt>
                      <c:pt idx="3748">
                        <c:v>0.23836299999999999</c:v>
                      </c:pt>
                      <c:pt idx="3749">
                        <c:v>0.22742999999999999</c:v>
                      </c:pt>
                      <c:pt idx="3750">
                        <c:v>0.216173</c:v>
                      </c:pt>
                      <c:pt idx="3751">
                        <c:v>0.205262</c:v>
                      </c:pt>
                      <c:pt idx="3752">
                        <c:v>0.19530600000000001</c:v>
                      </c:pt>
                      <c:pt idx="3753">
                        <c:v>0.18679599999999999</c:v>
                      </c:pt>
                      <c:pt idx="3754">
                        <c:v>0.18006</c:v>
                      </c:pt>
                      <c:pt idx="3755">
                        <c:v>0.175258</c:v>
                      </c:pt>
                      <c:pt idx="3756">
                        <c:v>0.17238999999999999</c:v>
                      </c:pt>
                      <c:pt idx="3757">
                        <c:v>0.17133000000000001</c:v>
                      </c:pt>
                      <c:pt idx="3758">
                        <c:v>0.17186000000000001</c:v>
                      </c:pt>
                      <c:pt idx="3759">
                        <c:v>0.17371</c:v>
                      </c:pt>
                      <c:pt idx="3760">
                        <c:v>0.17660100000000001</c:v>
                      </c:pt>
                      <c:pt idx="3761">
                        <c:v>0.180281</c:v>
                      </c:pt>
                      <c:pt idx="3762">
                        <c:v>0.18454999999999999</c:v>
                      </c:pt>
                      <c:pt idx="3763">
                        <c:v>0.189275</c:v>
                      </c:pt>
                      <c:pt idx="3764">
                        <c:v>0.194379</c:v>
                      </c:pt>
                      <c:pt idx="3765">
                        <c:v>0.19980899999999999</c:v>
                      </c:pt>
                      <c:pt idx="3766">
                        <c:v>0.205488</c:v>
                      </c:pt>
                      <c:pt idx="3767">
                        <c:v>0.21127499999999999</c:v>
                      </c:pt>
                      <c:pt idx="3768">
                        <c:v>0.21693100000000001</c:v>
                      </c:pt>
                      <c:pt idx="3769">
                        <c:v>0.22212399999999999</c:v>
                      </c:pt>
                      <c:pt idx="3770">
                        <c:v>0.226469</c:v>
                      </c:pt>
                      <c:pt idx="3771">
                        <c:v>0.22959499999999999</c:v>
                      </c:pt>
                      <c:pt idx="3772">
                        <c:v>0.23122400000000001</c:v>
                      </c:pt>
                      <c:pt idx="3773">
                        <c:v>0.23124500000000001</c:v>
                      </c:pt>
                      <c:pt idx="3774">
                        <c:v>0.22974600000000001</c:v>
                      </c:pt>
                      <c:pt idx="3775">
                        <c:v>0.22703000000000001</c:v>
                      </c:pt>
                      <c:pt idx="3776">
                        <c:v>0.223577</c:v>
                      </c:pt>
                      <c:pt idx="3777">
                        <c:v>0.219996</c:v>
                      </c:pt>
                      <c:pt idx="3778">
                        <c:v>0.21696399999999999</c:v>
                      </c:pt>
                      <c:pt idx="3779">
                        <c:v>0.215167</c:v>
                      </c:pt>
                      <c:pt idx="3780">
                        <c:v>0.21523900000000001</c:v>
                      </c:pt>
                      <c:pt idx="3781">
                        <c:v>0.21770999999999999</c:v>
                      </c:pt>
                      <c:pt idx="3782">
                        <c:v>0.22295100000000001</c:v>
                      </c:pt>
                      <c:pt idx="3783">
                        <c:v>0.231132</c:v>
                      </c:pt>
                      <c:pt idx="3784">
                        <c:v>0.24218899999999999</c:v>
                      </c:pt>
                      <c:pt idx="3785">
                        <c:v>0.25582700000000003</c:v>
                      </c:pt>
                      <c:pt idx="3786">
                        <c:v>0.271563</c:v>
                      </c:pt>
                      <c:pt idx="3787">
                        <c:v>0.28880800000000001</c:v>
                      </c:pt>
                      <c:pt idx="3788">
                        <c:v>0.30696899999999999</c:v>
                      </c:pt>
                      <c:pt idx="3789">
                        <c:v>0.325546</c:v>
                      </c:pt>
                      <c:pt idx="3790">
                        <c:v>0.34418599999999999</c:v>
                      </c:pt>
                      <c:pt idx="3791">
                        <c:v>0.362678</c:v>
                      </c:pt>
                      <c:pt idx="3792">
                        <c:v>0.38087799999999999</c:v>
                      </c:pt>
                      <c:pt idx="3793">
                        <c:v>0.39860000000000001</c:v>
                      </c:pt>
                      <c:pt idx="3794">
                        <c:v>0.41550300000000001</c:v>
                      </c:pt>
                      <c:pt idx="3795">
                        <c:v>0.43102699999999999</c:v>
                      </c:pt>
                      <c:pt idx="3796">
                        <c:v>0.444415</c:v>
                      </c:pt>
                      <c:pt idx="3797">
                        <c:v>0.45481899999999997</c:v>
                      </c:pt>
                      <c:pt idx="3798">
                        <c:v>0.46145599999999998</c:v>
                      </c:pt>
                      <c:pt idx="3799">
                        <c:v>0.46378999999999998</c:v>
                      </c:pt>
                      <c:pt idx="3800">
                        <c:v>0.46165</c:v>
                      </c:pt>
                      <c:pt idx="3801">
                        <c:v>0.45528200000000002</c:v>
                      </c:pt>
                      <c:pt idx="3802">
                        <c:v>0.44530599999999998</c:v>
                      </c:pt>
                      <c:pt idx="3803">
                        <c:v>0.43260599999999999</c:v>
                      </c:pt>
                      <c:pt idx="3804">
                        <c:v>0.41819400000000001</c:v>
                      </c:pt>
                      <c:pt idx="3805">
                        <c:v>0.40307999999999999</c:v>
                      </c:pt>
                      <c:pt idx="3806">
                        <c:v>0.388181</c:v>
                      </c:pt>
                      <c:pt idx="3807">
                        <c:v>0.37426999999999999</c:v>
                      </c:pt>
                      <c:pt idx="3808">
                        <c:v>0.361952</c:v>
                      </c:pt>
                      <c:pt idx="3809">
                        <c:v>0.351655</c:v>
                      </c:pt>
                      <c:pt idx="3810">
                        <c:v>0.34361999999999998</c:v>
                      </c:pt>
                      <c:pt idx="3811">
                        <c:v>0.33790199999999998</c:v>
                      </c:pt>
                      <c:pt idx="3812">
                        <c:v>0.33437800000000001</c:v>
                      </c:pt>
                      <c:pt idx="3813">
                        <c:v>0.33277400000000001</c:v>
                      </c:pt>
                      <c:pt idx="3814">
                        <c:v>0.33272299999999999</c:v>
                      </c:pt>
                      <c:pt idx="3815">
                        <c:v>0.33383600000000002</c:v>
                      </c:pt>
                      <c:pt idx="3816">
                        <c:v>0.33577600000000002</c:v>
                      </c:pt>
                      <c:pt idx="3817">
                        <c:v>0.338312</c:v>
                      </c:pt>
                      <c:pt idx="3818">
                        <c:v>0.34134399999999998</c:v>
                      </c:pt>
                      <c:pt idx="3819">
                        <c:v>0.34489199999999998</c:v>
                      </c:pt>
                      <c:pt idx="3820">
                        <c:v>0.349055</c:v>
                      </c:pt>
                      <c:pt idx="3821">
                        <c:v>0.353962</c:v>
                      </c:pt>
                      <c:pt idx="3822">
                        <c:v>0.35971399999999998</c:v>
                      </c:pt>
                      <c:pt idx="3823">
                        <c:v>0.36633900000000003</c:v>
                      </c:pt>
                      <c:pt idx="3824">
                        <c:v>0.37376100000000001</c:v>
                      </c:pt>
                      <c:pt idx="3825">
                        <c:v>0.381776</c:v>
                      </c:pt>
                      <c:pt idx="3826">
                        <c:v>0.39004299999999997</c:v>
                      </c:pt>
                      <c:pt idx="3827">
                        <c:v>0.398088</c:v>
                      </c:pt>
                      <c:pt idx="3828">
                        <c:v>0.405337</c:v>
                      </c:pt>
                      <c:pt idx="3829">
                        <c:v>0.41116900000000001</c:v>
                      </c:pt>
                      <c:pt idx="3830">
                        <c:v>0.414995</c:v>
                      </c:pt>
                      <c:pt idx="3831">
                        <c:v>0.41634700000000002</c:v>
                      </c:pt>
                      <c:pt idx="3832">
                        <c:v>0.41495500000000002</c:v>
                      </c:pt>
                      <c:pt idx="3833">
                        <c:v>0.41079199999999999</c:v>
                      </c:pt>
                      <c:pt idx="3834">
                        <c:v>0.40405999999999997</c:v>
                      </c:pt>
                      <c:pt idx="3835">
                        <c:v>0.39513700000000002</c:v>
                      </c:pt>
                      <c:pt idx="3836">
                        <c:v>0.38449100000000003</c:v>
                      </c:pt>
                      <c:pt idx="3837">
                        <c:v>0.37258599999999997</c:v>
                      </c:pt>
                      <c:pt idx="3838">
                        <c:v>0.35982700000000001</c:v>
                      </c:pt>
                      <c:pt idx="3839">
                        <c:v>0.34654400000000002</c:v>
                      </c:pt>
                      <c:pt idx="3840">
                        <c:v>0.33302599999999999</c:v>
                      </c:pt>
                      <c:pt idx="3841">
                        <c:v>0.31958199999999998</c:v>
                      </c:pt>
                      <c:pt idx="3842">
                        <c:v>0.30660199999999999</c:v>
                      </c:pt>
                      <c:pt idx="3843">
                        <c:v>0.29458499999999999</c:v>
                      </c:pt>
                      <c:pt idx="3844">
                        <c:v>0.28411700000000001</c:v>
                      </c:pt>
                      <c:pt idx="3845">
                        <c:v>0.27580199999999999</c:v>
                      </c:pt>
                      <c:pt idx="3846">
                        <c:v>0.27017099999999999</c:v>
                      </c:pt>
                      <c:pt idx="3847">
                        <c:v>0.26757900000000001</c:v>
                      </c:pt>
                      <c:pt idx="3848">
                        <c:v>0.26813999999999999</c:v>
                      </c:pt>
                      <c:pt idx="3849">
                        <c:v>0.271706</c:v>
                      </c:pt>
                      <c:pt idx="3850">
                        <c:v>0.27788600000000002</c:v>
                      </c:pt>
                      <c:pt idx="3851">
                        <c:v>0.28610400000000002</c:v>
                      </c:pt>
                      <c:pt idx="3852">
                        <c:v>0.29566999999999999</c:v>
                      </c:pt>
                      <c:pt idx="3853">
                        <c:v>0.30585499999999999</c:v>
                      </c:pt>
                      <c:pt idx="3854">
                        <c:v>0.31595299999999998</c:v>
                      </c:pt>
                      <c:pt idx="3855">
                        <c:v>0.32532499999999998</c:v>
                      </c:pt>
                      <c:pt idx="3856">
                        <c:v>0.33344099999999999</c:v>
                      </c:pt>
                      <c:pt idx="3857">
                        <c:v>0.33991199999999999</c:v>
                      </c:pt>
                      <c:pt idx="3858">
                        <c:v>0.344501</c:v>
                      </c:pt>
                      <c:pt idx="3859">
                        <c:v>0.347136</c:v>
                      </c:pt>
                      <c:pt idx="3860">
                        <c:v>0.34788599999999997</c:v>
                      </c:pt>
                      <c:pt idx="3861">
                        <c:v>0.34693400000000002</c:v>
                      </c:pt>
                      <c:pt idx="3862">
                        <c:v>0.34453</c:v>
                      </c:pt>
                      <c:pt idx="3863">
                        <c:v>0.340945</c:v>
                      </c:pt>
                      <c:pt idx="3864">
                        <c:v>0.33644200000000002</c:v>
                      </c:pt>
                      <c:pt idx="3865">
                        <c:v>0.33126299999999997</c:v>
                      </c:pt>
                      <c:pt idx="3866">
                        <c:v>0.32563799999999998</c:v>
                      </c:pt>
                      <c:pt idx="3867">
                        <c:v>0.319801</c:v>
                      </c:pt>
                      <c:pt idx="3868">
                        <c:v>0.31400499999999998</c:v>
                      </c:pt>
                      <c:pt idx="3869">
                        <c:v>0.30851699999999999</c:v>
                      </c:pt>
                      <c:pt idx="3870">
                        <c:v>0.30359999999999998</c:v>
                      </c:pt>
                      <c:pt idx="3871">
                        <c:v>0.29946600000000001</c:v>
                      </c:pt>
                      <c:pt idx="3872">
                        <c:v>0.29622399999999999</c:v>
                      </c:pt>
                      <c:pt idx="3873">
                        <c:v>0.29383900000000002</c:v>
                      </c:pt>
                      <c:pt idx="3874">
                        <c:v>0.292097</c:v>
                      </c:pt>
                      <c:pt idx="3875">
                        <c:v>0.29061599999999999</c:v>
                      </c:pt>
                      <c:pt idx="3876">
                        <c:v>0.288883</c:v>
                      </c:pt>
                      <c:pt idx="3877">
                        <c:v>0.28632400000000002</c:v>
                      </c:pt>
                      <c:pt idx="3878">
                        <c:v>0.28239999999999998</c:v>
                      </c:pt>
                      <c:pt idx="3879">
                        <c:v>0.27669700000000003</c:v>
                      </c:pt>
                      <c:pt idx="3880">
                        <c:v>0.269007</c:v>
                      </c:pt>
                      <c:pt idx="3881">
                        <c:v>0.25937100000000002</c:v>
                      </c:pt>
                      <c:pt idx="3882">
                        <c:v>0.24807899999999999</c:v>
                      </c:pt>
                      <c:pt idx="3883">
                        <c:v>0.235625</c:v>
                      </c:pt>
                      <c:pt idx="3884">
                        <c:v>0.222634</c:v>
                      </c:pt>
                      <c:pt idx="3885">
                        <c:v>0.20976400000000001</c:v>
                      </c:pt>
                      <c:pt idx="3886">
                        <c:v>0.197606</c:v>
                      </c:pt>
                      <c:pt idx="3887">
                        <c:v>0.186615</c:v>
                      </c:pt>
                      <c:pt idx="3888">
                        <c:v>0.17705199999999999</c:v>
                      </c:pt>
                      <c:pt idx="3889">
                        <c:v>0.16897400000000001</c:v>
                      </c:pt>
                      <c:pt idx="3890">
                        <c:v>0.16225899999999999</c:v>
                      </c:pt>
                      <c:pt idx="3891">
                        <c:v>0.15665599999999999</c:v>
                      </c:pt>
                      <c:pt idx="3892">
                        <c:v>0.151867</c:v>
                      </c:pt>
                      <c:pt idx="3893">
                        <c:v>0.147643</c:v>
                      </c:pt>
                      <c:pt idx="3894">
                        <c:v>0.143868</c:v>
                      </c:pt>
                      <c:pt idx="3895">
                        <c:v>0.14064499999999999</c:v>
                      </c:pt>
                      <c:pt idx="3896">
                        <c:v>0.138347</c:v>
                      </c:pt>
                      <c:pt idx="3897">
                        <c:v>0.137654</c:v>
                      </c:pt>
                      <c:pt idx="3898">
                        <c:v>0.13955300000000001</c:v>
                      </c:pt>
                      <c:pt idx="3899">
                        <c:v>0.14532600000000001</c:v>
                      </c:pt>
                      <c:pt idx="3900">
                        <c:v>0.15651899999999999</c:v>
                      </c:pt>
                      <c:pt idx="3901">
                        <c:v>0.174897</c:v>
                      </c:pt>
                      <c:pt idx="3902">
                        <c:v>0.20239299999999999</c:v>
                      </c:pt>
                      <c:pt idx="3903">
                        <c:v>0.24104</c:v>
                      </c:pt>
                      <c:pt idx="3904">
                        <c:v>0.29288900000000001</c:v>
                      </c:pt>
                      <c:pt idx="3905">
                        <c:v>0.35992099999999999</c:v>
                      </c:pt>
                      <c:pt idx="3906">
                        <c:v>0.44393500000000002</c:v>
                      </c:pt>
                      <c:pt idx="3907">
                        <c:v>0.54642800000000002</c:v>
                      </c:pt>
                      <c:pt idx="3908">
                        <c:v>0.66844800000000004</c:v>
                      </c:pt>
                      <c:pt idx="3909">
                        <c:v>0.81043100000000001</c:v>
                      </c:pt>
                      <c:pt idx="3910">
                        <c:v>0.97200900000000001</c:v>
                      </c:pt>
                      <c:pt idx="3911">
                        <c:v>1.1518200000000001</c:v>
                      </c:pt>
                      <c:pt idx="3912">
                        <c:v>1.34737</c:v>
                      </c:pt>
                      <c:pt idx="3913">
                        <c:v>1.55494</c:v>
                      </c:pt>
                      <c:pt idx="3914">
                        <c:v>1.7696700000000001</c:v>
                      </c:pt>
                      <c:pt idx="3915">
                        <c:v>1.9858199999999999</c:v>
                      </c:pt>
                      <c:pt idx="3916">
                        <c:v>2.1971799999999999</c:v>
                      </c:pt>
                      <c:pt idx="3917">
                        <c:v>2.3976500000000001</c:v>
                      </c:pt>
                      <c:pt idx="3918">
                        <c:v>2.5817899999999998</c:v>
                      </c:pt>
                      <c:pt idx="3919">
                        <c:v>2.7453799999999999</c:v>
                      </c:pt>
                      <c:pt idx="3920">
                        <c:v>2.8857499999999998</c:v>
                      </c:pt>
                      <c:pt idx="3921">
                        <c:v>3.0019</c:v>
                      </c:pt>
                      <c:pt idx="3922">
                        <c:v>3.0943999999999998</c:v>
                      </c:pt>
                      <c:pt idx="3923">
                        <c:v>3.1650999999999998</c:v>
                      </c:pt>
                      <c:pt idx="3924">
                        <c:v>3.21672</c:v>
                      </c:pt>
                      <c:pt idx="3925">
                        <c:v>3.25244</c:v>
                      </c:pt>
                      <c:pt idx="3926">
                        <c:v>3.2754699999999999</c:v>
                      </c:pt>
                      <c:pt idx="3927">
                        <c:v>3.2888099999999998</c:v>
                      </c:pt>
                      <c:pt idx="3928">
                        <c:v>3.2950400000000002</c:v>
                      </c:pt>
                      <c:pt idx="3929">
                        <c:v>3.2962799999999999</c:v>
                      </c:pt>
                      <c:pt idx="3930">
                        <c:v>3.29413</c:v>
                      </c:pt>
                      <c:pt idx="3931">
                        <c:v>3.2897699999999999</c:v>
                      </c:pt>
                      <c:pt idx="3932">
                        <c:v>3.2840400000000001</c:v>
                      </c:pt>
                      <c:pt idx="3933">
                        <c:v>3.2774700000000001</c:v>
                      </c:pt>
                      <c:pt idx="3934">
                        <c:v>3.2704</c:v>
                      </c:pt>
                      <c:pt idx="3935">
                        <c:v>3.2630499999999998</c:v>
                      </c:pt>
                      <c:pt idx="3936">
                        <c:v>3.2555200000000002</c:v>
                      </c:pt>
                      <c:pt idx="3937">
                        <c:v>3.2478799999999999</c:v>
                      </c:pt>
                      <c:pt idx="3938">
                        <c:v>3.2401900000000001</c:v>
                      </c:pt>
                      <c:pt idx="3939">
                        <c:v>3.2324700000000002</c:v>
                      </c:pt>
                      <c:pt idx="3940">
                        <c:v>3.2247400000000002</c:v>
                      </c:pt>
                      <c:pt idx="3941">
                        <c:v>3.21705</c:v>
                      </c:pt>
                      <c:pt idx="3942">
                        <c:v>3.2094100000000001</c:v>
                      </c:pt>
                      <c:pt idx="3943">
                        <c:v>3.2018499999999999</c:v>
                      </c:pt>
                      <c:pt idx="3944">
                        <c:v>3.1943600000000001</c:v>
                      </c:pt>
                      <c:pt idx="3945">
                        <c:v>3.1869700000000001</c:v>
                      </c:pt>
                      <c:pt idx="3946">
                        <c:v>3.1796600000000002</c:v>
                      </c:pt>
                      <c:pt idx="3947">
                        <c:v>3.1724299999999999</c:v>
                      </c:pt>
                      <c:pt idx="3948">
                        <c:v>3.1652499999999999</c:v>
                      </c:pt>
                      <c:pt idx="3949">
                        <c:v>3.1581199999999998</c:v>
                      </c:pt>
                      <c:pt idx="3950">
                        <c:v>3.1510199999999999</c:v>
                      </c:pt>
                      <c:pt idx="3951">
                        <c:v>3.1439300000000001</c:v>
                      </c:pt>
                      <c:pt idx="3952">
                        <c:v>3.1368299999999998</c:v>
                      </c:pt>
                      <c:pt idx="3953">
                        <c:v>3.1296900000000001</c:v>
                      </c:pt>
                      <c:pt idx="3954">
                        <c:v>3.1224699999999999</c:v>
                      </c:pt>
                      <c:pt idx="3955">
                        <c:v>3.1151399999999998</c:v>
                      </c:pt>
                      <c:pt idx="3956">
                        <c:v>3.1076600000000001</c:v>
                      </c:pt>
                      <c:pt idx="3957">
                        <c:v>3.1</c:v>
                      </c:pt>
                      <c:pt idx="3958">
                        <c:v>3.0921500000000002</c:v>
                      </c:pt>
                      <c:pt idx="3959">
                        <c:v>3.0840800000000002</c:v>
                      </c:pt>
                      <c:pt idx="3960">
                        <c:v>3.0758200000000002</c:v>
                      </c:pt>
                      <c:pt idx="3961">
                        <c:v>3.0674000000000001</c:v>
                      </c:pt>
                      <c:pt idx="3962">
                        <c:v>3.0588899999999999</c:v>
                      </c:pt>
                      <c:pt idx="3963">
                        <c:v>3.0503800000000001</c:v>
                      </c:pt>
                      <c:pt idx="3964">
                        <c:v>3.0419499999999999</c:v>
                      </c:pt>
                      <c:pt idx="3965">
                        <c:v>3.0337000000000001</c:v>
                      </c:pt>
                      <c:pt idx="3966">
                        <c:v>3.0257000000000001</c:v>
                      </c:pt>
                      <c:pt idx="3967">
                        <c:v>3.0179800000000001</c:v>
                      </c:pt>
                      <c:pt idx="3968">
                        <c:v>3.0105400000000002</c:v>
                      </c:pt>
                      <c:pt idx="3969">
                        <c:v>3.0033300000000001</c:v>
                      </c:pt>
                      <c:pt idx="3970">
                        <c:v>2.9962499999999999</c:v>
                      </c:pt>
                      <c:pt idx="3971">
                        <c:v>2.9891700000000001</c:v>
                      </c:pt>
                      <c:pt idx="3972">
                        <c:v>2.9819499999999999</c:v>
                      </c:pt>
                      <c:pt idx="3973">
                        <c:v>2.9744199999999998</c:v>
                      </c:pt>
                      <c:pt idx="3974">
                        <c:v>2.96645</c:v>
                      </c:pt>
                      <c:pt idx="3975">
                        <c:v>2.9579200000000001</c:v>
                      </c:pt>
                      <c:pt idx="3976">
                        <c:v>2.9487199999999998</c:v>
                      </c:pt>
                      <c:pt idx="3977">
                        <c:v>2.93879</c:v>
                      </c:pt>
                      <c:pt idx="3978">
                        <c:v>2.9281000000000001</c:v>
                      </c:pt>
                      <c:pt idx="3979">
                        <c:v>2.9166500000000002</c:v>
                      </c:pt>
                      <c:pt idx="3980">
                        <c:v>2.9045100000000001</c:v>
                      </c:pt>
                      <c:pt idx="3981">
                        <c:v>2.8917899999999999</c:v>
                      </c:pt>
                      <c:pt idx="3982">
                        <c:v>2.8787099999999999</c:v>
                      </c:pt>
                      <c:pt idx="3983">
                        <c:v>2.8655300000000001</c:v>
                      </c:pt>
                      <c:pt idx="3984">
                        <c:v>2.8525700000000001</c:v>
                      </c:pt>
                      <c:pt idx="3985">
                        <c:v>2.8401800000000001</c:v>
                      </c:pt>
                      <c:pt idx="3986">
                        <c:v>2.8286899999999999</c:v>
                      </c:pt>
                      <c:pt idx="3987">
                        <c:v>2.8183099999999999</c:v>
                      </c:pt>
                      <c:pt idx="3988">
                        <c:v>2.8091599999999999</c:v>
                      </c:pt>
                      <c:pt idx="3989">
                        <c:v>2.80118</c:v>
                      </c:pt>
                      <c:pt idx="3990">
                        <c:v>2.79413</c:v>
                      </c:pt>
                      <c:pt idx="3991">
                        <c:v>2.7876599999999998</c:v>
                      </c:pt>
                      <c:pt idx="3992">
                        <c:v>2.7813099999999999</c:v>
                      </c:pt>
                      <c:pt idx="3993">
                        <c:v>2.7746499999999998</c:v>
                      </c:pt>
                      <c:pt idx="3994">
                        <c:v>2.76728</c:v>
                      </c:pt>
                      <c:pt idx="3995">
                        <c:v>2.7589600000000001</c:v>
                      </c:pt>
                      <c:pt idx="3996">
                        <c:v>2.74959</c:v>
                      </c:pt>
                      <c:pt idx="3997">
                        <c:v>2.7392599999999998</c:v>
                      </c:pt>
                      <c:pt idx="3998">
                        <c:v>2.7281599999999999</c:v>
                      </c:pt>
                      <c:pt idx="3999">
                        <c:v>2.71658</c:v>
                      </c:pt>
                      <c:pt idx="4000">
                        <c:v>2.7047699999999999</c:v>
                      </c:pt>
                      <c:pt idx="4001">
                        <c:v>2.69293</c:v>
                      </c:pt>
                      <c:pt idx="4002">
                        <c:v>2.6811099999999999</c:v>
                      </c:pt>
                      <c:pt idx="4003">
                        <c:v>2.66927</c:v>
                      </c:pt>
                      <c:pt idx="4004">
                        <c:v>2.6572200000000001</c:v>
                      </c:pt>
                      <c:pt idx="4005">
                        <c:v>2.6448100000000001</c:v>
                      </c:pt>
                      <c:pt idx="4006">
                        <c:v>2.6318999999999999</c:v>
                      </c:pt>
                      <c:pt idx="4007">
                        <c:v>2.6185299999999998</c:v>
                      </c:pt>
                      <c:pt idx="4008">
                        <c:v>2.6049099999999998</c:v>
                      </c:pt>
                      <c:pt idx="4009">
                        <c:v>2.5914299999999999</c:v>
                      </c:pt>
                      <c:pt idx="4010">
                        <c:v>2.57863</c:v>
                      </c:pt>
                      <c:pt idx="4011">
                        <c:v>2.5670799999999998</c:v>
                      </c:pt>
                      <c:pt idx="4012">
                        <c:v>2.5573000000000001</c:v>
                      </c:pt>
                      <c:pt idx="4013">
                        <c:v>2.5496799999999999</c:v>
                      </c:pt>
                      <c:pt idx="4014">
                        <c:v>2.5444100000000001</c:v>
                      </c:pt>
                      <c:pt idx="4015">
                        <c:v>2.54142</c:v>
                      </c:pt>
                      <c:pt idx="4016">
                        <c:v>2.5404900000000001</c:v>
                      </c:pt>
                      <c:pt idx="4017">
                        <c:v>2.5411899999999998</c:v>
                      </c:pt>
                      <c:pt idx="4018">
                        <c:v>2.5430299999999999</c:v>
                      </c:pt>
                      <c:pt idx="4019">
                        <c:v>2.5455100000000002</c:v>
                      </c:pt>
                      <c:pt idx="4020">
                        <c:v>2.5481799999999999</c:v>
                      </c:pt>
                      <c:pt idx="4021">
                        <c:v>2.5507200000000001</c:v>
                      </c:pt>
                      <c:pt idx="4022">
                        <c:v>2.5529199999999999</c:v>
                      </c:pt>
                      <c:pt idx="4023">
                        <c:v>2.5547200000000001</c:v>
                      </c:pt>
                      <c:pt idx="4024">
                        <c:v>2.5561099999999999</c:v>
                      </c:pt>
                      <c:pt idx="4025">
                        <c:v>2.5571000000000002</c:v>
                      </c:pt>
                      <c:pt idx="4026">
                        <c:v>2.5576300000000001</c:v>
                      </c:pt>
                      <c:pt idx="4027">
                        <c:v>2.5575600000000001</c:v>
                      </c:pt>
                      <c:pt idx="4028">
                        <c:v>2.5566300000000002</c:v>
                      </c:pt>
                      <c:pt idx="4029">
                        <c:v>2.5545300000000002</c:v>
                      </c:pt>
                      <c:pt idx="4030">
                        <c:v>2.5509900000000001</c:v>
                      </c:pt>
                      <c:pt idx="4031">
                        <c:v>2.54583</c:v>
                      </c:pt>
                      <c:pt idx="4032">
                        <c:v>2.5390600000000001</c:v>
                      </c:pt>
                      <c:pt idx="4033">
                        <c:v>2.5308799999999998</c:v>
                      </c:pt>
                      <c:pt idx="4034">
                        <c:v>2.5217000000000001</c:v>
                      </c:pt>
                      <c:pt idx="4035">
                        <c:v>2.5120399999999998</c:v>
                      </c:pt>
                      <c:pt idx="4036">
                        <c:v>2.5024600000000001</c:v>
                      </c:pt>
                      <c:pt idx="4037">
                        <c:v>2.49343</c:v>
                      </c:pt>
                      <c:pt idx="4038">
                        <c:v>2.48529</c:v>
                      </c:pt>
                      <c:pt idx="4039">
                        <c:v>2.4781599999999999</c:v>
                      </c:pt>
                      <c:pt idx="4040">
                        <c:v>2.4719699999999998</c:v>
                      </c:pt>
                      <c:pt idx="4041">
                        <c:v>2.4664999999999999</c:v>
                      </c:pt>
                      <c:pt idx="4042">
                        <c:v>2.4614199999999999</c:v>
                      </c:pt>
                      <c:pt idx="4043">
                        <c:v>2.4563999999999999</c:v>
                      </c:pt>
                      <c:pt idx="4044">
                        <c:v>2.45112</c:v>
                      </c:pt>
                      <c:pt idx="4045">
                        <c:v>2.44537</c:v>
                      </c:pt>
                      <c:pt idx="4046">
                        <c:v>2.43899</c:v>
                      </c:pt>
                      <c:pt idx="4047">
                        <c:v>2.4319099999999998</c:v>
                      </c:pt>
                      <c:pt idx="4048">
                        <c:v>2.4241100000000002</c:v>
                      </c:pt>
                      <c:pt idx="4049">
                        <c:v>2.4156300000000002</c:v>
                      </c:pt>
                      <c:pt idx="4050">
                        <c:v>2.4064999999999999</c:v>
                      </c:pt>
                      <c:pt idx="4051">
                        <c:v>2.3968099999999999</c:v>
                      </c:pt>
                      <c:pt idx="4052">
                        <c:v>2.38666</c:v>
                      </c:pt>
                      <c:pt idx="4053">
                        <c:v>2.3762300000000001</c:v>
                      </c:pt>
                      <c:pt idx="4054">
                        <c:v>2.36578</c:v>
                      </c:pt>
                      <c:pt idx="4055">
                        <c:v>2.35562</c:v>
                      </c:pt>
                      <c:pt idx="4056">
                        <c:v>2.34613</c:v>
                      </c:pt>
                      <c:pt idx="4057">
                        <c:v>2.3376899999999998</c:v>
                      </c:pt>
                      <c:pt idx="4058">
                        <c:v>2.3306399999999998</c:v>
                      </c:pt>
                      <c:pt idx="4059">
                        <c:v>2.3252299999999999</c:v>
                      </c:pt>
                      <c:pt idx="4060">
                        <c:v>2.32158</c:v>
                      </c:pt>
                      <c:pt idx="4061">
                        <c:v>2.3196699999999999</c:v>
                      </c:pt>
                      <c:pt idx="4062">
                        <c:v>2.31935</c:v>
                      </c:pt>
                      <c:pt idx="4063">
                        <c:v>2.3203299999999998</c:v>
                      </c:pt>
                      <c:pt idx="4064">
                        <c:v>2.32226</c:v>
                      </c:pt>
                      <c:pt idx="4065">
                        <c:v>2.3247499999999999</c:v>
                      </c:pt>
                      <c:pt idx="4066">
                        <c:v>2.32741</c:v>
                      </c:pt>
                      <c:pt idx="4067">
                        <c:v>2.3298899999999998</c:v>
                      </c:pt>
                      <c:pt idx="4068">
                        <c:v>2.3319100000000001</c:v>
                      </c:pt>
                      <c:pt idx="4069">
                        <c:v>2.3332700000000002</c:v>
                      </c:pt>
                      <c:pt idx="4070">
                        <c:v>2.3338199999999998</c:v>
                      </c:pt>
                      <c:pt idx="4071">
                        <c:v>2.3335300000000001</c:v>
                      </c:pt>
                      <c:pt idx="4072">
                        <c:v>2.3323800000000001</c:v>
                      </c:pt>
                      <c:pt idx="4073">
                        <c:v>2.3304200000000002</c:v>
                      </c:pt>
                      <c:pt idx="4074">
                        <c:v>2.3277100000000002</c:v>
                      </c:pt>
                      <c:pt idx="4075">
                        <c:v>2.3243299999999998</c:v>
                      </c:pt>
                      <c:pt idx="4076">
                        <c:v>2.3203499999999999</c:v>
                      </c:pt>
                      <c:pt idx="4077">
                        <c:v>2.3158400000000001</c:v>
                      </c:pt>
                      <c:pt idx="4078">
                        <c:v>2.3108200000000001</c:v>
                      </c:pt>
                      <c:pt idx="4079">
                        <c:v>2.3052999999999999</c:v>
                      </c:pt>
                      <c:pt idx="4080">
                        <c:v>2.29922</c:v>
                      </c:pt>
                      <c:pt idx="4081">
                        <c:v>2.29236</c:v>
                      </c:pt>
                      <c:pt idx="4082">
                        <c:v>2.2843</c:v>
                      </c:pt>
                      <c:pt idx="4083">
                        <c:v>2.2742599999999999</c:v>
                      </c:pt>
                      <c:pt idx="4084">
                        <c:v>2.2609900000000001</c:v>
                      </c:pt>
                      <c:pt idx="4085">
                        <c:v>2.2426499999999998</c:v>
                      </c:pt>
                      <c:pt idx="4086">
                        <c:v>2.21678</c:v>
                      </c:pt>
                      <c:pt idx="4087">
                        <c:v>2.1803400000000002</c:v>
                      </c:pt>
                      <c:pt idx="4088">
                        <c:v>2.1299100000000002</c:v>
                      </c:pt>
                      <c:pt idx="4089">
                        <c:v>2.0620500000000002</c:v>
                      </c:pt>
                      <c:pt idx="4090">
                        <c:v>1.9738500000000001</c:v>
                      </c:pt>
                      <c:pt idx="4091">
                        <c:v>1.8634500000000001</c:v>
                      </c:pt>
                      <c:pt idx="4092">
                        <c:v>1.7306699999999999</c:v>
                      </c:pt>
                      <c:pt idx="4093">
                        <c:v>1.57731</c:v>
                      </c:pt>
                      <c:pt idx="4094">
                        <c:v>1.4073199999999999</c:v>
                      </c:pt>
                      <c:pt idx="4095">
                        <c:v>1.22651</c:v>
                      </c:pt>
                    </c:numCache>
                  </c:numRef>
                </c:yVal>
                <c:smooth val="0"/>
                <c:extLst xmlns:c15="http://schemas.microsoft.com/office/drawing/2012/chart">
                  <c:ext xmlns:c16="http://schemas.microsoft.com/office/drawing/2014/chart" uri="{C3380CC4-5D6E-409C-BE32-E72D297353CC}">
                    <c16:uniqueId val="{00000003-6D2D-45B8-BA73-AF02B45D60CD}"/>
                  </c:ext>
                </c:extLst>
              </c15:ser>
            </c15:filteredScatterSeries>
            <c15:filteredScatterSeries>
              <c15:ser>
                <c:idx val="3"/>
                <c:order val="2"/>
                <c:tx>
                  <c:v>200</c:v>
                </c:tx>
                <c:spPr>
                  <a:ln w="19050" cap="rnd">
                    <a:solidFill>
                      <a:srgbClr val="CC00FF"/>
                    </a:solidFill>
                    <a:round/>
                  </a:ln>
                  <a:effectLst/>
                </c:spPr>
                <c:marker>
                  <c:symbol val="none"/>
                </c:marker>
                <c:xVal>
                  <c:numRef>
                    <c:extLst xmlns:c15="http://schemas.microsoft.com/office/drawing/2012/chart">
                      <c:ext xmlns:c15="http://schemas.microsoft.com/office/drawing/2012/chart" uri="{02D57815-91ED-43cb-92C2-25804820EDAC}">
                        <c15:formulaRef>
                          <c15:sqref>'TOAFluxvsFreq (2)'!$A$3:$A$4098</c15:sqref>
                        </c15:formulaRef>
                      </c:ext>
                    </c:extLst>
                    <c:numCache>
                      <c:formatCode>0.00E+00</c:formatCode>
                      <c:ptCount val="4096"/>
                      <c:pt idx="0">
                        <c:v>0.61047600000000002</c:v>
                      </c:pt>
                      <c:pt idx="1">
                        <c:v>1.22095</c:v>
                      </c:pt>
                      <c:pt idx="2">
                        <c:v>1.8314299999999999</c:v>
                      </c:pt>
                      <c:pt idx="3">
                        <c:v>2.4419</c:v>
                      </c:pt>
                      <c:pt idx="4">
                        <c:v>3.0523799999999999</c:v>
                      </c:pt>
                      <c:pt idx="5">
                        <c:v>3.6628599999999998</c:v>
                      </c:pt>
                      <c:pt idx="6">
                        <c:v>4.2733299999999996</c:v>
                      </c:pt>
                      <c:pt idx="7">
                        <c:v>4.8838100000000004</c:v>
                      </c:pt>
                      <c:pt idx="8">
                        <c:v>5.4942900000000003</c:v>
                      </c:pt>
                      <c:pt idx="9">
                        <c:v>6.1047599999999997</c:v>
                      </c:pt>
                      <c:pt idx="10">
                        <c:v>6.7152399999999997</c:v>
                      </c:pt>
                      <c:pt idx="11">
                        <c:v>7.3257099999999999</c:v>
                      </c:pt>
                      <c:pt idx="12">
                        <c:v>7.9361899999999999</c:v>
                      </c:pt>
                      <c:pt idx="13">
                        <c:v>8.5466700000000007</c:v>
                      </c:pt>
                      <c:pt idx="14">
                        <c:v>9.1571400000000001</c:v>
                      </c:pt>
                      <c:pt idx="15">
                        <c:v>9.7676200000000009</c:v>
                      </c:pt>
                      <c:pt idx="16">
                        <c:v>10.3781</c:v>
                      </c:pt>
                      <c:pt idx="17">
                        <c:v>10.9886</c:v>
                      </c:pt>
                      <c:pt idx="18">
                        <c:v>11.599</c:v>
                      </c:pt>
                      <c:pt idx="19">
                        <c:v>12.2095</c:v>
                      </c:pt>
                      <c:pt idx="20">
                        <c:v>12.82</c:v>
                      </c:pt>
                      <c:pt idx="21">
                        <c:v>13.4305</c:v>
                      </c:pt>
                      <c:pt idx="22">
                        <c:v>14.041</c:v>
                      </c:pt>
                      <c:pt idx="23">
                        <c:v>14.651400000000001</c:v>
                      </c:pt>
                      <c:pt idx="24">
                        <c:v>15.261900000000001</c:v>
                      </c:pt>
                      <c:pt idx="25">
                        <c:v>15.872400000000001</c:v>
                      </c:pt>
                      <c:pt idx="26">
                        <c:v>16.482900000000001</c:v>
                      </c:pt>
                      <c:pt idx="27">
                        <c:v>17.093299999999999</c:v>
                      </c:pt>
                      <c:pt idx="28">
                        <c:v>17.703800000000001</c:v>
                      </c:pt>
                      <c:pt idx="29">
                        <c:v>18.314299999999999</c:v>
                      </c:pt>
                      <c:pt idx="30">
                        <c:v>18.924800000000001</c:v>
                      </c:pt>
                      <c:pt idx="31">
                        <c:v>19.5352</c:v>
                      </c:pt>
                      <c:pt idx="32">
                        <c:v>20.145700000000001</c:v>
                      </c:pt>
                      <c:pt idx="33">
                        <c:v>20.7562</c:v>
                      </c:pt>
                      <c:pt idx="34">
                        <c:v>21.366700000000002</c:v>
                      </c:pt>
                      <c:pt idx="35">
                        <c:v>21.9771</c:v>
                      </c:pt>
                      <c:pt idx="36">
                        <c:v>22.587599999999998</c:v>
                      </c:pt>
                      <c:pt idx="37">
                        <c:v>23.1981</c:v>
                      </c:pt>
                      <c:pt idx="38">
                        <c:v>23.808599999999998</c:v>
                      </c:pt>
                      <c:pt idx="39">
                        <c:v>24.419</c:v>
                      </c:pt>
                      <c:pt idx="40">
                        <c:v>25.029499999999999</c:v>
                      </c:pt>
                      <c:pt idx="41">
                        <c:v>25.64</c:v>
                      </c:pt>
                      <c:pt idx="42">
                        <c:v>26.250499999999999</c:v>
                      </c:pt>
                      <c:pt idx="43">
                        <c:v>26.861000000000001</c:v>
                      </c:pt>
                      <c:pt idx="44">
                        <c:v>27.471399999999999</c:v>
                      </c:pt>
                      <c:pt idx="45">
                        <c:v>28.081900000000001</c:v>
                      </c:pt>
                      <c:pt idx="46">
                        <c:v>28.692399999999999</c:v>
                      </c:pt>
                      <c:pt idx="47">
                        <c:v>29.302900000000001</c:v>
                      </c:pt>
                      <c:pt idx="48">
                        <c:v>29.9133</c:v>
                      </c:pt>
                      <c:pt idx="49">
                        <c:v>30.523800000000001</c:v>
                      </c:pt>
                      <c:pt idx="50">
                        <c:v>31.1343</c:v>
                      </c:pt>
                      <c:pt idx="51">
                        <c:v>31.744800000000001</c:v>
                      </c:pt>
                      <c:pt idx="52">
                        <c:v>32.355200000000004</c:v>
                      </c:pt>
                      <c:pt idx="53">
                        <c:v>32.965699999999998</c:v>
                      </c:pt>
                      <c:pt idx="54">
                        <c:v>33.5762</c:v>
                      </c:pt>
                      <c:pt idx="55">
                        <c:v>34.186700000000002</c:v>
                      </c:pt>
                      <c:pt idx="56">
                        <c:v>34.7971</c:v>
                      </c:pt>
                      <c:pt idx="57">
                        <c:v>35.407600000000002</c:v>
                      </c:pt>
                      <c:pt idx="58">
                        <c:v>36.018099999999997</c:v>
                      </c:pt>
                      <c:pt idx="59">
                        <c:v>36.628599999999999</c:v>
                      </c:pt>
                      <c:pt idx="60">
                        <c:v>37.238999999999997</c:v>
                      </c:pt>
                      <c:pt idx="61">
                        <c:v>37.849499999999999</c:v>
                      </c:pt>
                      <c:pt idx="62">
                        <c:v>38.46</c:v>
                      </c:pt>
                      <c:pt idx="63">
                        <c:v>39.070500000000003</c:v>
                      </c:pt>
                      <c:pt idx="64">
                        <c:v>39.680999999999997</c:v>
                      </c:pt>
                      <c:pt idx="65">
                        <c:v>40.291400000000003</c:v>
                      </c:pt>
                      <c:pt idx="66">
                        <c:v>40.901899999999998</c:v>
                      </c:pt>
                      <c:pt idx="67">
                        <c:v>41.5124</c:v>
                      </c:pt>
                      <c:pt idx="68">
                        <c:v>42.122900000000001</c:v>
                      </c:pt>
                      <c:pt idx="69">
                        <c:v>42.7333</c:v>
                      </c:pt>
                      <c:pt idx="70">
                        <c:v>43.343800000000002</c:v>
                      </c:pt>
                      <c:pt idx="71">
                        <c:v>43.954300000000003</c:v>
                      </c:pt>
                      <c:pt idx="72">
                        <c:v>44.564799999999998</c:v>
                      </c:pt>
                      <c:pt idx="73">
                        <c:v>45.175199999999997</c:v>
                      </c:pt>
                      <c:pt idx="74">
                        <c:v>45.785699999999999</c:v>
                      </c:pt>
                      <c:pt idx="75">
                        <c:v>46.3962</c:v>
                      </c:pt>
                      <c:pt idx="76">
                        <c:v>47.006700000000002</c:v>
                      </c:pt>
                      <c:pt idx="77">
                        <c:v>47.617100000000001</c:v>
                      </c:pt>
                      <c:pt idx="78">
                        <c:v>48.227600000000002</c:v>
                      </c:pt>
                      <c:pt idx="79">
                        <c:v>48.838099999999997</c:v>
                      </c:pt>
                      <c:pt idx="80">
                        <c:v>49.448599999999999</c:v>
                      </c:pt>
                      <c:pt idx="81">
                        <c:v>50.058999999999997</c:v>
                      </c:pt>
                      <c:pt idx="82">
                        <c:v>50.669499999999999</c:v>
                      </c:pt>
                      <c:pt idx="83">
                        <c:v>51.28</c:v>
                      </c:pt>
                      <c:pt idx="84">
                        <c:v>51.890500000000003</c:v>
                      </c:pt>
                      <c:pt idx="85">
                        <c:v>52.500999999999998</c:v>
                      </c:pt>
                      <c:pt idx="86">
                        <c:v>53.111400000000003</c:v>
                      </c:pt>
                      <c:pt idx="87">
                        <c:v>53.721899999999998</c:v>
                      </c:pt>
                      <c:pt idx="88">
                        <c:v>54.3324</c:v>
                      </c:pt>
                      <c:pt idx="89">
                        <c:v>54.942900000000002</c:v>
                      </c:pt>
                      <c:pt idx="90">
                        <c:v>55.5533</c:v>
                      </c:pt>
                      <c:pt idx="91">
                        <c:v>56.163800000000002</c:v>
                      </c:pt>
                      <c:pt idx="92">
                        <c:v>56.774299999999997</c:v>
                      </c:pt>
                      <c:pt idx="93">
                        <c:v>57.384799999999998</c:v>
                      </c:pt>
                      <c:pt idx="94">
                        <c:v>57.995199999999997</c:v>
                      </c:pt>
                      <c:pt idx="95">
                        <c:v>58.605699999999999</c:v>
                      </c:pt>
                      <c:pt idx="96">
                        <c:v>59.216200000000001</c:v>
                      </c:pt>
                      <c:pt idx="97">
                        <c:v>59.826700000000002</c:v>
                      </c:pt>
                      <c:pt idx="98">
                        <c:v>60.437100000000001</c:v>
                      </c:pt>
                      <c:pt idx="99">
                        <c:v>61.047600000000003</c:v>
                      </c:pt>
                      <c:pt idx="100">
                        <c:v>61.658099999999997</c:v>
                      </c:pt>
                      <c:pt idx="101">
                        <c:v>62.268599999999999</c:v>
                      </c:pt>
                      <c:pt idx="102">
                        <c:v>62.878999999999998</c:v>
                      </c:pt>
                      <c:pt idx="103">
                        <c:v>63.4895</c:v>
                      </c:pt>
                      <c:pt idx="104">
                        <c:v>64.099999999999994</c:v>
                      </c:pt>
                      <c:pt idx="105">
                        <c:v>64.710499999999996</c:v>
                      </c:pt>
                      <c:pt idx="106">
                        <c:v>65.320999999999998</c:v>
                      </c:pt>
                      <c:pt idx="107">
                        <c:v>65.931399999999996</c:v>
                      </c:pt>
                      <c:pt idx="108">
                        <c:v>66.541899999999998</c:v>
                      </c:pt>
                      <c:pt idx="109">
                        <c:v>67.1524</c:v>
                      </c:pt>
                      <c:pt idx="110">
                        <c:v>67.762900000000002</c:v>
                      </c:pt>
                      <c:pt idx="111">
                        <c:v>68.3733</c:v>
                      </c:pt>
                      <c:pt idx="112">
                        <c:v>68.983800000000002</c:v>
                      </c:pt>
                      <c:pt idx="113">
                        <c:v>69.594300000000004</c:v>
                      </c:pt>
                      <c:pt idx="114">
                        <c:v>70.204800000000006</c:v>
                      </c:pt>
                      <c:pt idx="115">
                        <c:v>70.815200000000004</c:v>
                      </c:pt>
                      <c:pt idx="116">
                        <c:v>71.425700000000006</c:v>
                      </c:pt>
                      <c:pt idx="117">
                        <c:v>72.036199999999994</c:v>
                      </c:pt>
                      <c:pt idx="118">
                        <c:v>72.646699999999996</c:v>
                      </c:pt>
                      <c:pt idx="119">
                        <c:v>73.257099999999994</c:v>
                      </c:pt>
                      <c:pt idx="120">
                        <c:v>73.867599999999996</c:v>
                      </c:pt>
                      <c:pt idx="121">
                        <c:v>74.478099999999998</c:v>
                      </c:pt>
                      <c:pt idx="122">
                        <c:v>75.0886</c:v>
                      </c:pt>
                      <c:pt idx="123">
                        <c:v>75.698999999999998</c:v>
                      </c:pt>
                      <c:pt idx="124">
                        <c:v>76.3095</c:v>
                      </c:pt>
                      <c:pt idx="125">
                        <c:v>76.92</c:v>
                      </c:pt>
                      <c:pt idx="126">
                        <c:v>77.530500000000004</c:v>
                      </c:pt>
                      <c:pt idx="127">
                        <c:v>78.141000000000005</c:v>
                      </c:pt>
                      <c:pt idx="128">
                        <c:v>78.751400000000004</c:v>
                      </c:pt>
                      <c:pt idx="129">
                        <c:v>79.361900000000006</c:v>
                      </c:pt>
                      <c:pt idx="130">
                        <c:v>79.972399999999993</c:v>
                      </c:pt>
                      <c:pt idx="131">
                        <c:v>80.582899999999995</c:v>
                      </c:pt>
                      <c:pt idx="132">
                        <c:v>81.193299999999994</c:v>
                      </c:pt>
                      <c:pt idx="133">
                        <c:v>81.803799999999995</c:v>
                      </c:pt>
                      <c:pt idx="134">
                        <c:v>82.414299999999997</c:v>
                      </c:pt>
                      <c:pt idx="135">
                        <c:v>83.024799999999999</c:v>
                      </c:pt>
                      <c:pt idx="136">
                        <c:v>83.635199999999998</c:v>
                      </c:pt>
                      <c:pt idx="137">
                        <c:v>84.245699999999999</c:v>
                      </c:pt>
                      <c:pt idx="138">
                        <c:v>84.856200000000001</c:v>
                      </c:pt>
                      <c:pt idx="139">
                        <c:v>85.466700000000003</c:v>
                      </c:pt>
                      <c:pt idx="140">
                        <c:v>86.077100000000002</c:v>
                      </c:pt>
                      <c:pt idx="141">
                        <c:v>86.687600000000003</c:v>
                      </c:pt>
                      <c:pt idx="142">
                        <c:v>87.298100000000005</c:v>
                      </c:pt>
                      <c:pt idx="143">
                        <c:v>87.908600000000007</c:v>
                      </c:pt>
                      <c:pt idx="144">
                        <c:v>88.519000000000005</c:v>
                      </c:pt>
                      <c:pt idx="145">
                        <c:v>89.129499999999993</c:v>
                      </c:pt>
                      <c:pt idx="146">
                        <c:v>89.74</c:v>
                      </c:pt>
                      <c:pt idx="147">
                        <c:v>90.350499999999997</c:v>
                      </c:pt>
                      <c:pt idx="148">
                        <c:v>90.960999999999999</c:v>
                      </c:pt>
                      <c:pt idx="149">
                        <c:v>91.571399999999997</c:v>
                      </c:pt>
                      <c:pt idx="150">
                        <c:v>92.181899999999999</c:v>
                      </c:pt>
                      <c:pt idx="151">
                        <c:v>92.792400000000001</c:v>
                      </c:pt>
                      <c:pt idx="152">
                        <c:v>93.402900000000002</c:v>
                      </c:pt>
                      <c:pt idx="153">
                        <c:v>94.013300000000001</c:v>
                      </c:pt>
                      <c:pt idx="154">
                        <c:v>94.623800000000003</c:v>
                      </c:pt>
                      <c:pt idx="155">
                        <c:v>95.234300000000005</c:v>
                      </c:pt>
                      <c:pt idx="156">
                        <c:v>95.844800000000006</c:v>
                      </c:pt>
                      <c:pt idx="157">
                        <c:v>96.455200000000005</c:v>
                      </c:pt>
                      <c:pt idx="158">
                        <c:v>97.065700000000007</c:v>
                      </c:pt>
                      <c:pt idx="159">
                        <c:v>97.676199999999994</c:v>
                      </c:pt>
                      <c:pt idx="160">
                        <c:v>98.286699999999996</c:v>
                      </c:pt>
                      <c:pt idx="161">
                        <c:v>98.897099999999995</c:v>
                      </c:pt>
                      <c:pt idx="162">
                        <c:v>99.507599999999996</c:v>
                      </c:pt>
                      <c:pt idx="163">
                        <c:v>100.11799999999999</c:v>
                      </c:pt>
                      <c:pt idx="164">
                        <c:v>100.729</c:v>
                      </c:pt>
                      <c:pt idx="165">
                        <c:v>101.339</c:v>
                      </c:pt>
                      <c:pt idx="166">
                        <c:v>101.95</c:v>
                      </c:pt>
                      <c:pt idx="167">
                        <c:v>102.56</c:v>
                      </c:pt>
                      <c:pt idx="168">
                        <c:v>103.17</c:v>
                      </c:pt>
                      <c:pt idx="169">
                        <c:v>103.78100000000001</c:v>
                      </c:pt>
                      <c:pt idx="170">
                        <c:v>104.39100000000001</c:v>
                      </c:pt>
                      <c:pt idx="171">
                        <c:v>105.002</c:v>
                      </c:pt>
                      <c:pt idx="172">
                        <c:v>105.61199999999999</c:v>
                      </c:pt>
                      <c:pt idx="173">
                        <c:v>106.223</c:v>
                      </c:pt>
                      <c:pt idx="174">
                        <c:v>106.833</c:v>
                      </c:pt>
                      <c:pt idx="175">
                        <c:v>107.444</c:v>
                      </c:pt>
                      <c:pt idx="176">
                        <c:v>108.054</c:v>
                      </c:pt>
                      <c:pt idx="177">
                        <c:v>108.66500000000001</c:v>
                      </c:pt>
                      <c:pt idx="178">
                        <c:v>109.27500000000001</c:v>
                      </c:pt>
                      <c:pt idx="179">
                        <c:v>109.886</c:v>
                      </c:pt>
                      <c:pt idx="180">
                        <c:v>110.496</c:v>
                      </c:pt>
                      <c:pt idx="181">
                        <c:v>111.107</c:v>
                      </c:pt>
                      <c:pt idx="182">
                        <c:v>111.717</c:v>
                      </c:pt>
                      <c:pt idx="183">
                        <c:v>112.328</c:v>
                      </c:pt>
                      <c:pt idx="184">
                        <c:v>112.938</c:v>
                      </c:pt>
                      <c:pt idx="185">
                        <c:v>113.54900000000001</c:v>
                      </c:pt>
                      <c:pt idx="186">
                        <c:v>114.15900000000001</c:v>
                      </c:pt>
                      <c:pt idx="187">
                        <c:v>114.77</c:v>
                      </c:pt>
                      <c:pt idx="188">
                        <c:v>115.38</c:v>
                      </c:pt>
                      <c:pt idx="189">
                        <c:v>115.99</c:v>
                      </c:pt>
                      <c:pt idx="190">
                        <c:v>116.601</c:v>
                      </c:pt>
                      <c:pt idx="191">
                        <c:v>117.211</c:v>
                      </c:pt>
                      <c:pt idx="192">
                        <c:v>117.822</c:v>
                      </c:pt>
                      <c:pt idx="193">
                        <c:v>118.432</c:v>
                      </c:pt>
                      <c:pt idx="194">
                        <c:v>119.04300000000001</c:v>
                      </c:pt>
                      <c:pt idx="195">
                        <c:v>119.65300000000001</c:v>
                      </c:pt>
                      <c:pt idx="196">
                        <c:v>120.264</c:v>
                      </c:pt>
                      <c:pt idx="197">
                        <c:v>120.874</c:v>
                      </c:pt>
                      <c:pt idx="198">
                        <c:v>121.485</c:v>
                      </c:pt>
                      <c:pt idx="199">
                        <c:v>122.095</c:v>
                      </c:pt>
                      <c:pt idx="200">
                        <c:v>122.706</c:v>
                      </c:pt>
                      <c:pt idx="201">
                        <c:v>123.316</c:v>
                      </c:pt>
                      <c:pt idx="202">
                        <c:v>123.92700000000001</c:v>
                      </c:pt>
                      <c:pt idx="203">
                        <c:v>124.53700000000001</c:v>
                      </c:pt>
                      <c:pt idx="204">
                        <c:v>125.148</c:v>
                      </c:pt>
                      <c:pt idx="205">
                        <c:v>125.758</c:v>
                      </c:pt>
                      <c:pt idx="206">
                        <c:v>126.369</c:v>
                      </c:pt>
                      <c:pt idx="207">
                        <c:v>126.979</c:v>
                      </c:pt>
                      <c:pt idx="208">
                        <c:v>127.59</c:v>
                      </c:pt>
                      <c:pt idx="209">
                        <c:v>128.19999999999999</c:v>
                      </c:pt>
                      <c:pt idx="210">
                        <c:v>128.81</c:v>
                      </c:pt>
                      <c:pt idx="211">
                        <c:v>129.42099999999999</c:v>
                      </c:pt>
                      <c:pt idx="212">
                        <c:v>130.03100000000001</c:v>
                      </c:pt>
                      <c:pt idx="213">
                        <c:v>130.642</c:v>
                      </c:pt>
                      <c:pt idx="214">
                        <c:v>131.25200000000001</c:v>
                      </c:pt>
                      <c:pt idx="215">
                        <c:v>131.863</c:v>
                      </c:pt>
                      <c:pt idx="216">
                        <c:v>132.47300000000001</c:v>
                      </c:pt>
                      <c:pt idx="217">
                        <c:v>133.084</c:v>
                      </c:pt>
                      <c:pt idx="218">
                        <c:v>133.69399999999999</c:v>
                      </c:pt>
                      <c:pt idx="219">
                        <c:v>134.30500000000001</c:v>
                      </c:pt>
                      <c:pt idx="220">
                        <c:v>134.91499999999999</c:v>
                      </c:pt>
                      <c:pt idx="221">
                        <c:v>135.52600000000001</c:v>
                      </c:pt>
                      <c:pt idx="222">
                        <c:v>136.136</c:v>
                      </c:pt>
                      <c:pt idx="223">
                        <c:v>136.74700000000001</c:v>
                      </c:pt>
                      <c:pt idx="224">
                        <c:v>137.357</c:v>
                      </c:pt>
                      <c:pt idx="225">
                        <c:v>137.96799999999999</c:v>
                      </c:pt>
                      <c:pt idx="226">
                        <c:v>138.578</c:v>
                      </c:pt>
                      <c:pt idx="227">
                        <c:v>139.18899999999999</c:v>
                      </c:pt>
                      <c:pt idx="228">
                        <c:v>139.79900000000001</c:v>
                      </c:pt>
                      <c:pt idx="229">
                        <c:v>140.41</c:v>
                      </c:pt>
                      <c:pt idx="230">
                        <c:v>141.02000000000001</c:v>
                      </c:pt>
                      <c:pt idx="231">
                        <c:v>141.63</c:v>
                      </c:pt>
                      <c:pt idx="232">
                        <c:v>142.24100000000001</c:v>
                      </c:pt>
                      <c:pt idx="233">
                        <c:v>142.851</c:v>
                      </c:pt>
                      <c:pt idx="234">
                        <c:v>143.46199999999999</c:v>
                      </c:pt>
                      <c:pt idx="235">
                        <c:v>144.072</c:v>
                      </c:pt>
                      <c:pt idx="236">
                        <c:v>144.68299999999999</c:v>
                      </c:pt>
                      <c:pt idx="237">
                        <c:v>145.29300000000001</c:v>
                      </c:pt>
                      <c:pt idx="238">
                        <c:v>145.904</c:v>
                      </c:pt>
                      <c:pt idx="239">
                        <c:v>146.51400000000001</c:v>
                      </c:pt>
                      <c:pt idx="240">
                        <c:v>147.125</c:v>
                      </c:pt>
                      <c:pt idx="241">
                        <c:v>147.73500000000001</c:v>
                      </c:pt>
                      <c:pt idx="242">
                        <c:v>148.346</c:v>
                      </c:pt>
                      <c:pt idx="243">
                        <c:v>148.95599999999999</c:v>
                      </c:pt>
                      <c:pt idx="244">
                        <c:v>149.56700000000001</c:v>
                      </c:pt>
                      <c:pt idx="245">
                        <c:v>150.17699999999999</c:v>
                      </c:pt>
                      <c:pt idx="246">
                        <c:v>150.78800000000001</c:v>
                      </c:pt>
                      <c:pt idx="247">
                        <c:v>151.398</c:v>
                      </c:pt>
                      <c:pt idx="248">
                        <c:v>152.00899999999999</c:v>
                      </c:pt>
                      <c:pt idx="249">
                        <c:v>152.619</c:v>
                      </c:pt>
                      <c:pt idx="250">
                        <c:v>153.22999999999999</c:v>
                      </c:pt>
                      <c:pt idx="251">
                        <c:v>153.84</c:v>
                      </c:pt>
                      <c:pt idx="252">
                        <c:v>154.44999999999999</c:v>
                      </c:pt>
                      <c:pt idx="253">
                        <c:v>155.06100000000001</c:v>
                      </c:pt>
                      <c:pt idx="254">
                        <c:v>155.67099999999999</c:v>
                      </c:pt>
                      <c:pt idx="255">
                        <c:v>156.28200000000001</c:v>
                      </c:pt>
                      <c:pt idx="256">
                        <c:v>156.892</c:v>
                      </c:pt>
                      <c:pt idx="257">
                        <c:v>157.50299999999999</c:v>
                      </c:pt>
                      <c:pt idx="258">
                        <c:v>158.113</c:v>
                      </c:pt>
                      <c:pt idx="259">
                        <c:v>158.72399999999999</c:v>
                      </c:pt>
                      <c:pt idx="260">
                        <c:v>159.334</c:v>
                      </c:pt>
                      <c:pt idx="261">
                        <c:v>159.94499999999999</c:v>
                      </c:pt>
                      <c:pt idx="262">
                        <c:v>160.55500000000001</c:v>
                      </c:pt>
                      <c:pt idx="263">
                        <c:v>161.166</c:v>
                      </c:pt>
                      <c:pt idx="264">
                        <c:v>161.77600000000001</c:v>
                      </c:pt>
                      <c:pt idx="265">
                        <c:v>162.387</c:v>
                      </c:pt>
                      <c:pt idx="266">
                        <c:v>162.99700000000001</c:v>
                      </c:pt>
                      <c:pt idx="267">
                        <c:v>163.608</c:v>
                      </c:pt>
                      <c:pt idx="268">
                        <c:v>164.21799999999999</c:v>
                      </c:pt>
                      <c:pt idx="269">
                        <c:v>164.82900000000001</c:v>
                      </c:pt>
                      <c:pt idx="270">
                        <c:v>165.43899999999999</c:v>
                      </c:pt>
                      <c:pt idx="271">
                        <c:v>166.05</c:v>
                      </c:pt>
                      <c:pt idx="272">
                        <c:v>166.66</c:v>
                      </c:pt>
                      <c:pt idx="273">
                        <c:v>167.27</c:v>
                      </c:pt>
                      <c:pt idx="274">
                        <c:v>167.881</c:v>
                      </c:pt>
                      <c:pt idx="275">
                        <c:v>168.49100000000001</c:v>
                      </c:pt>
                      <c:pt idx="276">
                        <c:v>169.102</c:v>
                      </c:pt>
                      <c:pt idx="277">
                        <c:v>169.71199999999999</c:v>
                      </c:pt>
                      <c:pt idx="278">
                        <c:v>170.32300000000001</c:v>
                      </c:pt>
                      <c:pt idx="279">
                        <c:v>170.93299999999999</c:v>
                      </c:pt>
                      <c:pt idx="280">
                        <c:v>171.54400000000001</c:v>
                      </c:pt>
                      <c:pt idx="281">
                        <c:v>172.154</c:v>
                      </c:pt>
                      <c:pt idx="282">
                        <c:v>172.76499999999999</c:v>
                      </c:pt>
                      <c:pt idx="283">
                        <c:v>173.375</c:v>
                      </c:pt>
                      <c:pt idx="284">
                        <c:v>173.98599999999999</c:v>
                      </c:pt>
                      <c:pt idx="285">
                        <c:v>174.596</c:v>
                      </c:pt>
                      <c:pt idx="286">
                        <c:v>175.20699999999999</c:v>
                      </c:pt>
                      <c:pt idx="287">
                        <c:v>175.81700000000001</c:v>
                      </c:pt>
                      <c:pt idx="288">
                        <c:v>176.428</c:v>
                      </c:pt>
                      <c:pt idx="289">
                        <c:v>177.03800000000001</c:v>
                      </c:pt>
                      <c:pt idx="290">
                        <c:v>177.649</c:v>
                      </c:pt>
                      <c:pt idx="291">
                        <c:v>178.25899999999999</c:v>
                      </c:pt>
                      <c:pt idx="292">
                        <c:v>178.87</c:v>
                      </c:pt>
                      <c:pt idx="293">
                        <c:v>179.48</c:v>
                      </c:pt>
                      <c:pt idx="294">
                        <c:v>180.09</c:v>
                      </c:pt>
                      <c:pt idx="295">
                        <c:v>180.70099999999999</c:v>
                      </c:pt>
                      <c:pt idx="296">
                        <c:v>181.31100000000001</c:v>
                      </c:pt>
                      <c:pt idx="297">
                        <c:v>181.922</c:v>
                      </c:pt>
                      <c:pt idx="298">
                        <c:v>182.53200000000001</c:v>
                      </c:pt>
                      <c:pt idx="299">
                        <c:v>183.143</c:v>
                      </c:pt>
                      <c:pt idx="300">
                        <c:v>183.75299999999999</c:v>
                      </c:pt>
                      <c:pt idx="301">
                        <c:v>184.364</c:v>
                      </c:pt>
                      <c:pt idx="302">
                        <c:v>184.97399999999999</c:v>
                      </c:pt>
                      <c:pt idx="303">
                        <c:v>185.58500000000001</c:v>
                      </c:pt>
                      <c:pt idx="304">
                        <c:v>186.19499999999999</c:v>
                      </c:pt>
                      <c:pt idx="305">
                        <c:v>186.80600000000001</c:v>
                      </c:pt>
                      <c:pt idx="306">
                        <c:v>187.416</c:v>
                      </c:pt>
                      <c:pt idx="307">
                        <c:v>188.02699999999999</c:v>
                      </c:pt>
                      <c:pt idx="308">
                        <c:v>188.637</c:v>
                      </c:pt>
                      <c:pt idx="309">
                        <c:v>189.24799999999999</c:v>
                      </c:pt>
                      <c:pt idx="310">
                        <c:v>189.858</c:v>
                      </c:pt>
                      <c:pt idx="311">
                        <c:v>190.46899999999999</c:v>
                      </c:pt>
                      <c:pt idx="312">
                        <c:v>191.07900000000001</c:v>
                      </c:pt>
                      <c:pt idx="313">
                        <c:v>191.69</c:v>
                      </c:pt>
                      <c:pt idx="314">
                        <c:v>192.3</c:v>
                      </c:pt>
                      <c:pt idx="315">
                        <c:v>192.91</c:v>
                      </c:pt>
                      <c:pt idx="316">
                        <c:v>193.52099999999999</c:v>
                      </c:pt>
                      <c:pt idx="317">
                        <c:v>194.131</c:v>
                      </c:pt>
                      <c:pt idx="318">
                        <c:v>194.74199999999999</c:v>
                      </c:pt>
                      <c:pt idx="319">
                        <c:v>195.352</c:v>
                      </c:pt>
                      <c:pt idx="320">
                        <c:v>195.96299999999999</c:v>
                      </c:pt>
                      <c:pt idx="321">
                        <c:v>196.57300000000001</c:v>
                      </c:pt>
                      <c:pt idx="322">
                        <c:v>197.184</c:v>
                      </c:pt>
                      <c:pt idx="323">
                        <c:v>197.79400000000001</c:v>
                      </c:pt>
                      <c:pt idx="324">
                        <c:v>198.405</c:v>
                      </c:pt>
                      <c:pt idx="325">
                        <c:v>199.01499999999999</c:v>
                      </c:pt>
                      <c:pt idx="326">
                        <c:v>199.626</c:v>
                      </c:pt>
                      <c:pt idx="327">
                        <c:v>200.23599999999999</c:v>
                      </c:pt>
                      <c:pt idx="328">
                        <c:v>200.84700000000001</c:v>
                      </c:pt>
                      <c:pt idx="329">
                        <c:v>201.45699999999999</c:v>
                      </c:pt>
                      <c:pt idx="330">
                        <c:v>202.06800000000001</c:v>
                      </c:pt>
                      <c:pt idx="331">
                        <c:v>202.678</c:v>
                      </c:pt>
                      <c:pt idx="332">
                        <c:v>203.28899999999999</c:v>
                      </c:pt>
                      <c:pt idx="333">
                        <c:v>203.899</c:v>
                      </c:pt>
                      <c:pt idx="334">
                        <c:v>204.51</c:v>
                      </c:pt>
                      <c:pt idx="335">
                        <c:v>205.12</c:v>
                      </c:pt>
                      <c:pt idx="336">
                        <c:v>205.73</c:v>
                      </c:pt>
                      <c:pt idx="337">
                        <c:v>206.34100000000001</c:v>
                      </c:pt>
                      <c:pt idx="338">
                        <c:v>206.95099999999999</c:v>
                      </c:pt>
                      <c:pt idx="339">
                        <c:v>207.56200000000001</c:v>
                      </c:pt>
                      <c:pt idx="340">
                        <c:v>208.172</c:v>
                      </c:pt>
                      <c:pt idx="341">
                        <c:v>208.78299999999999</c:v>
                      </c:pt>
                      <c:pt idx="342">
                        <c:v>209.393</c:v>
                      </c:pt>
                      <c:pt idx="343">
                        <c:v>210.00399999999999</c:v>
                      </c:pt>
                      <c:pt idx="344">
                        <c:v>210.614</c:v>
                      </c:pt>
                      <c:pt idx="345">
                        <c:v>211.22499999999999</c:v>
                      </c:pt>
                      <c:pt idx="346">
                        <c:v>211.83500000000001</c:v>
                      </c:pt>
                      <c:pt idx="347">
                        <c:v>212.446</c:v>
                      </c:pt>
                      <c:pt idx="348">
                        <c:v>213.05600000000001</c:v>
                      </c:pt>
                      <c:pt idx="349">
                        <c:v>213.667</c:v>
                      </c:pt>
                      <c:pt idx="350">
                        <c:v>214.27699999999999</c:v>
                      </c:pt>
                      <c:pt idx="351">
                        <c:v>214.88800000000001</c:v>
                      </c:pt>
                      <c:pt idx="352">
                        <c:v>215.49799999999999</c:v>
                      </c:pt>
                      <c:pt idx="353">
                        <c:v>216.10900000000001</c:v>
                      </c:pt>
                      <c:pt idx="354">
                        <c:v>216.71899999999999</c:v>
                      </c:pt>
                      <c:pt idx="355">
                        <c:v>217.33</c:v>
                      </c:pt>
                      <c:pt idx="356">
                        <c:v>217.94</c:v>
                      </c:pt>
                      <c:pt idx="357">
                        <c:v>218.55</c:v>
                      </c:pt>
                      <c:pt idx="358">
                        <c:v>219.161</c:v>
                      </c:pt>
                      <c:pt idx="359">
                        <c:v>219.77099999999999</c:v>
                      </c:pt>
                      <c:pt idx="360">
                        <c:v>220.38200000000001</c:v>
                      </c:pt>
                      <c:pt idx="361">
                        <c:v>220.99199999999999</c:v>
                      </c:pt>
                      <c:pt idx="362">
                        <c:v>221.60300000000001</c:v>
                      </c:pt>
                      <c:pt idx="363">
                        <c:v>222.21299999999999</c:v>
                      </c:pt>
                      <c:pt idx="364">
                        <c:v>222.82400000000001</c:v>
                      </c:pt>
                      <c:pt idx="365">
                        <c:v>223.434</c:v>
                      </c:pt>
                      <c:pt idx="366">
                        <c:v>224.04499999999999</c:v>
                      </c:pt>
                      <c:pt idx="367">
                        <c:v>224.655</c:v>
                      </c:pt>
                      <c:pt idx="368">
                        <c:v>225.26599999999999</c:v>
                      </c:pt>
                      <c:pt idx="369">
                        <c:v>225.876</c:v>
                      </c:pt>
                      <c:pt idx="370">
                        <c:v>226.48699999999999</c:v>
                      </c:pt>
                      <c:pt idx="371">
                        <c:v>227.09700000000001</c:v>
                      </c:pt>
                      <c:pt idx="372">
                        <c:v>227.708</c:v>
                      </c:pt>
                      <c:pt idx="373">
                        <c:v>228.31800000000001</c:v>
                      </c:pt>
                      <c:pt idx="374">
                        <c:v>228.929</c:v>
                      </c:pt>
                      <c:pt idx="375">
                        <c:v>229.53899999999999</c:v>
                      </c:pt>
                      <c:pt idx="376">
                        <c:v>230.15</c:v>
                      </c:pt>
                      <c:pt idx="377">
                        <c:v>230.76</c:v>
                      </c:pt>
                      <c:pt idx="378">
                        <c:v>231.37</c:v>
                      </c:pt>
                      <c:pt idx="379">
                        <c:v>231.98099999999999</c:v>
                      </c:pt>
                      <c:pt idx="380">
                        <c:v>232.59100000000001</c:v>
                      </c:pt>
                      <c:pt idx="381">
                        <c:v>233.202</c:v>
                      </c:pt>
                      <c:pt idx="382">
                        <c:v>233.81200000000001</c:v>
                      </c:pt>
                      <c:pt idx="383">
                        <c:v>234.423</c:v>
                      </c:pt>
                      <c:pt idx="384">
                        <c:v>235.03299999999999</c:v>
                      </c:pt>
                      <c:pt idx="385">
                        <c:v>235.64400000000001</c:v>
                      </c:pt>
                      <c:pt idx="386">
                        <c:v>236.25399999999999</c:v>
                      </c:pt>
                      <c:pt idx="387">
                        <c:v>236.86500000000001</c:v>
                      </c:pt>
                      <c:pt idx="388">
                        <c:v>237.47499999999999</c:v>
                      </c:pt>
                      <c:pt idx="389">
                        <c:v>238.08600000000001</c:v>
                      </c:pt>
                      <c:pt idx="390">
                        <c:v>238.696</c:v>
                      </c:pt>
                      <c:pt idx="391">
                        <c:v>239.30699999999999</c:v>
                      </c:pt>
                      <c:pt idx="392">
                        <c:v>239.917</c:v>
                      </c:pt>
                      <c:pt idx="393">
                        <c:v>240.52799999999999</c:v>
                      </c:pt>
                      <c:pt idx="394">
                        <c:v>241.13800000000001</c:v>
                      </c:pt>
                      <c:pt idx="395">
                        <c:v>241.749</c:v>
                      </c:pt>
                      <c:pt idx="396">
                        <c:v>242.35900000000001</c:v>
                      </c:pt>
                      <c:pt idx="397">
                        <c:v>242.97</c:v>
                      </c:pt>
                      <c:pt idx="398">
                        <c:v>243.58</c:v>
                      </c:pt>
                      <c:pt idx="399">
                        <c:v>244.19</c:v>
                      </c:pt>
                      <c:pt idx="400">
                        <c:v>244.80099999999999</c:v>
                      </c:pt>
                      <c:pt idx="401">
                        <c:v>245.411</c:v>
                      </c:pt>
                      <c:pt idx="402">
                        <c:v>246.02199999999999</c:v>
                      </c:pt>
                      <c:pt idx="403">
                        <c:v>246.63200000000001</c:v>
                      </c:pt>
                      <c:pt idx="404">
                        <c:v>247.24299999999999</c:v>
                      </c:pt>
                      <c:pt idx="405">
                        <c:v>247.85300000000001</c:v>
                      </c:pt>
                      <c:pt idx="406">
                        <c:v>248.464</c:v>
                      </c:pt>
                      <c:pt idx="407">
                        <c:v>249.07400000000001</c:v>
                      </c:pt>
                      <c:pt idx="408">
                        <c:v>249.685</c:v>
                      </c:pt>
                      <c:pt idx="409">
                        <c:v>250.29499999999999</c:v>
                      </c:pt>
                      <c:pt idx="410">
                        <c:v>250.90600000000001</c:v>
                      </c:pt>
                      <c:pt idx="411">
                        <c:v>251.51599999999999</c:v>
                      </c:pt>
                      <c:pt idx="412">
                        <c:v>252.12700000000001</c:v>
                      </c:pt>
                      <c:pt idx="413">
                        <c:v>252.73699999999999</c:v>
                      </c:pt>
                      <c:pt idx="414">
                        <c:v>253.34800000000001</c:v>
                      </c:pt>
                      <c:pt idx="415">
                        <c:v>253.958</c:v>
                      </c:pt>
                      <c:pt idx="416">
                        <c:v>254.56899999999999</c:v>
                      </c:pt>
                      <c:pt idx="417">
                        <c:v>255.179</c:v>
                      </c:pt>
                      <c:pt idx="418">
                        <c:v>255.79</c:v>
                      </c:pt>
                      <c:pt idx="419">
                        <c:v>256.39999999999998</c:v>
                      </c:pt>
                      <c:pt idx="420">
                        <c:v>257.01</c:v>
                      </c:pt>
                      <c:pt idx="421">
                        <c:v>257.62099999999998</c:v>
                      </c:pt>
                      <c:pt idx="422">
                        <c:v>258.23099999999999</c:v>
                      </c:pt>
                      <c:pt idx="423">
                        <c:v>258.84199999999998</c:v>
                      </c:pt>
                      <c:pt idx="424">
                        <c:v>259.452</c:v>
                      </c:pt>
                      <c:pt idx="425">
                        <c:v>260.06299999999999</c:v>
                      </c:pt>
                      <c:pt idx="426">
                        <c:v>260.673</c:v>
                      </c:pt>
                      <c:pt idx="427">
                        <c:v>261.28399999999999</c:v>
                      </c:pt>
                      <c:pt idx="428">
                        <c:v>261.89400000000001</c:v>
                      </c:pt>
                      <c:pt idx="429">
                        <c:v>262.505</c:v>
                      </c:pt>
                      <c:pt idx="430">
                        <c:v>263.11500000000001</c:v>
                      </c:pt>
                      <c:pt idx="431">
                        <c:v>263.726</c:v>
                      </c:pt>
                      <c:pt idx="432">
                        <c:v>264.33600000000001</c:v>
                      </c:pt>
                      <c:pt idx="433">
                        <c:v>264.947</c:v>
                      </c:pt>
                      <c:pt idx="434">
                        <c:v>265.55700000000002</c:v>
                      </c:pt>
                      <c:pt idx="435">
                        <c:v>266.16800000000001</c:v>
                      </c:pt>
                      <c:pt idx="436">
                        <c:v>266.77800000000002</c:v>
                      </c:pt>
                      <c:pt idx="437">
                        <c:v>267.38900000000001</c:v>
                      </c:pt>
                      <c:pt idx="438">
                        <c:v>267.99900000000002</c:v>
                      </c:pt>
                      <c:pt idx="439">
                        <c:v>268.61</c:v>
                      </c:pt>
                      <c:pt idx="440">
                        <c:v>269.22000000000003</c:v>
                      </c:pt>
                      <c:pt idx="441">
                        <c:v>269.83</c:v>
                      </c:pt>
                      <c:pt idx="442">
                        <c:v>270.44099999999997</c:v>
                      </c:pt>
                      <c:pt idx="443">
                        <c:v>271.05099999999999</c:v>
                      </c:pt>
                      <c:pt idx="444">
                        <c:v>271.66199999999998</c:v>
                      </c:pt>
                      <c:pt idx="445">
                        <c:v>272.27199999999999</c:v>
                      </c:pt>
                      <c:pt idx="446">
                        <c:v>272.88299999999998</c:v>
                      </c:pt>
                      <c:pt idx="447">
                        <c:v>273.49299999999999</c:v>
                      </c:pt>
                      <c:pt idx="448">
                        <c:v>274.10399999999998</c:v>
                      </c:pt>
                      <c:pt idx="449">
                        <c:v>274.714</c:v>
                      </c:pt>
                      <c:pt idx="450">
                        <c:v>275.32499999999999</c:v>
                      </c:pt>
                      <c:pt idx="451">
                        <c:v>275.935</c:v>
                      </c:pt>
                      <c:pt idx="452">
                        <c:v>276.54599999999999</c:v>
                      </c:pt>
                      <c:pt idx="453">
                        <c:v>277.15600000000001</c:v>
                      </c:pt>
                      <c:pt idx="454">
                        <c:v>277.767</c:v>
                      </c:pt>
                      <c:pt idx="455">
                        <c:v>278.37700000000001</c:v>
                      </c:pt>
                      <c:pt idx="456">
                        <c:v>278.988</c:v>
                      </c:pt>
                      <c:pt idx="457">
                        <c:v>279.59800000000001</c:v>
                      </c:pt>
                      <c:pt idx="458">
                        <c:v>280.209</c:v>
                      </c:pt>
                      <c:pt idx="459">
                        <c:v>280.81900000000002</c:v>
                      </c:pt>
                      <c:pt idx="460">
                        <c:v>281.43</c:v>
                      </c:pt>
                      <c:pt idx="461">
                        <c:v>282.04000000000002</c:v>
                      </c:pt>
                      <c:pt idx="462">
                        <c:v>282.64999999999998</c:v>
                      </c:pt>
                      <c:pt idx="463">
                        <c:v>283.26100000000002</c:v>
                      </c:pt>
                      <c:pt idx="464">
                        <c:v>283.87099999999998</c:v>
                      </c:pt>
                      <c:pt idx="465">
                        <c:v>284.48200000000003</c:v>
                      </c:pt>
                      <c:pt idx="466">
                        <c:v>285.09199999999998</c:v>
                      </c:pt>
                      <c:pt idx="467">
                        <c:v>285.70299999999997</c:v>
                      </c:pt>
                      <c:pt idx="468">
                        <c:v>286.31299999999999</c:v>
                      </c:pt>
                      <c:pt idx="469">
                        <c:v>286.92399999999998</c:v>
                      </c:pt>
                      <c:pt idx="470">
                        <c:v>287.53399999999999</c:v>
                      </c:pt>
                      <c:pt idx="471">
                        <c:v>288.14499999999998</c:v>
                      </c:pt>
                      <c:pt idx="472">
                        <c:v>288.755</c:v>
                      </c:pt>
                      <c:pt idx="473">
                        <c:v>289.36599999999999</c:v>
                      </c:pt>
                      <c:pt idx="474">
                        <c:v>289.976</c:v>
                      </c:pt>
                      <c:pt idx="475">
                        <c:v>290.58699999999999</c:v>
                      </c:pt>
                      <c:pt idx="476">
                        <c:v>291.197</c:v>
                      </c:pt>
                      <c:pt idx="477">
                        <c:v>291.80799999999999</c:v>
                      </c:pt>
                      <c:pt idx="478">
                        <c:v>292.41800000000001</c:v>
                      </c:pt>
                      <c:pt idx="479">
                        <c:v>293.029</c:v>
                      </c:pt>
                      <c:pt idx="480">
                        <c:v>293.63900000000001</c:v>
                      </c:pt>
                      <c:pt idx="481">
                        <c:v>294.25</c:v>
                      </c:pt>
                      <c:pt idx="482">
                        <c:v>294.86</c:v>
                      </c:pt>
                      <c:pt idx="483">
                        <c:v>295.47000000000003</c:v>
                      </c:pt>
                      <c:pt idx="484">
                        <c:v>296.08100000000002</c:v>
                      </c:pt>
                      <c:pt idx="485">
                        <c:v>296.69099999999997</c:v>
                      </c:pt>
                      <c:pt idx="486">
                        <c:v>297.30200000000002</c:v>
                      </c:pt>
                      <c:pt idx="487">
                        <c:v>297.91199999999998</c:v>
                      </c:pt>
                      <c:pt idx="488">
                        <c:v>298.52300000000002</c:v>
                      </c:pt>
                      <c:pt idx="489">
                        <c:v>299.13299999999998</c:v>
                      </c:pt>
                      <c:pt idx="490">
                        <c:v>299.74400000000003</c:v>
                      </c:pt>
                      <c:pt idx="491">
                        <c:v>300.35399999999998</c:v>
                      </c:pt>
                      <c:pt idx="492">
                        <c:v>300.96499999999997</c:v>
                      </c:pt>
                      <c:pt idx="493">
                        <c:v>301.57499999999999</c:v>
                      </c:pt>
                      <c:pt idx="494">
                        <c:v>302.18599999999998</c:v>
                      </c:pt>
                      <c:pt idx="495">
                        <c:v>302.79599999999999</c:v>
                      </c:pt>
                      <c:pt idx="496">
                        <c:v>303.40699999999998</c:v>
                      </c:pt>
                      <c:pt idx="497">
                        <c:v>304.017</c:v>
                      </c:pt>
                      <c:pt idx="498">
                        <c:v>304.62799999999999</c:v>
                      </c:pt>
                      <c:pt idx="499">
                        <c:v>305.238</c:v>
                      </c:pt>
                      <c:pt idx="500">
                        <c:v>305.84899999999999</c:v>
                      </c:pt>
                      <c:pt idx="501">
                        <c:v>306.459</c:v>
                      </c:pt>
                      <c:pt idx="502">
                        <c:v>307.07</c:v>
                      </c:pt>
                      <c:pt idx="503">
                        <c:v>307.68</c:v>
                      </c:pt>
                      <c:pt idx="504">
                        <c:v>308.29000000000002</c:v>
                      </c:pt>
                      <c:pt idx="505">
                        <c:v>308.90100000000001</c:v>
                      </c:pt>
                      <c:pt idx="506">
                        <c:v>309.51100000000002</c:v>
                      </c:pt>
                      <c:pt idx="507">
                        <c:v>310.12200000000001</c:v>
                      </c:pt>
                      <c:pt idx="508">
                        <c:v>310.73200000000003</c:v>
                      </c:pt>
                      <c:pt idx="509">
                        <c:v>311.34300000000002</c:v>
                      </c:pt>
                      <c:pt idx="510">
                        <c:v>311.95299999999997</c:v>
                      </c:pt>
                      <c:pt idx="511">
                        <c:v>312.56400000000002</c:v>
                      </c:pt>
                      <c:pt idx="512">
                        <c:v>313.17399999999998</c:v>
                      </c:pt>
                      <c:pt idx="513">
                        <c:v>313.78500000000003</c:v>
                      </c:pt>
                      <c:pt idx="514">
                        <c:v>314.39499999999998</c:v>
                      </c:pt>
                      <c:pt idx="515">
                        <c:v>315.00599999999997</c:v>
                      </c:pt>
                      <c:pt idx="516">
                        <c:v>315.61599999999999</c:v>
                      </c:pt>
                      <c:pt idx="517">
                        <c:v>316.22699999999998</c:v>
                      </c:pt>
                      <c:pt idx="518">
                        <c:v>316.83699999999999</c:v>
                      </c:pt>
                      <c:pt idx="519">
                        <c:v>317.44799999999998</c:v>
                      </c:pt>
                      <c:pt idx="520">
                        <c:v>318.05799999999999</c:v>
                      </c:pt>
                      <c:pt idx="521">
                        <c:v>318.66899999999998</c:v>
                      </c:pt>
                      <c:pt idx="522">
                        <c:v>319.279</c:v>
                      </c:pt>
                      <c:pt idx="523">
                        <c:v>319.89</c:v>
                      </c:pt>
                      <c:pt idx="524">
                        <c:v>320.5</c:v>
                      </c:pt>
                      <c:pt idx="525">
                        <c:v>321.11</c:v>
                      </c:pt>
                      <c:pt idx="526">
                        <c:v>321.721</c:v>
                      </c:pt>
                      <c:pt idx="527">
                        <c:v>322.33100000000002</c:v>
                      </c:pt>
                      <c:pt idx="528">
                        <c:v>322.94200000000001</c:v>
                      </c:pt>
                      <c:pt idx="529">
                        <c:v>323.55200000000002</c:v>
                      </c:pt>
                      <c:pt idx="530">
                        <c:v>324.16300000000001</c:v>
                      </c:pt>
                      <c:pt idx="531">
                        <c:v>324.77300000000002</c:v>
                      </c:pt>
                      <c:pt idx="532">
                        <c:v>325.38400000000001</c:v>
                      </c:pt>
                      <c:pt idx="533">
                        <c:v>325.99400000000003</c:v>
                      </c:pt>
                      <c:pt idx="534">
                        <c:v>326.60500000000002</c:v>
                      </c:pt>
                      <c:pt idx="535">
                        <c:v>327.21499999999997</c:v>
                      </c:pt>
                      <c:pt idx="536">
                        <c:v>327.82600000000002</c:v>
                      </c:pt>
                      <c:pt idx="537">
                        <c:v>328.43599999999998</c:v>
                      </c:pt>
                      <c:pt idx="538">
                        <c:v>329.04700000000003</c:v>
                      </c:pt>
                      <c:pt idx="539">
                        <c:v>329.65699999999998</c:v>
                      </c:pt>
                      <c:pt idx="540">
                        <c:v>330.26799999999997</c:v>
                      </c:pt>
                      <c:pt idx="541">
                        <c:v>330.87799999999999</c:v>
                      </c:pt>
                      <c:pt idx="542">
                        <c:v>331.48899999999998</c:v>
                      </c:pt>
                      <c:pt idx="543">
                        <c:v>332.09899999999999</c:v>
                      </c:pt>
                      <c:pt idx="544">
                        <c:v>332.71</c:v>
                      </c:pt>
                      <c:pt idx="545">
                        <c:v>333.32</c:v>
                      </c:pt>
                      <c:pt idx="546">
                        <c:v>333.93</c:v>
                      </c:pt>
                      <c:pt idx="547">
                        <c:v>334.541</c:v>
                      </c:pt>
                      <c:pt idx="548">
                        <c:v>335.15100000000001</c:v>
                      </c:pt>
                      <c:pt idx="549">
                        <c:v>335.762</c:v>
                      </c:pt>
                      <c:pt idx="550">
                        <c:v>336.37200000000001</c:v>
                      </c:pt>
                      <c:pt idx="551">
                        <c:v>336.983</c:v>
                      </c:pt>
                      <c:pt idx="552">
                        <c:v>337.59300000000002</c:v>
                      </c:pt>
                      <c:pt idx="553">
                        <c:v>338.20400000000001</c:v>
                      </c:pt>
                      <c:pt idx="554">
                        <c:v>338.81400000000002</c:v>
                      </c:pt>
                      <c:pt idx="555">
                        <c:v>339.42500000000001</c:v>
                      </c:pt>
                      <c:pt idx="556">
                        <c:v>340.03500000000003</c:v>
                      </c:pt>
                      <c:pt idx="557">
                        <c:v>340.64600000000002</c:v>
                      </c:pt>
                      <c:pt idx="558">
                        <c:v>341.25599999999997</c:v>
                      </c:pt>
                      <c:pt idx="559">
                        <c:v>341.86700000000002</c:v>
                      </c:pt>
                      <c:pt idx="560">
                        <c:v>342.47699999999998</c:v>
                      </c:pt>
                      <c:pt idx="561">
                        <c:v>343.08800000000002</c:v>
                      </c:pt>
                      <c:pt idx="562">
                        <c:v>343.69799999999998</c:v>
                      </c:pt>
                      <c:pt idx="563">
                        <c:v>344.30900000000003</c:v>
                      </c:pt>
                      <c:pt idx="564">
                        <c:v>344.91899999999998</c:v>
                      </c:pt>
                      <c:pt idx="565">
                        <c:v>345.53</c:v>
                      </c:pt>
                      <c:pt idx="566">
                        <c:v>346.14</c:v>
                      </c:pt>
                      <c:pt idx="567">
                        <c:v>346.75</c:v>
                      </c:pt>
                      <c:pt idx="568">
                        <c:v>347.36099999999999</c:v>
                      </c:pt>
                      <c:pt idx="569">
                        <c:v>347.971</c:v>
                      </c:pt>
                      <c:pt idx="570">
                        <c:v>348.58199999999999</c:v>
                      </c:pt>
                      <c:pt idx="571">
                        <c:v>349.19200000000001</c:v>
                      </c:pt>
                      <c:pt idx="572">
                        <c:v>349.803</c:v>
                      </c:pt>
                      <c:pt idx="573">
                        <c:v>350.41300000000001</c:v>
                      </c:pt>
                      <c:pt idx="574">
                        <c:v>351.024</c:v>
                      </c:pt>
                      <c:pt idx="575">
                        <c:v>351.63400000000001</c:v>
                      </c:pt>
                      <c:pt idx="576">
                        <c:v>352.245</c:v>
                      </c:pt>
                      <c:pt idx="577">
                        <c:v>352.85500000000002</c:v>
                      </c:pt>
                      <c:pt idx="578">
                        <c:v>353.46600000000001</c:v>
                      </c:pt>
                      <c:pt idx="579">
                        <c:v>354.07600000000002</c:v>
                      </c:pt>
                      <c:pt idx="580">
                        <c:v>354.68700000000001</c:v>
                      </c:pt>
                      <c:pt idx="581">
                        <c:v>355.29700000000003</c:v>
                      </c:pt>
                      <c:pt idx="582">
                        <c:v>355.90800000000002</c:v>
                      </c:pt>
                      <c:pt idx="583">
                        <c:v>356.51799999999997</c:v>
                      </c:pt>
                      <c:pt idx="584">
                        <c:v>357.12900000000002</c:v>
                      </c:pt>
                      <c:pt idx="585">
                        <c:v>357.73899999999998</c:v>
                      </c:pt>
                      <c:pt idx="586">
                        <c:v>358.35</c:v>
                      </c:pt>
                      <c:pt idx="587">
                        <c:v>358.96</c:v>
                      </c:pt>
                      <c:pt idx="588">
                        <c:v>359.57</c:v>
                      </c:pt>
                      <c:pt idx="589">
                        <c:v>360.18099999999998</c:v>
                      </c:pt>
                      <c:pt idx="590">
                        <c:v>360.791</c:v>
                      </c:pt>
                      <c:pt idx="591">
                        <c:v>361.40199999999999</c:v>
                      </c:pt>
                      <c:pt idx="592">
                        <c:v>362.012</c:v>
                      </c:pt>
                      <c:pt idx="593">
                        <c:v>362.62299999999999</c:v>
                      </c:pt>
                      <c:pt idx="594">
                        <c:v>363.233</c:v>
                      </c:pt>
                      <c:pt idx="595">
                        <c:v>363.84399999999999</c:v>
                      </c:pt>
                      <c:pt idx="596">
                        <c:v>364.45400000000001</c:v>
                      </c:pt>
                      <c:pt idx="597">
                        <c:v>365.065</c:v>
                      </c:pt>
                      <c:pt idx="598">
                        <c:v>365.67500000000001</c:v>
                      </c:pt>
                      <c:pt idx="599">
                        <c:v>366.286</c:v>
                      </c:pt>
                      <c:pt idx="600">
                        <c:v>366.89600000000002</c:v>
                      </c:pt>
                      <c:pt idx="601">
                        <c:v>367.50700000000001</c:v>
                      </c:pt>
                      <c:pt idx="602">
                        <c:v>368.11700000000002</c:v>
                      </c:pt>
                      <c:pt idx="603">
                        <c:v>368.72800000000001</c:v>
                      </c:pt>
                      <c:pt idx="604">
                        <c:v>369.33800000000002</c:v>
                      </c:pt>
                      <c:pt idx="605">
                        <c:v>369.94900000000001</c:v>
                      </c:pt>
                      <c:pt idx="606">
                        <c:v>370.55900000000003</c:v>
                      </c:pt>
                      <c:pt idx="607">
                        <c:v>371.17</c:v>
                      </c:pt>
                      <c:pt idx="608">
                        <c:v>371.78</c:v>
                      </c:pt>
                      <c:pt idx="609">
                        <c:v>372.39</c:v>
                      </c:pt>
                      <c:pt idx="610">
                        <c:v>373.00099999999998</c:v>
                      </c:pt>
                      <c:pt idx="611">
                        <c:v>373.61099999999999</c:v>
                      </c:pt>
                      <c:pt idx="612">
                        <c:v>374.22199999999998</c:v>
                      </c:pt>
                      <c:pt idx="613">
                        <c:v>374.83199999999999</c:v>
                      </c:pt>
                      <c:pt idx="614">
                        <c:v>375.44299999999998</c:v>
                      </c:pt>
                      <c:pt idx="615">
                        <c:v>376.053</c:v>
                      </c:pt>
                      <c:pt idx="616">
                        <c:v>376.66399999999999</c:v>
                      </c:pt>
                      <c:pt idx="617">
                        <c:v>377.274</c:v>
                      </c:pt>
                      <c:pt idx="618">
                        <c:v>377.88499999999999</c:v>
                      </c:pt>
                      <c:pt idx="619">
                        <c:v>378.495</c:v>
                      </c:pt>
                      <c:pt idx="620">
                        <c:v>379.10599999999999</c:v>
                      </c:pt>
                      <c:pt idx="621">
                        <c:v>379.71600000000001</c:v>
                      </c:pt>
                      <c:pt idx="622">
                        <c:v>380.327</c:v>
                      </c:pt>
                      <c:pt idx="623">
                        <c:v>380.93700000000001</c:v>
                      </c:pt>
                      <c:pt idx="624">
                        <c:v>381.548</c:v>
                      </c:pt>
                      <c:pt idx="625">
                        <c:v>382.15800000000002</c:v>
                      </c:pt>
                      <c:pt idx="626">
                        <c:v>382.76900000000001</c:v>
                      </c:pt>
                      <c:pt idx="627">
                        <c:v>383.37900000000002</c:v>
                      </c:pt>
                      <c:pt idx="628">
                        <c:v>383.99</c:v>
                      </c:pt>
                      <c:pt idx="629">
                        <c:v>384.6</c:v>
                      </c:pt>
                      <c:pt idx="630">
                        <c:v>385.21</c:v>
                      </c:pt>
                      <c:pt idx="631">
                        <c:v>385.82100000000003</c:v>
                      </c:pt>
                      <c:pt idx="632">
                        <c:v>386.43099999999998</c:v>
                      </c:pt>
                      <c:pt idx="633">
                        <c:v>387.04199999999997</c:v>
                      </c:pt>
                      <c:pt idx="634">
                        <c:v>387.65199999999999</c:v>
                      </c:pt>
                      <c:pt idx="635">
                        <c:v>388.26299999999998</c:v>
                      </c:pt>
                      <c:pt idx="636">
                        <c:v>388.87299999999999</c:v>
                      </c:pt>
                      <c:pt idx="637">
                        <c:v>389.48399999999998</c:v>
                      </c:pt>
                      <c:pt idx="638">
                        <c:v>390.09399999999999</c:v>
                      </c:pt>
                      <c:pt idx="639">
                        <c:v>390.70499999999998</c:v>
                      </c:pt>
                      <c:pt idx="640">
                        <c:v>391.315</c:v>
                      </c:pt>
                      <c:pt idx="641">
                        <c:v>391.92599999999999</c:v>
                      </c:pt>
                      <c:pt idx="642">
                        <c:v>392.536</c:v>
                      </c:pt>
                      <c:pt idx="643">
                        <c:v>393.14699999999999</c:v>
                      </c:pt>
                      <c:pt idx="644">
                        <c:v>393.75700000000001</c:v>
                      </c:pt>
                      <c:pt idx="645">
                        <c:v>394.36799999999999</c:v>
                      </c:pt>
                      <c:pt idx="646">
                        <c:v>394.97800000000001</c:v>
                      </c:pt>
                      <c:pt idx="647">
                        <c:v>395.589</c:v>
                      </c:pt>
                      <c:pt idx="648">
                        <c:v>396.19900000000001</c:v>
                      </c:pt>
                      <c:pt idx="649">
                        <c:v>396.81</c:v>
                      </c:pt>
                      <c:pt idx="650">
                        <c:v>397.42</c:v>
                      </c:pt>
                      <c:pt idx="651">
                        <c:v>398.03</c:v>
                      </c:pt>
                      <c:pt idx="652">
                        <c:v>398.64100000000002</c:v>
                      </c:pt>
                      <c:pt idx="653">
                        <c:v>399.25099999999998</c:v>
                      </c:pt>
                      <c:pt idx="654">
                        <c:v>399.86200000000002</c:v>
                      </c:pt>
                      <c:pt idx="655">
                        <c:v>400.47199999999998</c:v>
                      </c:pt>
                      <c:pt idx="656">
                        <c:v>401.08300000000003</c:v>
                      </c:pt>
                      <c:pt idx="657">
                        <c:v>401.69299999999998</c:v>
                      </c:pt>
                      <c:pt idx="658">
                        <c:v>402.30399999999997</c:v>
                      </c:pt>
                      <c:pt idx="659">
                        <c:v>402.91399999999999</c:v>
                      </c:pt>
                      <c:pt idx="660">
                        <c:v>403.52499999999998</c:v>
                      </c:pt>
                      <c:pt idx="661">
                        <c:v>404.13499999999999</c:v>
                      </c:pt>
                      <c:pt idx="662">
                        <c:v>404.74599999999998</c:v>
                      </c:pt>
                      <c:pt idx="663">
                        <c:v>405.35599999999999</c:v>
                      </c:pt>
                      <c:pt idx="664">
                        <c:v>405.96699999999998</c:v>
                      </c:pt>
                      <c:pt idx="665">
                        <c:v>406.577</c:v>
                      </c:pt>
                      <c:pt idx="666">
                        <c:v>407.18799999999999</c:v>
                      </c:pt>
                      <c:pt idx="667">
                        <c:v>407.798</c:v>
                      </c:pt>
                      <c:pt idx="668">
                        <c:v>408.40899999999999</c:v>
                      </c:pt>
                      <c:pt idx="669">
                        <c:v>409.01900000000001</c:v>
                      </c:pt>
                      <c:pt idx="670">
                        <c:v>409.63</c:v>
                      </c:pt>
                      <c:pt idx="671">
                        <c:v>410.24</c:v>
                      </c:pt>
                      <c:pt idx="672">
                        <c:v>410.85</c:v>
                      </c:pt>
                      <c:pt idx="673">
                        <c:v>411.46100000000001</c:v>
                      </c:pt>
                      <c:pt idx="674">
                        <c:v>412.07100000000003</c:v>
                      </c:pt>
                      <c:pt idx="675">
                        <c:v>412.68200000000002</c:v>
                      </c:pt>
                      <c:pt idx="676">
                        <c:v>413.29199999999997</c:v>
                      </c:pt>
                      <c:pt idx="677">
                        <c:v>413.90300000000002</c:v>
                      </c:pt>
                      <c:pt idx="678">
                        <c:v>414.51299999999998</c:v>
                      </c:pt>
                      <c:pt idx="679">
                        <c:v>415.12400000000002</c:v>
                      </c:pt>
                      <c:pt idx="680">
                        <c:v>415.73399999999998</c:v>
                      </c:pt>
                      <c:pt idx="681">
                        <c:v>416.34500000000003</c:v>
                      </c:pt>
                      <c:pt idx="682">
                        <c:v>416.95499999999998</c:v>
                      </c:pt>
                      <c:pt idx="683">
                        <c:v>417.56599999999997</c:v>
                      </c:pt>
                      <c:pt idx="684">
                        <c:v>418.17599999999999</c:v>
                      </c:pt>
                      <c:pt idx="685">
                        <c:v>418.78699999999998</c:v>
                      </c:pt>
                      <c:pt idx="686">
                        <c:v>419.39699999999999</c:v>
                      </c:pt>
                      <c:pt idx="687">
                        <c:v>420.00799999999998</c:v>
                      </c:pt>
                      <c:pt idx="688">
                        <c:v>420.61799999999999</c:v>
                      </c:pt>
                      <c:pt idx="689">
                        <c:v>421.22899999999998</c:v>
                      </c:pt>
                      <c:pt idx="690">
                        <c:v>421.839</c:v>
                      </c:pt>
                      <c:pt idx="691">
                        <c:v>422.45</c:v>
                      </c:pt>
                      <c:pt idx="692">
                        <c:v>423.06</c:v>
                      </c:pt>
                      <c:pt idx="693">
                        <c:v>423.67</c:v>
                      </c:pt>
                      <c:pt idx="694">
                        <c:v>424.28100000000001</c:v>
                      </c:pt>
                      <c:pt idx="695">
                        <c:v>424.89100000000002</c:v>
                      </c:pt>
                      <c:pt idx="696">
                        <c:v>425.50200000000001</c:v>
                      </c:pt>
                      <c:pt idx="697">
                        <c:v>426.11200000000002</c:v>
                      </c:pt>
                      <c:pt idx="698">
                        <c:v>426.72300000000001</c:v>
                      </c:pt>
                      <c:pt idx="699">
                        <c:v>427.33300000000003</c:v>
                      </c:pt>
                      <c:pt idx="700">
                        <c:v>427.94400000000002</c:v>
                      </c:pt>
                      <c:pt idx="701">
                        <c:v>428.55399999999997</c:v>
                      </c:pt>
                      <c:pt idx="702">
                        <c:v>429.16500000000002</c:v>
                      </c:pt>
                      <c:pt idx="703">
                        <c:v>429.77499999999998</c:v>
                      </c:pt>
                      <c:pt idx="704">
                        <c:v>430.38600000000002</c:v>
                      </c:pt>
                      <c:pt idx="705">
                        <c:v>430.99599999999998</c:v>
                      </c:pt>
                      <c:pt idx="706">
                        <c:v>431.60700000000003</c:v>
                      </c:pt>
                      <c:pt idx="707">
                        <c:v>432.21699999999998</c:v>
                      </c:pt>
                      <c:pt idx="708">
                        <c:v>432.82799999999997</c:v>
                      </c:pt>
                      <c:pt idx="709">
                        <c:v>433.43799999999999</c:v>
                      </c:pt>
                      <c:pt idx="710">
                        <c:v>434.04899999999998</c:v>
                      </c:pt>
                      <c:pt idx="711">
                        <c:v>434.65899999999999</c:v>
                      </c:pt>
                      <c:pt idx="712">
                        <c:v>435.27</c:v>
                      </c:pt>
                      <c:pt idx="713">
                        <c:v>435.88</c:v>
                      </c:pt>
                      <c:pt idx="714">
                        <c:v>436.49</c:v>
                      </c:pt>
                      <c:pt idx="715">
                        <c:v>437.101</c:v>
                      </c:pt>
                      <c:pt idx="716">
                        <c:v>437.71100000000001</c:v>
                      </c:pt>
                      <c:pt idx="717">
                        <c:v>438.322</c:v>
                      </c:pt>
                      <c:pt idx="718">
                        <c:v>438.93200000000002</c:v>
                      </c:pt>
                      <c:pt idx="719">
                        <c:v>439.54300000000001</c:v>
                      </c:pt>
                      <c:pt idx="720">
                        <c:v>440.15300000000002</c:v>
                      </c:pt>
                      <c:pt idx="721">
                        <c:v>440.76400000000001</c:v>
                      </c:pt>
                      <c:pt idx="722">
                        <c:v>441.37400000000002</c:v>
                      </c:pt>
                      <c:pt idx="723">
                        <c:v>441.98500000000001</c:v>
                      </c:pt>
                      <c:pt idx="724">
                        <c:v>442.59500000000003</c:v>
                      </c:pt>
                      <c:pt idx="725">
                        <c:v>443.20600000000002</c:v>
                      </c:pt>
                      <c:pt idx="726">
                        <c:v>443.81599999999997</c:v>
                      </c:pt>
                      <c:pt idx="727">
                        <c:v>444.42700000000002</c:v>
                      </c:pt>
                      <c:pt idx="728">
                        <c:v>445.03699999999998</c:v>
                      </c:pt>
                      <c:pt idx="729">
                        <c:v>445.64800000000002</c:v>
                      </c:pt>
                      <c:pt idx="730">
                        <c:v>446.25799999999998</c:v>
                      </c:pt>
                      <c:pt idx="731">
                        <c:v>446.86900000000003</c:v>
                      </c:pt>
                      <c:pt idx="732">
                        <c:v>447.47899999999998</c:v>
                      </c:pt>
                      <c:pt idx="733">
                        <c:v>448.09</c:v>
                      </c:pt>
                      <c:pt idx="734">
                        <c:v>448.7</c:v>
                      </c:pt>
                      <c:pt idx="735">
                        <c:v>449.31</c:v>
                      </c:pt>
                      <c:pt idx="736">
                        <c:v>449.92099999999999</c:v>
                      </c:pt>
                      <c:pt idx="737">
                        <c:v>450.53100000000001</c:v>
                      </c:pt>
                      <c:pt idx="738">
                        <c:v>451.142</c:v>
                      </c:pt>
                      <c:pt idx="739">
                        <c:v>451.75200000000001</c:v>
                      </c:pt>
                      <c:pt idx="740">
                        <c:v>452.363</c:v>
                      </c:pt>
                      <c:pt idx="741">
                        <c:v>452.97300000000001</c:v>
                      </c:pt>
                      <c:pt idx="742">
                        <c:v>453.584</c:v>
                      </c:pt>
                      <c:pt idx="743">
                        <c:v>454.19400000000002</c:v>
                      </c:pt>
                      <c:pt idx="744">
                        <c:v>454.80500000000001</c:v>
                      </c:pt>
                      <c:pt idx="745">
                        <c:v>455.41500000000002</c:v>
                      </c:pt>
                      <c:pt idx="746">
                        <c:v>456.02600000000001</c:v>
                      </c:pt>
                      <c:pt idx="747">
                        <c:v>456.63600000000002</c:v>
                      </c:pt>
                      <c:pt idx="748">
                        <c:v>457.24700000000001</c:v>
                      </c:pt>
                      <c:pt idx="749">
                        <c:v>457.85700000000003</c:v>
                      </c:pt>
                      <c:pt idx="750">
                        <c:v>458.46800000000002</c:v>
                      </c:pt>
                      <c:pt idx="751">
                        <c:v>459.07799999999997</c:v>
                      </c:pt>
                      <c:pt idx="752">
                        <c:v>459.68900000000002</c:v>
                      </c:pt>
                      <c:pt idx="753">
                        <c:v>460.29899999999998</c:v>
                      </c:pt>
                      <c:pt idx="754">
                        <c:v>460.91</c:v>
                      </c:pt>
                      <c:pt idx="755">
                        <c:v>461.52</c:v>
                      </c:pt>
                      <c:pt idx="756">
                        <c:v>462.13</c:v>
                      </c:pt>
                      <c:pt idx="757">
                        <c:v>462.74099999999999</c:v>
                      </c:pt>
                      <c:pt idx="758">
                        <c:v>463.351</c:v>
                      </c:pt>
                      <c:pt idx="759">
                        <c:v>463.96199999999999</c:v>
                      </c:pt>
                      <c:pt idx="760">
                        <c:v>464.572</c:v>
                      </c:pt>
                      <c:pt idx="761">
                        <c:v>465.18299999999999</c:v>
                      </c:pt>
                      <c:pt idx="762">
                        <c:v>465.79300000000001</c:v>
                      </c:pt>
                      <c:pt idx="763">
                        <c:v>466.404</c:v>
                      </c:pt>
                      <c:pt idx="764">
                        <c:v>467.01400000000001</c:v>
                      </c:pt>
                      <c:pt idx="765">
                        <c:v>467.625</c:v>
                      </c:pt>
                      <c:pt idx="766">
                        <c:v>468.23500000000001</c:v>
                      </c:pt>
                      <c:pt idx="767">
                        <c:v>468.846</c:v>
                      </c:pt>
                      <c:pt idx="768">
                        <c:v>469.45600000000002</c:v>
                      </c:pt>
                      <c:pt idx="769">
                        <c:v>470.06700000000001</c:v>
                      </c:pt>
                      <c:pt idx="770">
                        <c:v>470.67700000000002</c:v>
                      </c:pt>
                      <c:pt idx="771">
                        <c:v>471.28800000000001</c:v>
                      </c:pt>
                      <c:pt idx="772">
                        <c:v>471.89800000000002</c:v>
                      </c:pt>
                      <c:pt idx="773">
                        <c:v>472.50900000000001</c:v>
                      </c:pt>
                      <c:pt idx="774">
                        <c:v>473.11900000000003</c:v>
                      </c:pt>
                      <c:pt idx="775">
                        <c:v>473.73</c:v>
                      </c:pt>
                      <c:pt idx="776">
                        <c:v>474.34</c:v>
                      </c:pt>
                      <c:pt idx="777">
                        <c:v>474.95</c:v>
                      </c:pt>
                      <c:pt idx="778">
                        <c:v>475.56099999999998</c:v>
                      </c:pt>
                      <c:pt idx="779">
                        <c:v>476.17099999999999</c:v>
                      </c:pt>
                      <c:pt idx="780">
                        <c:v>476.78199999999998</c:v>
                      </c:pt>
                      <c:pt idx="781">
                        <c:v>477.392</c:v>
                      </c:pt>
                      <c:pt idx="782">
                        <c:v>478.00299999999999</c:v>
                      </c:pt>
                      <c:pt idx="783">
                        <c:v>478.613</c:v>
                      </c:pt>
                      <c:pt idx="784">
                        <c:v>479.22399999999999</c:v>
                      </c:pt>
                      <c:pt idx="785">
                        <c:v>479.834</c:v>
                      </c:pt>
                      <c:pt idx="786">
                        <c:v>480.44499999999999</c:v>
                      </c:pt>
                      <c:pt idx="787">
                        <c:v>481.05500000000001</c:v>
                      </c:pt>
                      <c:pt idx="788">
                        <c:v>481.666</c:v>
                      </c:pt>
                      <c:pt idx="789">
                        <c:v>482.27600000000001</c:v>
                      </c:pt>
                      <c:pt idx="790">
                        <c:v>482.887</c:v>
                      </c:pt>
                      <c:pt idx="791">
                        <c:v>483.49700000000001</c:v>
                      </c:pt>
                      <c:pt idx="792">
                        <c:v>484.108</c:v>
                      </c:pt>
                      <c:pt idx="793">
                        <c:v>484.71800000000002</c:v>
                      </c:pt>
                      <c:pt idx="794">
                        <c:v>485.32900000000001</c:v>
                      </c:pt>
                      <c:pt idx="795">
                        <c:v>485.93900000000002</c:v>
                      </c:pt>
                      <c:pt idx="796">
                        <c:v>486.55</c:v>
                      </c:pt>
                      <c:pt idx="797">
                        <c:v>487.16</c:v>
                      </c:pt>
                      <c:pt idx="798">
                        <c:v>487.77</c:v>
                      </c:pt>
                      <c:pt idx="799">
                        <c:v>488.38099999999997</c:v>
                      </c:pt>
                      <c:pt idx="800">
                        <c:v>488.99099999999999</c:v>
                      </c:pt>
                      <c:pt idx="801">
                        <c:v>489.60199999999998</c:v>
                      </c:pt>
                      <c:pt idx="802">
                        <c:v>490.21199999999999</c:v>
                      </c:pt>
                      <c:pt idx="803">
                        <c:v>490.82299999999998</c:v>
                      </c:pt>
                      <c:pt idx="804">
                        <c:v>491.43299999999999</c:v>
                      </c:pt>
                      <c:pt idx="805">
                        <c:v>492.04399999999998</c:v>
                      </c:pt>
                      <c:pt idx="806">
                        <c:v>492.654</c:v>
                      </c:pt>
                      <c:pt idx="807">
                        <c:v>493.26499999999999</c:v>
                      </c:pt>
                      <c:pt idx="808">
                        <c:v>493.875</c:v>
                      </c:pt>
                      <c:pt idx="809">
                        <c:v>494.48599999999999</c:v>
                      </c:pt>
                      <c:pt idx="810">
                        <c:v>495.096</c:v>
                      </c:pt>
                      <c:pt idx="811">
                        <c:v>495.70699999999999</c:v>
                      </c:pt>
                      <c:pt idx="812">
                        <c:v>496.31700000000001</c:v>
                      </c:pt>
                      <c:pt idx="813">
                        <c:v>496.928</c:v>
                      </c:pt>
                      <c:pt idx="814">
                        <c:v>497.53800000000001</c:v>
                      </c:pt>
                      <c:pt idx="815">
                        <c:v>498.149</c:v>
                      </c:pt>
                      <c:pt idx="816">
                        <c:v>498.75900000000001</c:v>
                      </c:pt>
                      <c:pt idx="817">
                        <c:v>499.37</c:v>
                      </c:pt>
                      <c:pt idx="818">
                        <c:v>499.98</c:v>
                      </c:pt>
                      <c:pt idx="819">
                        <c:v>500.59</c:v>
                      </c:pt>
                      <c:pt idx="820">
                        <c:v>501.20100000000002</c:v>
                      </c:pt>
                      <c:pt idx="821">
                        <c:v>501.81099999999998</c:v>
                      </c:pt>
                      <c:pt idx="822">
                        <c:v>502.42200000000003</c:v>
                      </c:pt>
                      <c:pt idx="823">
                        <c:v>503.03199999999998</c:v>
                      </c:pt>
                      <c:pt idx="824">
                        <c:v>503.64299999999997</c:v>
                      </c:pt>
                      <c:pt idx="825">
                        <c:v>504.25299999999999</c:v>
                      </c:pt>
                      <c:pt idx="826">
                        <c:v>504.86399999999998</c:v>
                      </c:pt>
                      <c:pt idx="827">
                        <c:v>505.47399999999999</c:v>
                      </c:pt>
                      <c:pt idx="828">
                        <c:v>506.08499999999998</c:v>
                      </c:pt>
                      <c:pt idx="829">
                        <c:v>506.69499999999999</c:v>
                      </c:pt>
                      <c:pt idx="830">
                        <c:v>507.30599999999998</c:v>
                      </c:pt>
                      <c:pt idx="831">
                        <c:v>507.916</c:v>
                      </c:pt>
                      <c:pt idx="832">
                        <c:v>508.52699999999999</c:v>
                      </c:pt>
                      <c:pt idx="833">
                        <c:v>509.137</c:v>
                      </c:pt>
                      <c:pt idx="834">
                        <c:v>509.74799999999999</c:v>
                      </c:pt>
                      <c:pt idx="835">
                        <c:v>510.358</c:v>
                      </c:pt>
                      <c:pt idx="836">
                        <c:v>510.96899999999999</c:v>
                      </c:pt>
                      <c:pt idx="837">
                        <c:v>511.57900000000001</c:v>
                      </c:pt>
                      <c:pt idx="838">
                        <c:v>512.19000000000005</c:v>
                      </c:pt>
                      <c:pt idx="839">
                        <c:v>512.79999999999995</c:v>
                      </c:pt>
                      <c:pt idx="840">
                        <c:v>513.41</c:v>
                      </c:pt>
                      <c:pt idx="841">
                        <c:v>514.02099999999996</c:v>
                      </c:pt>
                      <c:pt idx="842">
                        <c:v>514.63099999999997</c:v>
                      </c:pt>
                      <c:pt idx="843">
                        <c:v>515.24199999999996</c:v>
                      </c:pt>
                      <c:pt idx="844">
                        <c:v>515.85199999999998</c:v>
                      </c:pt>
                      <c:pt idx="845">
                        <c:v>516.46299999999997</c:v>
                      </c:pt>
                      <c:pt idx="846">
                        <c:v>517.07299999999998</c:v>
                      </c:pt>
                      <c:pt idx="847">
                        <c:v>517.68399999999997</c:v>
                      </c:pt>
                      <c:pt idx="848">
                        <c:v>518.29399999999998</c:v>
                      </c:pt>
                      <c:pt idx="849">
                        <c:v>518.90499999999997</c:v>
                      </c:pt>
                      <c:pt idx="850">
                        <c:v>519.51499999999999</c:v>
                      </c:pt>
                      <c:pt idx="851">
                        <c:v>520.12599999999998</c:v>
                      </c:pt>
                      <c:pt idx="852">
                        <c:v>520.73599999999999</c:v>
                      </c:pt>
                      <c:pt idx="853">
                        <c:v>521.34699999999998</c:v>
                      </c:pt>
                      <c:pt idx="854">
                        <c:v>521.95699999999999</c:v>
                      </c:pt>
                      <c:pt idx="855">
                        <c:v>522.56799999999998</c:v>
                      </c:pt>
                      <c:pt idx="856">
                        <c:v>523.178</c:v>
                      </c:pt>
                      <c:pt idx="857">
                        <c:v>523.78899999999999</c:v>
                      </c:pt>
                      <c:pt idx="858">
                        <c:v>524.399</c:v>
                      </c:pt>
                      <c:pt idx="859">
                        <c:v>525.01</c:v>
                      </c:pt>
                      <c:pt idx="860">
                        <c:v>525.62</c:v>
                      </c:pt>
                      <c:pt idx="861">
                        <c:v>526.23</c:v>
                      </c:pt>
                      <c:pt idx="862">
                        <c:v>526.84100000000001</c:v>
                      </c:pt>
                      <c:pt idx="863">
                        <c:v>527.45100000000002</c:v>
                      </c:pt>
                      <c:pt idx="864">
                        <c:v>528.06200000000001</c:v>
                      </c:pt>
                      <c:pt idx="865">
                        <c:v>528.67200000000003</c:v>
                      </c:pt>
                      <c:pt idx="866">
                        <c:v>529.28300000000002</c:v>
                      </c:pt>
                      <c:pt idx="867">
                        <c:v>529.89300000000003</c:v>
                      </c:pt>
                      <c:pt idx="868">
                        <c:v>530.50400000000002</c:v>
                      </c:pt>
                      <c:pt idx="869">
                        <c:v>531.11400000000003</c:v>
                      </c:pt>
                      <c:pt idx="870">
                        <c:v>531.72500000000002</c:v>
                      </c:pt>
                      <c:pt idx="871">
                        <c:v>532.33500000000004</c:v>
                      </c:pt>
                      <c:pt idx="872">
                        <c:v>532.94600000000003</c:v>
                      </c:pt>
                      <c:pt idx="873">
                        <c:v>533.55600000000004</c:v>
                      </c:pt>
                      <c:pt idx="874">
                        <c:v>534.16700000000003</c:v>
                      </c:pt>
                      <c:pt idx="875">
                        <c:v>534.77700000000004</c:v>
                      </c:pt>
                      <c:pt idx="876">
                        <c:v>535.38800000000003</c:v>
                      </c:pt>
                      <c:pt idx="877">
                        <c:v>535.99800000000005</c:v>
                      </c:pt>
                      <c:pt idx="878">
                        <c:v>536.60900000000004</c:v>
                      </c:pt>
                      <c:pt idx="879">
                        <c:v>537.21900000000005</c:v>
                      </c:pt>
                      <c:pt idx="880">
                        <c:v>537.83000000000004</c:v>
                      </c:pt>
                      <c:pt idx="881">
                        <c:v>538.44000000000005</c:v>
                      </c:pt>
                      <c:pt idx="882">
                        <c:v>539.04999999999995</c:v>
                      </c:pt>
                      <c:pt idx="883">
                        <c:v>539.66099999999994</c:v>
                      </c:pt>
                      <c:pt idx="884">
                        <c:v>540.27099999999996</c:v>
                      </c:pt>
                      <c:pt idx="885">
                        <c:v>540.88199999999995</c:v>
                      </c:pt>
                      <c:pt idx="886">
                        <c:v>541.49199999999996</c:v>
                      </c:pt>
                      <c:pt idx="887">
                        <c:v>542.10299999999995</c:v>
                      </c:pt>
                      <c:pt idx="888">
                        <c:v>542.71299999999997</c:v>
                      </c:pt>
                      <c:pt idx="889">
                        <c:v>543.32399999999996</c:v>
                      </c:pt>
                      <c:pt idx="890">
                        <c:v>543.93399999999997</c:v>
                      </c:pt>
                      <c:pt idx="891">
                        <c:v>544.54499999999996</c:v>
                      </c:pt>
                      <c:pt idx="892">
                        <c:v>545.15499999999997</c:v>
                      </c:pt>
                      <c:pt idx="893">
                        <c:v>545.76599999999996</c:v>
                      </c:pt>
                      <c:pt idx="894">
                        <c:v>546.37599999999998</c:v>
                      </c:pt>
                      <c:pt idx="895">
                        <c:v>546.98699999999997</c:v>
                      </c:pt>
                      <c:pt idx="896">
                        <c:v>547.59699999999998</c:v>
                      </c:pt>
                      <c:pt idx="897">
                        <c:v>548.20799999999997</c:v>
                      </c:pt>
                      <c:pt idx="898">
                        <c:v>548.81799999999998</c:v>
                      </c:pt>
                      <c:pt idx="899">
                        <c:v>549.42899999999997</c:v>
                      </c:pt>
                      <c:pt idx="900">
                        <c:v>550.03899999999999</c:v>
                      </c:pt>
                      <c:pt idx="901">
                        <c:v>550.65</c:v>
                      </c:pt>
                      <c:pt idx="902">
                        <c:v>551.26</c:v>
                      </c:pt>
                      <c:pt idx="903">
                        <c:v>551.87</c:v>
                      </c:pt>
                      <c:pt idx="904">
                        <c:v>552.48099999999999</c:v>
                      </c:pt>
                      <c:pt idx="905">
                        <c:v>553.09100000000001</c:v>
                      </c:pt>
                      <c:pt idx="906">
                        <c:v>553.702</c:v>
                      </c:pt>
                      <c:pt idx="907">
                        <c:v>554.31200000000001</c:v>
                      </c:pt>
                      <c:pt idx="908">
                        <c:v>554.923</c:v>
                      </c:pt>
                      <c:pt idx="909">
                        <c:v>555.53300000000002</c:v>
                      </c:pt>
                      <c:pt idx="910">
                        <c:v>556.14400000000001</c:v>
                      </c:pt>
                      <c:pt idx="911">
                        <c:v>556.75400000000002</c:v>
                      </c:pt>
                      <c:pt idx="912">
                        <c:v>557.36500000000001</c:v>
                      </c:pt>
                      <c:pt idx="913">
                        <c:v>557.97500000000002</c:v>
                      </c:pt>
                      <c:pt idx="914">
                        <c:v>558.58600000000001</c:v>
                      </c:pt>
                      <c:pt idx="915">
                        <c:v>559.19600000000003</c:v>
                      </c:pt>
                      <c:pt idx="916">
                        <c:v>559.80700000000002</c:v>
                      </c:pt>
                      <c:pt idx="917">
                        <c:v>560.41700000000003</c:v>
                      </c:pt>
                      <c:pt idx="918">
                        <c:v>561.02800000000002</c:v>
                      </c:pt>
                      <c:pt idx="919">
                        <c:v>561.63800000000003</c:v>
                      </c:pt>
                      <c:pt idx="920">
                        <c:v>562.24900000000002</c:v>
                      </c:pt>
                      <c:pt idx="921">
                        <c:v>562.85900000000004</c:v>
                      </c:pt>
                      <c:pt idx="922">
                        <c:v>563.47</c:v>
                      </c:pt>
                      <c:pt idx="923">
                        <c:v>564.08000000000004</c:v>
                      </c:pt>
                      <c:pt idx="924">
                        <c:v>564.69000000000005</c:v>
                      </c:pt>
                      <c:pt idx="925">
                        <c:v>565.30100000000004</c:v>
                      </c:pt>
                      <c:pt idx="926">
                        <c:v>565.91099999999994</c:v>
                      </c:pt>
                      <c:pt idx="927">
                        <c:v>566.52200000000005</c:v>
                      </c:pt>
                      <c:pt idx="928">
                        <c:v>567.13199999999995</c:v>
                      </c:pt>
                      <c:pt idx="929">
                        <c:v>567.74300000000005</c:v>
                      </c:pt>
                      <c:pt idx="930">
                        <c:v>568.35299999999995</c:v>
                      </c:pt>
                      <c:pt idx="931">
                        <c:v>568.96400000000006</c:v>
                      </c:pt>
                      <c:pt idx="932">
                        <c:v>569.57399999999996</c:v>
                      </c:pt>
                      <c:pt idx="933">
                        <c:v>570.18499999999995</c:v>
                      </c:pt>
                      <c:pt idx="934">
                        <c:v>570.79499999999996</c:v>
                      </c:pt>
                      <c:pt idx="935">
                        <c:v>571.40599999999995</c:v>
                      </c:pt>
                      <c:pt idx="936">
                        <c:v>572.01599999999996</c:v>
                      </c:pt>
                      <c:pt idx="937">
                        <c:v>572.62699999999995</c:v>
                      </c:pt>
                      <c:pt idx="938">
                        <c:v>573.23699999999997</c:v>
                      </c:pt>
                      <c:pt idx="939">
                        <c:v>573.84799999999996</c:v>
                      </c:pt>
                      <c:pt idx="940">
                        <c:v>574.45799999999997</c:v>
                      </c:pt>
                      <c:pt idx="941">
                        <c:v>575.06899999999996</c:v>
                      </c:pt>
                      <c:pt idx="942">
                        <c:v>575.67899999999997</c:v>
                      </c:pt>
                      <c:pt idx="943">
                        <c:v>576.29</c:v>
                      </c:pt>
                      <c:pt idx="944">
                        <c:v>576.9</c:v>
                      </c:pt>
                      <c:pt idx="945">
                        <c:v>577.51</c:v>
                      </c:pt>
                      <c:pt idx="946">
                        <c:v>578.12099999999998</c:v>
                      </c:pt>
                      <c:pt idx="947">
                        <c:v>578.73099999999999</c:v>
                      </c:pt>
                      <c:pt idx="948">
                        <c:v>579.34199999999998</c:v>
                      </c:pt>
                      <c:pt idx="949">
                        <c:v>579.952</c:v>
                      </c:pt>
                      <c:pt idx="950">
                        <c:v>580.56299999999999</c:v>
                      </c:pt>
                      <c:pt idx="951">
                        <c:v>581.173</c:v>
                      </c:pt>
                      <c:pt idx="952">
                        <c:v>581.78399999999999</c:v>
                      </c:pt>
                      <c:pt idx="953">
                        <c:v>582.39400000000001</c:v>
                      </c:pt>
                      <c:pt idx="954">
                        <c:v>583.005</c:v>
                      </c:pt>
                      <c:pt idx="955">
                        <c:v>583.61500000000001</c:v>
                      </c:pt>
                      <c:pt idx="956">
                        <c:v>584.226</c:v>
                      </c:pt>
                      <c:pt idx="957">
                        <c:v>584.83600000000001</c:v>
                      </c:pt>
                      <c:pt idx="958">
                        <c:v>585.447</c:v>
                      </c:pt>
                      <c:pt idx="959">
                        <c:v>586.05700000000002</c:v>
                      </c:pt>
                      <c:pt idx="960">
                        <c:v>586.66800000000001</c:v>
                      </c:pt>
                      <c:pt idx="961">
                        <c:v>587.27800000000002</c:v>
                      </c:pt>
                      <c:pt idx="962">
                        <c:v>587.88900000000001</c:v>
                      </c:pt>
                      <c:pt idx="963">
                        <c:v>588.49900000000002</c:v>
                      </c:pt>
                      <c:pt idx="964">
                        <c:v>589.11</c:v>
                      </c:pt>
                      <c:pt idx="965">
                        <c:v>589.72</c:v>
                      </c:pt>
                      <c:pt idx="966">
                        <c:v>590.33000000000004</c:v>
                      </c:pt>
                      <c:pt idx="967">
                        <c:v>590.94100000000003</c:v>
                      </c:pt>
                      <c:pt idx="968">
                        <c:v>591.55100000000004</c:v>
                      </c:pt>
                      <c:pt idx="969">
                        <c:v>592.16200000000003</c:v>
                      </c:pt>
                      <c:pt idx="970">
                        <c:v>592.77200000000005</c:v>
                      </c:pt>
                      <c:pt idx="971">
                        <c:v>593.38300000000004</c:v>
                      </c:pt>
                      <c:pt idx="972">
                        <c:v>593.99300000000005</c:v>
                      </c:pt>
                      <c:pt idx="973">
                        <c:v>594.60400000000004</c:v>
                      </c:pt>
                      <c:pt idx="974">
                        <c:v>595.21400000000006</c:v>
                      </c:pt>
                      <c:pt idx="975">
                        <c:v>595.82500000000005</c:v>
                      </c:pt>
                      <c:pt idx="976">
                        <c:v>596.43499999999995</c:v>
                      </c:pt>
                      <c:pt idx="977">
                        <c:v>597.04600000000005</c:v>
                      </c:pt>
                      <c:pt idx="978">
                        <c:v>597.65599999999995</c:v>
                      </c:pt>
                      <c:pt idx="979">
                        <c:v>598.26700000000005</c:v>
                      </c:pt>
                      <c:pt idx="980">
                        <c:v>598.87699999999995</c:v>
                      </c:pt>
                      <c:pt idx="981">
                        <c:v>599.48800000000006</c:v>
                      </c:pt>
                      <c:pt idx="982">
                        <c:v>600.09799999999996</c:v>
                      </c:pt>
                      <c:pt idx="983">
                        <c:v>600.70899999999995</c:v>
                      </c:pt>
                      <c:pt idx="984">
                        <c:v>601.31899999999996</c:v>
                      </c:pt>
                      <c:pt idx="985">
                        <c:v>601.92999999999995</c:v>
                      </c:pt>
                      <c:pt idx="986">
                        <c:v>602.54</c:v>
                      </c:pt>
                      <c:pt idx="987">
                        <c:v>603.15</c:v>
                      </c:pt>
                      <c:pt idx="988">
                        <c:v>603.76099999999997</c:v>
                      </c:pt>
                      <c:pt idx="989">
                        <c:v>604.37099999999998</c:v>
                      </c:pt>
                      <c:pt idx="990">
                        <c:v>604.98199999999997</c:v>
                      </c:pt>
                      <c:pt idx="991">
                        <c:v>605.59199999999998</c:v>
                      </c:pt>
                      <c:pt idx="992">
                        <c:v>606.20299999999997</c:v>
                      </c:pt>
                      <c:pt idx="993">
                        <c:v>606.81299999999999</c:v>
                      </c:pt>
                      <c:pt idx="994">
                        <c:v>607.42399999999998</c:v>
                      </c:pt>
                      <c:pt idx="995">
                        <c:v>608.03399999999999</c:v>
                      </c:pt>
                      <c:pt idx="996">
                        <c:v>608.64499999999998</c:v>
                      </c:pt>
                      <c:pt idx="997">
                        <c:v>609.255</c:v>
                      </c:pt>
                      <c:pt idx="998">
                        <c:v>609.86599999999999</c:v>
                      </c:pt>
                      <c:pt idx="999">
                        <c:v>610.476</c:v>
                      </c:pt>
                      <c:pt idx="1000">
                        <c:v>611.08699999999999</c:v>
                      </c:pt>
                      <c:pt idx="1001">
                        <c:v>611.697</c:v>
                      </c:pt>
                      <c:pt idx="1002">
                        <c:v>612.30799999999999</c:v>
                      </c:pt>
                      <c:pt idx="1003">
                        <c:v>612.91800000000001</c:v>
                      </c:pt>
                      <c:pt idx="1004">
                        <c:v>613.529</c:v>
                      </c:pt>
                      <c:pt idx="1005">
                        <c:v>614.13900000000001</c:v>
                      </c:pt>
                      <c:pt idx="1006">
                        <c:v>614.75</c:v>
                      </c:pt>
                      <c:pt idx="1007">
                        <c:v>615.36</c:v>
                      </c:pt>
                      <c:pt idx="1008">
                        <c:v>615.97</c:v>
                      </c:pt>
                      <c:pt idx="1009">
                        <c:v>616.58100000000002</c:v>
                      </c:pt>
                      <c:pt idx="1010">
                        <c:v>617.19100000000003</c:v>
                      </c:pt>
                      <c:pt idx="1011">
                        <c:v>617.80200000000002</c:v>
                      </c:pt>
                      <c:pt idx="1012">
                        <c:v>618.41200000000003</c:v>
                      </c:pt>
                      <c:pt idx="1013">
                        <c:v>619.02300000000002</c:v>
                      </c:pt>
                      <c:pt idx="1014">
                        <c:v>619.63300000000004</c:v>
                      </c:pt>
                      <c:pt idx="1015">
                        <c:v>620.24400000000003</c:v>
                      </c:pt>
                      <c:pt idx="1016">
                        <c:v>620.85400000000004</c:v>
                      </c:pt>
                      <c:pt idx="1017">
                        <c:v>621.46500000000003</c:v>
                      </c:pt>
                      <c:pt idx="1018">
                        <c:v>622.07500000000005</c:v>
                      </c:pt>
                      <c:pt idx="1019">
                        <c:v>622.68600000000004</c:v>
                      </c:pt>
                      <c:pt idx="1020">
                        <c:v>623.29600000000005</c:v>
                      </c:pt>
                      <c:pt idx="1021">
                        <c:v>623.90700000000004</c:v>
                      </c:pt>
                      <c:pt idx="1022">
                        <c:v>624.51700000000005</c:v>
                      </c:pt>
                      <c:pt idx="1023">
                        <c:v>625.12800000000004</c:v>
                      </c:pt>
                      <c:pt idx="1024">
                        <c:v>625.73800000000006</c:v>
                      </c:pt>
                      <c:pt idx="1025">
                        <c:v>626.34900000000005</c:v>
                      </c:pt>
                      <c:pt idx="1026">
                        <c:v>626.95899999999995</c:v>
                      </c:pt>
                      <c:pt idx="1027">
                        <c:v>627.57000000000005</c:v>
                      </c:pt>
                      <c:pt idx="1028">
                        <c:v>628.17999999999995</c:v>
                      </c:pt>
                      <c:pt idx="1029">
                        <c:v>628.79</c:v>
                      </c:pt>
                      <c:pt idx="1030">
                        <c:v>629.40099999999995</c:v>
                      </c:pt>
                      <c:pt idx="1031">
                        <c:v>630.01099999999997</c:v>
                      </c:pt>
                      <c:pt idx="1032">
                        <c:v>630.62199999999996</c:v>
                      </c:pt>
                      <c:pt idx="1033">
                        <c:v>631.23199999999997</c:v>
                      </c:pt>
                      <c:pt idx="1034">
                        <c:v>631.84299999999996</c:v>
                      </c:pt>
                      <c:pt idx="1035">
                        <c:v>632.45299999999997</c:v>
                      </c:pt>
                      <c:pt idx="1036">
                        <c:v>633.06399999999996</c:v>
                      </c:pt>
                      <c:pt idx="1037">
                        <c:v>633.67399999999998</c:v>
                      </c:pt>
                      <c:pt idx="1038">
                        <c:v>634.28499999999997</c:v>
                      </c:pt>
                      <c:pt idx="1039">
                        <c:v>634.89499999999998</c:v>
                      </c:pt>
                      <c:pt idx="1040">
                        <c:v>635.50599999999997</c:v>
                      </c:pt>
                      <c:pt idx="1041">
                        <c:v>636.11599999999999</c:v>
                      </c:pt>
                      <c:pt idx="1042">
                        <c:v>636.72699999999998</c:v>
                      </c:pt>
                      <c:pt idx="1043">
                        <c:v>637.33699999999999</c:v>
                      </c:pt>
                      <c:pt idx="1044">
                        <c:v>637.94799999999998</c:v>
                      </c:pt>
                      <c:pt idx="1045">
                        <c:v>638.55799999999999</c:v>
                      </c:pt>
                      <c:pt idx="1046">
                        <c:v>639.16899999999998</c:v>
                      </c:pt>
                      <c:pt idx="1047">
                        <c:v>639.779</c:v>
                      </c:pt>
                      <c:pt idx="1048">
                        <c:v>640.39</c:v>
                      </c:pt>
                      <c:pt idx="1049">
                        <c:v>641</c:v>
                      </c:pt>
                      <c:pt idx="1050">
                        <c:v>641.61</c:v>
                      </c:pt>
                      <c:pt idx="1051">
                        <c:v>642.221</c:v>
                      </c:pt>
                      <c:pt idx="1052">
                        <c:v>642.83100000000002</c:v>
                      </c:pt>
                      <c:pt idx="1053">
                        <c:v>643.44200000000001</c:v>
                      </c:pt>
                      <c:pt idx="1054">
                        <c:v>644.05200000000002</c:v>
                      </c:pt>
                      <c:pt idx="1055">
                        <c:v>644.66300000000001</c:v>
                      </c:pt>
                      <c:pt idx="1056">
                        <c:v>645.27300000000002</c:v>
                      </c:pt>
                      <c:pt idx="1057">
                        <c:v>645.88400000000001</c:v>
                      </c:pt>
                      <c:pt idx="1058">
                        <c:v>646.49400000000003</c:v>
                      </c:pt>
                      <c:pt idx="1059">
                        <c:v>647.10500000000002</c:v>
                      </c:pt>
                      <c:pt idx="1060">
                        <c:v>647.71500000000003</c:v>
                      </c:pt>
                      <c:pt idx="1061">
                        <c:v>648.32600000000002</c:v>
                      </c:pt>
                      <c:pt idx="1062">
                        <c:v>648.93600000000004</c:v>
                      </c:pt>
                      <c:pt idx="1063">
                        <c:v>649.54700000000003</c:v>
                      </c:pt>
                      <c:pt idx="1064">
                        <c:v>650.15700000000004</c:v>
                      </c:pt>
                      <c:pt idx="1065">
                        <c:v>650.76800000000003</c:v>
                      </c:pt>
                      <c:pt idx="1066">
                        <c:v>651.37800000000004</c:v>
                      </c:pt>
                      <c:pt idx="1067">
                        <c:v>651.98900000000003</c:v>
                      </c:pt>
                      <c:pt idx="1068">
                        <c:v>652.59900000000005</c:v>
                      </c:pt>
                      <c:pt idx="1069">
                        <c:v>653.21</c:v>
                      </c:pt>
                      <c:pt idx="1070">
                        <c:v>653.82000000000005</c:v>
                      </c:pt>
                      <c:pt idx="1071">
                        <c:v>654.42999999999995</c:v>
                      </c:pt>
                      <c:pt idx="1072">
                        <c:v>655.04100000000005</c:v>
                      </c:pt>
                      <c:pt idx="1073">
                        <c:v>655.65099999999995</c:v>
                      </c:pt>
                      <c:pt idx="1074">
                        <c:v>656.26199999999994</c:v>
                      </c:pt>
                      <c:pt idx="1075">
                        <c:v>656.87199999999996</c:v>
                      </c:pt>
                      <c:pt idx="1076">
                        <c:v>657.48299999999995</c:v>
                      </c:pt>
                      <c:pt idx="1077">
                        <c:v>658.09299999999996</c:v>
                      </c:pt>
                      <c:pt idx="1078">
                        <c:v>658.70399999999995</c:v>
                      </c:pt>
                      <c:pt idx="1079">
                        <c:v>659.31399999999996</c:v>
                      </c:pt>
                      <c:pt idx="1080">
                        <c:v>659.92499999999995</c:v>
                      </c:pt>
                      <c:pt idx="1081">
                        <c:v>660.53499999999997</c:v>
                      </c:pt>
                      <c:pt idx="1082">
                        <c:v>661.14599999999996</c:v>
                      </c:pt>
                      <c:pt idx="1083">
                        <c:v>661.75599999999997</c:v>
                      </c:pt>
                      <c:pt idx="1084">
                        <c:v>662.36699999999996</c:v>
                      </c:pt>
                      <c:pt idx="1085">
                        <c:v>662.97699999999998</c:v>
                      </c:pt>
                      <c:pt idx="1086">
                        <c:v>663.58799999999997</c:v>
                      </c:pt>
                      <c:pt idx="1087">
                        <c:v>664.19799999999998</c:v>
                      </c:pt>
                      <c:pt idx="1088">
                        <c:v>664.80899999999997</c:v>
                      </c:pt>
                      <c:pt idx="1089">
                        <c:v>665.41899999999998</c:v>
                      </c:pt>
                      <c:pt idx="1090">
                        <c:v>666.03</c:v>
                      </c:pt>
                      <c:pt idx="1091">
                        <c:v>666.64</c:v>
                      </c:pt>
                      <c:pt idx="1092">
                        <c:v>667.25</c:v>
                      </c:pt>
                      <c:pt idx="1093">
                        <c:v>667.86099999999999</c:v>
                      </c:pt>
                      <c:pt idx="1094">
                        <c:v>668.471</c:v>
                      </c:pt>
                      <c:pt idx="1095">
                        <c:v>669.08199999999999</c:v>
                      </c:pt>
                      <c:pt idx="1096">
                        <c:v>669.69200000000001</c:v>
                      </c:pt>
                      <c:pt idx="1097">
                        <c:v>670.303</c:v>
                      </c:pt>
                      <c:pt idx="1098">
                        <c:v>670.91300000000001</c:v>
                      </c:pt>
                      <c:pt idx="1099">
                        <c:v>671.524</c:v>
                      </c:pt>
                      <c:pt idx="1100">
                        <c:v>672.13400000000001</c:v>
                      </c:pt>
                      <c:pt idx="1101">
                        <c:v>672.745</c:v>
                      </c:pt>
                      <c:pt idx="1102">
                        <c:v>673.35500000000002</c:v>
                      </c:pt>
                      <c:pt idx="1103">
                        <c:v>673.96600000000001</c:v>
                      </c:pt>
                      <c:pt idx="1104">
                        <c:v>674.57600000000002</c:v>
                      </c:pt>
                      <c:pt idx="1105">
                        <c:v>675.18700000000001</c:v>
                      </c:pt>
                      <c:pt idx="1106">
                        <c:v>675.79700000000003</c:v>
                      </c:pt>
                      <c:pt idx="1107">
                        <c:v>676.40800000000002</c:v>
                      </c:pt>
                      <c:pt idx="1108">
                        <c:v>677.01800000000003</c:v>
                      </c:pt>
                      <c:pt idx="1109">
                        <c:v>677.62900000000002</c:v>
                      </c:pt>
                      <c:pt idx="1110">
                        <c:v>678.23900000000003</c:v>
                      </c:pt>
                      <c:pt idx="1111">
                        <c:v>678.85</c:v>
                      </c:pt>
                      <c:pt idx="1112">
                        <c:v>679.46</c:v>
                      </c:pt>
                      <c:pt idx="1113">
                        <c:v>680.07</c:v>
                      </c:pt>
                      <c:pt idx="1114">
                        <c:v>680.68100000000004</c:v>
                      </c:pt>
                      <c:pt idx="1115">
                        <c:v>681.29100000000005</c:v>
                      </c:pt>
                      <c:pt idx="1116">
                        <c:v>681.90200000000004</c:v>
                      </c:pt>
                      <c:pt idx="1117">
                        <c:v>682.51199999999994</c:v>
                      </c:pt>
                      <c:pt idx="1118">
                        <c:v>683.12300000000005</c:v>
                      </c:pt>
                      <c:pt idx="1119">
                        <c:v>683.73299999999995</c:v>
                      </c:pt>
                      <c:pt idx="1120">
                        <c:v>684.34400000000005</c:v>
                      </c:pt>
                      <c:pt idx="1121">
                        <c:v>684.95399999999995</c:v>
                      </c:pt>
                      <c:pt idx="1122">
                        <c:v>685.56500000000005</c:v>
                      </c:pt>
                      <c:pt idx="1123">
                        <c:v>686.17499999999995</c:v>
                      </c:pt>
                      <c:pt idx="1124">
                        <c:v>686.78599999999994</c:v>
                      </c:pt>
                      <c:pt idx="1125">
                        <c:v>687.39599999999996</c:v>
                      </c:pt>
                      <c:pt idx="1126">
                        <c:v>688.00699999999995</c:v>
                      </c:pt>
                      <c:pt idx="1127">
                        <c:v>688.61699999999996</c:v>
                      </c:pt>
                      <c:pt idx="1128">
                        <c:v>689.22799999999995</c:v>
                      </c:pt>
                      <c:pt idx="1129">
                        <c:v>689.83799999999997</c:v>
                      </c:pt>
                      <c:pt idx="1130">
                        <c:v>690.44899999999996</c:v>
                      </c:pt>
                      <c:pt idx="1131">
                        <c:v>691.05899999999997</c:v>
                      </c:pt>
                      <c:pt idx="1132">
                        <c:v>691.67</c:v>
                      </c:pt>
                      <c:pt idx="1133">
                        <c:v>692.28</c:v>
                      </c:pt>
                      <c:pt idx="1134">
                        <c:v>692.89</c:v>
                      </c:pt>
                      <c:pt idx="1135">
                        <c:v>693.50099999999998</c:v>
                      </c:pt>
                      <c:pt idx="1136">
                        <c:v>694.11099999999999</c:v>
                      </c:pt>
                      <c:pt idx="1137">
                        <c:v>694.72199999999998</c:v>
                      </c:pt>
                      <c:pt idx="1138">
                        <c:v>695.33199999999999</c:v>
                      </c:pt>
                      <c:pt idx="1139">
                        <c:v>695.94299999999998</c:v>
                      </c:pt>
                      <c:pt idx="1140">
                        <c:v>696.553</c:v>
                      </c:pt>
                      <c:pt idx="1141">
                        <c:v>697.16399999999999</c:v>
                      </c:pt>
                      <c:pt idx="1142">
                        <c:v>697.774</c:v>
                      </c:pt>
                      <c:pt idx="1143">
                        <c:v>698.38499999999999</c:v>
                      </c:pt>
                      <c:pt idx="1144">
                        <c:v>698.995</c:v>
                      </c:pt>
                      <c:pt idx="1145">
                        <c:v>699.60599999999999</c:v>
                      </c:pt>
                      <c:pt idx="1146">
                        <c:v>700.21600000000001</c:v>
                      </c:pt>
                      <c:pt idx="1147">
                        <c:v>700.827</c:v>
                      </c:pt>
                      <c:pt idx="1148">
                        <c:v>701.43700000000001</c:v>
                      </c:pt>
                      <c:pt idx="1149">
                        <c:v>702.048</c:v>
                      </c:pt>
                      <c:pt idx="1150">
                        <c:v>702.65800000000002</c:v>
                      </c:pt>
                      <c:pt idx="1151">
                        <c:v>703.26900000000001</c:v>
                      </c:pt>
                      <c:pt idx="1152">
                        <c:v>703.87900000000002</c:v>
                      </c:pt>
                      <c:pt idx="1153">
                        <c:v>704.49</c:v>
                      </c:pt>
                      <c:pt idx="1154">
                        <c:v>705.1</c:v>
                      </c:pt>
                      <c:pt idx="1155">
                        <c:v>705.71</c:v>
                      </c:pt>
                      <c:pt idx="1156">
                        <c:v>706.32100000000003</c:v>
                      </c:pt>
                      <c:pt idx="1157">
                        <c:v>706.93100000000004</c:v>
                      </c:pt>
                      <c:pt idx="1158">
                        <c:v>707.54200000000003</c:v>
                      </c:pt>
                      <c:pt idx="1159">
                        <c:v>708.15200000000004</c:v>
                      </c:pt>
                      <c:pt idx="1160">
                        <c:v>708.76300000000003</c:v>
                      </c:pt>
                      <c:pt idx="1161">
                        <c:v>709.37300000000005</c:v>
                      </c:pt>
                      <c:pt idx="1162">
                        <c:v>709.98400000000004</c:v>
                      </c:pt>
                      <c:pt idx="1163">
                        <c:v>710.59400000000005</c:v>
                      </c:pt>
                      <c:pt idx="1164">
                        <c:v>711.20500000000004</c:v>
                      </c:pt>
                      <c:pt idx="1165">
                        <c:v>711.81500000000005</c:v>
                      </c:pt>
                      <c:pt idx="1166">
                        <c:v>712.42600000000004</c:v>
                      </c:pt>
                      <c:pt idx="1167">
                        <c:v>713.03599999999994</c:v>
                      </c:pt>
                      <c:pt idx="1168">
                        <c:v>713.64700000000005</c:v>
                      </c:pt>
                      <c:pt idx="1169">
                        <c:v>714.25699999999995</c:v>
                      </c:pt>
                      <c:pt idx="1170">
                        <c:v>714.86800000000005</c:v>
                      </c:pt>
                      <c:pt idx="1171">
                        <c:v>715.47799999999995</c:v>
                      </c:pt>
                      <c:pt idx="1172">
                        <c:v>716.08900000000006</c:v>
                      </c:pt>
                      <c:pt idx="1173">
                        <c:v>716.69899999999996</c:v>
                      </c:pt>
                      <c:pt idx="1174">
                        <c:v>717.31</c:v>
                      </c:pt>
                      <c:pt idx="1175">
                        <c:v>717.92</c:v>
                      </c:pt>
                      <c:pt idx="1176">
                        <c:v>718.53</c:v>
                      </c:pt>
                      <c:pt idx="1177">
                        <c:v>719.14099999999996</c:v>
                      </c:pt>
                      <c:pt idx="1178">
                        <c:v>719.75099999999998</c:v>
                      </c:pt>
                      <c:pt idx="1179">
                        <c:v>720.36199999999997</c:v>
                      </c:pt>
                      <c:pt idx="1180">
                        <c:v>720.97199999999998</c:v>
                      </c:pt>
                      <c:pt idx="1181">
                        <c:v>721.58299999999997</c:v>
                      </c:pt>
                      <c:pt idx="1182">
                        <c:v>722.19299999999998</c:v>
                      </c:pt>
                      <c:pt idx="1183">
                        <c:v>722.80399999999997</c:v>
                      </c:pt>
                      <c:pt idx="1184">
                        <c:v>723.41399999999999</c:v>
                      </c:pt>
                      <c:pt idx="1185">
                        <c:v>724.02499999999998</c:v>
                      </c:pt>
                      <c:pt idx="1186">
                        <c:v>724.63499999999999</c:v>
                      </c:pt>
                      <c:pt idx="1187">
                        <c:v>725.24599999999998</c:v>
                      </c:pt>
                      <c:pt idx="1188">
                        <c:v>725.85599999999999</c:v>
                      </c:pt>
                      <c:pt idx="1189">
                        <c:v>726.46699999999998</c:v>
                      </c:pt>
                      <c:pt idx="1190">
                        <c:v>727.077</c:v>
                      </c:pt>
                      <c:pt idx="1191">
                        <c:v>727.68799999999999</c:v>
                      </c:pt>
                      <c:pt idx="1192">
                        <c:v>728.298</c:v>
                      </c:pt>
                      <c:pt idx="1193">
                        <c:v>728.90899999999999</c:v>
                      </c:pt>
                      <c:pt idx="1194">
                        <c:v>729.51900000000001</c:v>
                      </c:pt>
                      <c:pt idx="1195">
                        <c:v>730.13</c:v>
                      </c:pt>
                      <c:pt idx="1196">
                        <c:v>730.74</c:v>
                      </c:pt>
                      <c:pt idx="1197">
                        <c:v>731.35</c:v>
                      </c:pt>
                      <c:pt idx="1198">
                        <c:v>731.96100000000001</c:v>
                      </c:pt>
                      <c:pt idx="1199">
                        <c:v>732.57100000000003</c:v>
                      </c:pt>
                      <c:pt idx="1200">
                        <c:v>733.18200000000002</c:v>
                      </c:pt>
                      <c:pt idx="1201">
                        <c:v>733.79200000000003</c:v>
                      </c:pt>
                      <c:pt idx="1202">
                        <c:v>734.40300000000002</c:v>
                      </c:pt>
                      <c:pt idx="1203">
                        <c:v>735.01300000000003</c:v>
                      </c:pt>
                      <c:pt idx="1204">
                        <c:v>735.62400000000002</c:v>
                      </c:pt>
                      <c:pt idx="1205">
                        <c:v>736.23400000000004</c:v>
                      </c:pt>
                      <c:pt idx="1206">
                        <c:v>736.84500000000003</c:v>
                      </c:pt>
                      <c:pt idx="1207">
                        <c:v>737.45500000000004</c:v>
                      </c:pt>
                      <c:pt idx="1208">
                        <c:v>738.06600000000003</c:v>
                      </c:pt>
                      <c:pt idx="1209">
                        <c:v>738.67600000000004</c:v>
                      </c:pt>
                      <c:pt idx="1210">
                        <c:v>739.28700000000003</c:v>
                      </c:pt>
                      <c:pt idx="1211">
                        <c:v>739.89700000000005</c:v>
                      </c:pt>
                      <c:pt idx="1212">
                        <c:v>740.50800000000004</c:v>
                      </c:pt>
                      <c:pt idx="1213">
                        <c:v>741.11800000000005</c:v>
                      </c:pt>
                      <c:pt idx="1214">
                        <c:v>741.72900000000004</c:v>
                      </c:pt>
                      <c:pt idx="1215">
                        <c:v>742.33900000000006</c:v>
                      </c:pt>
                      <c:pt idx="1216">
                        <c:v>742.95</c:v>
                      </c:pt>
                      <c:pt idx="1217">
                        <c:v>743.56</c:v>
                      </c:pt>
                      <c:pt idx="1218">
                        <c:v>744.17</c:v>
                      </c:pt>
                      <c:pt idx="1219">
                        <c:v>744.78099999999995</c:v>
                      </c:pt>
                      <c:pt idx="1220">
                        <c:v>745.39099999999996</c:v>
                      </c:pt>
                      <c:pt idx="1221">
                        <c:v>746.00199999999995</c:v>
                      </c:pt>
                      <c:pt idx="1222">
                        <c:v>746.61199999999997</c:v>
                      </c:pt>
                      <c:pt idx="1223">
                        <c:v>747.22299999999996</c:v>
                      </c:pt>
                      <c:pt idx="1224">
                        <c:v>747.83299999999997</c:v>
                      </c:pt>
                      <c:pt idx="1225">
                        <c:v>748.44399999999996</c:v>
                      </c:pt>
                      <c:pt idx="1226">
                        <c:v>749.05399999999997</c:v>
                      </c:pt>
                      <c:pt idx="1227">
                        <c:v>749.66499999999996</c:v>
                      </c:pt>
                      <c:pt idx="1228">
                        <c:v>750.27499999999998</c:v>
                      </c:pt>
                      <c:pt idx="1229">
                        <c:v>750.88599999999997</c:v>
                      </c:pt>
                      <c:pt idx="1230">
                        <c:v>751.49599999999998</c:v>
                      </c:pt>
                      <c:pt idx="1231">
                        <c:v>752.10699999999997</c:v>
                      </c:pt>
                      <c:pt idx="1232">
                        <c:v>752.71699999999998</c:v>
                      </c:pt>
                      <c:pt idx="1233">
                        <c:v>753.32799999999997</c:v>
                      </c:pt>
                      <c:pt idx="1234">
                        <c:v>753.93799999999999</c:v>
                      </c:pt>
                      <c:pt idx="1235">
                        <c:v>754.54899999999998</c:v>
                      </c:pt>
                      <c:pt idx="1236">
                        <c:v>755.15899999999999</c:v>
                      </c:pt>
                      <c:pt idx="1237">
                        <c:v>755.77</c:v>
                      </c:pt>
                      <c:pt idx="1238">
                        <c:v>756.38</c:v>
                      </c:pt>
                      <c:pt idx="1239">
                        <c:v>756.99</c:v>
                      </c:pt>
                      <c:pt idx="1240">
                        <c:v>757.601</c:v>
                      </c:pt>
                      <c:pt idx="1241">
                        <c:v>758.21100000000001</c:v>
                      </c:pt>
                      <c:pt idx="1242">
                        <c:v>758.822</c:v>
                      </c:pt>
                      <c:pt idx="1243">
                        <c:v>759.43200000000002</c:v>
                      </c:pt>
                      <c:pt idx="1244">
                        <c:v>760.04300000000001</c:v>
                      </c:pt>
                      <c:pt idx="1245">
                        <c:v>760.65300000000002</c:v>
                      </c:pt>
                      <c:pt idx="1246">
                        <c:v>761.26400000000001</c:v>
                      </c:pt>
                      <c:pt idx="1247">
                        <c:v>761.87400000000002</c:v>
                      </c:pt>
                      <c:pt idx="1248">
                        <c:v>762.48500000000001</c:v>
                      </c:pt>
                      <c:pt idx="1249">
                        <c:v>763.09500000000003</c:v>
                      </c:pt>
                      <c:pt idx="1250">
                        <c:v>763.70600000000002</c:v>
                      </c:pt>
                      <c:pt idx="1251">
                        <c:v>764.31600000000003</c:v>
                      </c:pt>
                      <c:pt idx="1252">
                        <c:v>764.92700000000002</c:v>
                      </c:pt>
                      <c:pt idx="1253">
                        <c:v>765.53700000000003</c:v>
                      </c:pt>
                      <c:pt idx="1254">
                        <c:v>766.14800000000002</c:v>
                      </c:pt>
                      <c:pt idx="1255">
                        <c:v>766.75800000000004</c:v>
                      </c:pt>
                      <c:pt idx="1256">
                        <c:v>767.36900000000003</c:v>
                      </c:pt>
                      <c:pt idx="1257">
                        <c:v>767.97900000000004</c:v>
                      </c:pt>
                      <c:pt idx="1258">
                        <c:v>768.59</c:v>
                      </c:pt>
                      <c:pt idx="1259">
                        <c:v>769.2</c:v>
                      </c:pt>
                      <c:pt idx="1260">
                        <c:v>769.81</c:v>
                      </c:pt>
                      <c:pt idx="1261">
                        <c:v>770.42100000000005</c:v>
                      </c:pt>
                      <c:pt idx="1262">
                        <c:v>771.03099999999995</c:v>
                      </c:pt>
                      <c:pt idx="1263">
                        <c:v>771.64200000000005</c:v>
                      </c:pt>
                      <c:pt idx="1264">
                        <c:v>772.25199999999995</c:v>
                      </c:pt>
                      <c:pt idx="1265">
                        <c:v>772.86300000000006</c:v>
                      </c:pt>
                      <c:pt idx="1266">
                        <c:v>773.47299999999996</c:v>
                      </c:pt>
                      <c:pt idx="1267">
                        <c:v>774.08399999999995</c:v>
                      </c:pt>
                      <c:pt idx="1268">
                        <c:v>774.69399999999996</c:v>
                      </c:pt>
                      <c:pt idx="1269">
                        <c:v>775.30499999999995</c:v>
                      </c:pt>
                      <c:pt idx="1270">
                        <c:v>775.91499999999996</c:v>
                      </c:pt>
                      <c:pt idx="1271">
                        <c:v>776.52599999999995</c:v>
                      </c:pt>
                      <c:pt idx="1272">
                        <c:v>777.13599999999997</c:v>
                      </c:pt>
                      <c:pt idx="1273">
                        <c:v>777.74699999999996</c:v>
                      </c:pt>
                      <c:pt idx="1274">
                        <c:v>778.35699999999997</c:v>
                      </c:pt>
                      <c:pt idx="1275">
                        <c:v>778.96799999999996</c:v>
                      </c:pt>
                      <c:pt idx="1276">
                        <c:v>779.57799999999997</c:v>
                      </c:pt>
                      <c:pt idx="1277">
                        <c:v>780.18899999999996</c:v>
                      </c:pt>
                      <c:pt idx="1278">
                        <c:v>780.79899999999998</c:v>
                      </c:pt>
                      <c:pt idx="1279">
                        <c:v>781.41</c:v>
                      </c:pt>
                      <c:pt idx="1280">
                        <c:v>782.02</c:v>
                      </c:pt>
                      <c:pt idx="1281">
                        <c:v>782.63</c:v>
                      </c:pt>
                      <c:pt idx="1282">
                        <c:v>783.24099999999999</c:v>
                      </c:pt>
                      <c:pt idx="1283">
                        <c:v>783.851</c:v>
                      </c:pt>
                      <c:pt idx="1284">
                        <c:v>784.46199999999999</c:v>
                      </c:pt>
                      <c:pt idx="1285">
                        <c:v>785.072</c:v>
                      </c:pt>
                      <c:pt idx="1286">
                        <c:v>785.68299999999999</c:v>
                      </c:pt>
                      <c:pt idx="1287">
                        <c:v>786.29300000000001</c:v>
                      </c:pt>
                      <c:pt idx="1288">
                        <c:v>786.904</c:v>
                      </c:pt>
                      <c:pt idx="1289">
                        <c:v>787.51400000000001</c:v>
                      </c:pt>
                      <c:pt idx="1290">
                        <c:v>788.125</c:v>
                      </c:pt>
                      <c:pt idx="1291">
                        <c:v>788.73500000000001</c:v>
                      </c:pt>
                      <c:pt idx="1292">
                        <c:v>789.346</c:v>
                      </c:pt>
                      <c:pt idx="1293">
                        <c:v>789.95600000000002</c:v>
                      </c:pt>
                      <c:pt idx="1294">
                        <c:v>790.56700000000001</c:v>
                      </c:pt>
                      <c:pt idx="1295">
                        <c:v>791.17700000000002</c:v>
                      </c:pt>
                      <c:pt idx="1296">
                        <c:v>791.78800000000001</c:v>
                      </c:pt>
                      <c:pt idx="1297">
                        <c:v>792.39800000000002</c:v>
                      </c:pt>
                      <c:pt idx="1298">
                        <c:v>793.00900000000001</c:v>
                      </c:pt>
                      <c:pt idx="1299">
                        <c:v>793.61900000000003</c:v>
                      </c:pt>
                      <c:pt idx="1300">
                        <c:v>794.23</c:v>
                      </c:pt>
                      <c:pt idx="1301">
                        <c:v>794.84</c:v>
                      </c:pt>
                      <c:pt idx="1302">
                        <c:v>795.45</c:v>
                      </c:pt>
                      <c:pt idx="1303">
                        <c:v>796.06100000000004</c:v>
                      </c:pt>
                      <c:pt idx="1304">
                        <c:v>796.67100000000005</c:v>
                      </c:pt>
                      <c:pt idx="1305">
                        <c:v>797.28200000000004</c:v>
                      </c:pt>
                      <c:pt idx="1306">
                        <c:v>797.89200000000005</c:v>
                      </c:pt>
                      <c:pt idx="1307">
                        <c:v>798.50300000000004</c:v>
                      </c:pt>
                      <c:pt idx="1308">
                        <c:v>799.11300000000006</c:v>
                      </c:pt>
                      <c:pt idx="1309">
                        <c:v>799.72400000000005</c:v>
                      </c:pt>
                      <c:pt idx="1310">
                        <c:v>800.33399999999995</c:v>
                      </c:pt>
                      <c:pt idx="1311">
                        <c:v>800.94500000000005</c:v>
                      </c:pt>
                      <c:pt idx="1312">
                        <c:v>801.55499999999995</c:v>
                      </c:pt>
                      <c:pt idx="1313">
                        <c:v>802.16600000000005</c:v>
                      </c:pt>
                      <c:pt idx="1314">
                        <c:v>802.77599999999995</c:v>
                      </c:pt>
                      <c:pt idx="1315">
                        <c:v>803.38699999999994</c:v>
                      </c:pt>
                      <c:pt idx="1316">
                        <c:v>803.99699999999996</c:v>
                      </c:pt>
                      <c:pt idx="1317">
                        <c:v>804.60799999999995</c:v>
                      </c:pt>
                      <c:pt idx="1318">
                        <c:v>805.21799999999996</c:v>
                      </c:pt>
                      <c:pt idx="1319">
                        <c:v>805.82899999999995</c:v>
                      </c:pt>
                      <c:pt idx="1320">
                        <c:v>806.43899999999996</c:v>
                      </c:pt>
                      <c:pt idx="1321">
                        <c:v>807.05</c:v>
                      </c:pt>
                      <c:pt idx="1322">
                        <c:v>807.66</c:v>
                      </c:pt>
                      <c:pt idx="1323">
                        <c:v>808.27</c:v>
                      </c:pt>
                      <c:pt idx="1324">
                        <c:v>808.88099999999997</c:v>
                      </c:pt>
                      <c:pt idx="1325">
                        <c:v>809.49099999999999</c:v>
                      </c:pt>
                      <c:pt idx="1326">
                        <c:v>810.10199999999998</c:v>
                      </c:pt>
                      <c:pt idx="1327">
                        <c:v>810.71199999999999</c:v>
                      </c:pt>
                      <c:pt idx="1328">
                        <c:v>811.32299999999998</c:v>
                      </c:pt>
                      <c:pt idx="1329">
                        <c:v>811.93299999999999</c:v>
                      </c:pt>
                      <c:pt idx="1330">
                        <c:v>812.54399999999998</c:v>
                      </c:pt>
                      <c:pt idx="1331">
                        <c:v>813.154</c:v>
                      </c:pt>
                      <c:pt idx="1332">
                        <c:v>813.76499999999999</c:v>
                      </c:pt>
                      <c:pt idx="1333">
                        <c:v>814.375</c:v>
                      </c:pt>
                      <c:pt idx="1334">
                        <c:v>814.98599999999999</c:v>
                      </c:pt>
                      <c:pt idx="1335">
                        <c:v>815.596</c:v>
                      </c:pt>
                      <c:pt idx="1336">
                        <c:v>816.20699999999999</c:v>
                      </c:pt>
                      <c:pt idx="1337">
                        <c:v>816.81700000000001</c:v>
                      </c:pt>
                      <c:pt idx="1338">
                        <c:v>817.428</c:v>
                      </c:pt>
                      <c:pt idx="1339">
                        <c:v>818.03800000000001</c:v>
                      </c:pt>
                      <c:pt idx="1340">
                        <c:v>818.649</c:v>
                      </c:pt>
                      <c:pt idx="1341">
                        <c:v>819.25900000000001</c:v>
                      </c:pt>
                      <c:pt idx="1342">
                        <c:v>819.87</c:v>
                      </c:pt>
                      <c:pt idx="1343">
                        <c:v>820.48</c:v>
                      </c:pt>
                      <c:pt idx="1344">
                        <c:v>821.09</c:v>
                      </c:pt>
                      <c:pt idx="1345">
                        <c:v>821.70100000000002</c:v>
                      </c:pt>
                      <c:pt idx="1346">
                        <c:v>822.31100000000004</c:v>
                      </c:pt>
                      <c:pt idx="1347">
                        <c:v>822.92200000000003</c:v>
                      </c:pt>
                      <c:pt idx="1348">
                        <c:v>823.53200000000004</c:v>
                      </c:pt>
                      <c:pt idx="1349">
                        <c:v>824.14300000000003</c:v>
                      </c:pt>
                      <c:pt idx="1350">
                        <c:v>824.75300000000004</c:v>
                      </c:pt>
                      <c:pt idx="1351">
                        <c:v>825.36400000000003</c:v>
                      </c:pt>
                      <c:pt idx="1352">
                        <c:v>825.97400000000005</c:v>
                      </c:pt>
                      <c:pt idx="1353">
                        <c:v>826.58500000000004</c:v>
                      </c:pt>
                      <c:pt idx="1354">
                        <c:v>827.19500000000005</c:v>
                      </c:pt>
                      <c:pt idx="1355">
                        <c:v>827.80600000000004</c:v>
                      </c:pt>
                      <c:pt idx="1356">
                        <c:v>828.41600000000005</c:v>
                      </c:pt>
                      <c:pt idx="1357">
                        <c:v>829.02700000000004</c:v>
                      </c:pt>
                      <c:pt idx="1358">
                        <c:v>829.63699999999994</c:v>
                      </c:pt>
                      <c:pt idx="1359">
                        <c:v>830.24800000000005</c:v>
                      </c:pt>
                      <c:pt idx="1360">
                        <c:v>830.85799999999995</c:v>
                      </c:pt>
                      <c:pt idx="1361">
                        <c:v>831.46900000000005</c:v>
                      </c:pt>
                      <c:pt idx="1362">
                        <c:v>832.07899999999995</c:v>
                      </c:pt>
                      <c:pt idx="1363">
                        <c:v>832.69</c:v>
                      </c:pt>
                      <c:pt idx="1364">
                        <c:v>833.3</c:v>
                      </c:pt>
                      <c:pt idx="1365">
                        <c:v>833.91</c:v>
                      </c:pt>
                      <c:pt idx="1366">
                        <c:v>834.52099999999996</c:v>
                      </c:pt>
                      <c:pt idx="1367">
                        <c:v>835.13099999999997</c:v>
                      </c:pt>
                      <c:pt idx="1368">
                        <c:v>835.74199999999996</c:v>
                      </c:pt>
                      <c:pt idx="1369">
                        <c:v>836.35199999999998</c:v>
                      </c:pt>
                      <c:pt idx="1370">
                        <c:v>836.96299999999997</c:v>
                      </c:pt>
                      <c:pt idx="1371">
                        <c:v>837.57299999999998</c:v>
                      </c:pt>
                      <c:pt idx="1372">
                        <c:v>838.18399999999997</c:v>
                      </c:pt>
                      <c:pt idx="1373">
                        <c:v>838.79399999999998</c:v>
                      </c:pt>
                      <c:pt idx="1374">
                        <c:v>839.40499999999997</c:v>
                      </c:pt>
                      <c:pt idx="1375">
                        <c:v>840.01499999999999</c:v>
                      </c:pt>
                      <c:pt idx="1376">
                        <c:v>840.62599999999998</c:v>
                      </c:pt>
                      <c:pt idx="1377">
                        <c:v>841.23599999999999</c:v>
                      </c:pt>
                      <c:pt idx="1378">
                        <c:v>841.84699999999998</c:v>
                      </c:pt>
                      <c:pt idx="1379">
                        <c:v>842.45699999999999</c:v>
                      </c:pt>
                      <c:pt idx="1380">
                        <c:v>843.06799999999998</c:v>
                      </c:pt>
                      <c:pt idx="1381">
                        <c:v>843.678</c:v>
                      </c:pt>
                      <c:pt idx="1382">
                        <c:v>844.28899999999999</c:v>
                      </c:pt>
                      <c:pt idx="1383">
                        <c:v>844.899</c:v>
                      </c:pt>
                      <c:pt idx="1384">
                        <c:v>845.51</c:v>
                      </c:pt>
                      <c:pt idx="1385">
                        <c:v>846.12</c:v>
                      </c:pt>
                      <c:pt idx="1386">
                        <c:v>846.73</c:v>
                      </c:pt>
                      <c:pt idx="1387">
                        <c:v>847.34100000000001</c:v>
                      </c:pt>
                      <c:pt idx="1388">
                        <c:v>847.95100000000002</c:v>
                      </c:pt>
                      <c:pt idx="1389">
                        <c:v>848.56200000000001</c:v>
                      </c:pt>
                      <c:pt idx="1390">
                        <c:v>849.17200000000003</c:v>
                      </c:pt>
                      <c:pt idx="1391">
                        <c:v>849.78300000000002</c:v>
                      </c:pt>
                      <c:pt idx="1392">
                        <c:v>850.39300000000003</c:v>
                      </c:pt>
                      <c:pt idx="1393">
                        <c:v>851.00400000000002</c:v>
                      </c:pt>
                      <c:pt idx="1394">
                        <c:v>851.61400000000003</c:v>
                      </c:pt>
                      <c:pt idx="1395">
                        <c:v>852.22500000000002</c:v>
                      </c:pt>
                      <c:pt idx="1396">
                        <c:v>852.83500000000004</c:v>
                      </c:pt>
                      <c:pt idx="1397">
                        <c:v>853.44600000000003</c:v>
                      </c:pt>
                      <c:pt idx="1398">
                        <c:v>854.05600000000004</c:v>
                      </c:pt>
                      <c:pt idx="1399">
                        <c:v>854.66700000000003</c:v>
                      </c:pt>
                      <c:pt idx="1400">
                        <c:v>855.27700000000004</c:v>
                      </c:pt>
                      <c:pt idx="1401">
                        <c:v>855.88800000000003</c:v>
                      </c:pt>
                      <c:pt idx="1402">
                        <c:v>856.49800000000005</c:v>
                      </c:pt>
                      <c:pt idx="1403">
                        <c:v>857.10900000000004</c:v>
                      </c:pt>
                      <c:pt idx="1404">
                        <c:v>857.71900000000005</c:v>
                      </c:pt>
                      <c:pt idx="1405">
                        <c:v>858.33</c:v>
                      </c:pt>
                      <c:pt idx="1406">
                        <c:v>858.94</c:v>
                      </c:pt>
                      <c:pt idx="1407">
                        <c:v>859.55</c:v>
                      </c:pt>
                      <c:pt idx="1408">
                        <c:v>860.16099999999994</c:v>
                      </c:pt>
                      <c:pt idx="1409">
                        <c:v>860.77099999999996</c:v>
                      </c:pt>
                      <c:pt idx="1410">
                        <c:v>861.38199999999995</c:v>
                      </c:pt>
                      <c:pt idx="1411">
                        <c:v>861.99199999999996</c:v>
                      </c:pt>
                      <c:pt idx="1412">
                        <c:v>862.60299999999995</c:v>
                      </c:pt>
                      <c:pt idx="1413">
                        <c:v>863.21299999999997</c:v>
                      </c:pt>
                      <c:pt idx="1414">
                        <c:v>863.82399999999996</c:v>
                      </c:pt>
                      <c:pt idx="1415">
                        <c:v>864.43399999999997</c:v>
                      </c:pt>
                      <c:pt idx="1416">
                        <c:v>865.04499999999996</c:v>
                      </c:pt>
                      <c:pt idx="1417">
                        <c:v>865.65499999999997</c:v>
                      </c:pt>
                      <c:pt idx="1418">
                        <c:v>866.26599999999996</c:v>
                      </c:pt>
                      <c:pt idx="1419">
                        <c:v>866.87599999999998</c:v>
                      </c:pt>
                      <c:pt idx="1420">
                        <c:v>867.48699999999997</c:v>
                      </c:pt>
                      <c:pt idx="1421">
                        <c:v>868.09699999999998</c:v>
                      </c:pt>
                      <c:pt idx="1422">
                        <c:v>868.70799999999997</c:v>
                      </c:pt>
                      <c:pt idx="1423">
                        <c:v>869.31799999999998</c:v>
                      </c:pt>
                      <c:pt idx="1424">
                        <c:v>869.92899999999997</c:v>
                      </c:pt>
                      <c:pt idx="1425">
                        <c:v>870.53899999999999</c:v>
                      </c:pt>
                      <c:pt idx="1426">
                        <c:v>871.15</c:v>
                      </c:pt>
                      <c:pt idx="1427">
                        <c:v>871.76</c:v>
                      </c:pt>
                      <c:pt idx="1428">
                        <c:v>872.37</c:v>
                      </c:pt>
                      <c:pt idx="1429">
                        <c:v>872.98099999999999</c:v>
                      </c:pt>
                      <c:pt idx="1430">
                        <c:v>873.59100000000001</c:v>
                      </c:pt>
                      <c:pt idx="1431">
                        <c:v>874.202</c:v>
                      </c:pt>
                      <c:pt idx="1432">
                        <c:v>874.81200000000001</c:v>
                      </c:pt>
                      <c:pt idx="1433">
                        <c:v>875.423</c:v>
                      </c:pt>
                      <c:pt idx="1434">
                        <c:v>876.03300000000002</c:v>
                      </c:pt>
                      <c:pt idx="1435">
                        <c:v>876.64400000000001</c:v>
                      </c:pt>
                      <c:pt idx="1436">
                        <c:v>877.25400000000002</c:v>
                      </c:pt>
                      <c:pt idx="1437">
                        <c:v>877.86500000000001</c:v>
                      </c:pt>
                      <c:pt idx="1438">
                        <c:v>878.47500000000002</c:v>
                      </c:pt>
                      <c:pt idx="1439">
                        <c:v>879.08600000000001</c:v>
                      </c:pt>
                      <c:pt idx="1440">
                        <c:v>879.69600000000003</c:v>
                      </c:pt>
                      <c:pt idx="1441">
                        <c:v>880.30700000000002</c:v>
                      </c:pt>
                      <c:pt idx="1442">
                        <c:v>880.91700000000003</c:v>
                      </c:pt>
                      <c:pt idx="1443">
                        <c:v>881.52800000000002</c:v>
                      </c:pt>
                      <c:pt idx="1444">
                        <c:v>882.13800000000003</c:v>
                      </c:pt>
                      <c:pt idx="1445">
                        <c:v>882.74900000000002</c:v>
                      </c:pt>
                      <c:pt idx="1446">
                        <c:v>883.35900000000004</c:v>
                      </c:pt>
                      <c:pt idx="1447">
                        <c:v>883.97</c:v>
                      </c:pt>
                      <c:pt idx="1448">
                        <c:v>884.58</c:v>
                      </c:pt>
                      <c:pt idx="1449">
                        <c:v>885.19</c:v>
                      </c:pt>
                      <c:pt idx="1450">
                        <c:v>885.80100000000004</c:v>
                      </c:pt>
                      <c:pt idx="1451">
                        <c:v>886.41099999999994</c:v>
                      </c:pt>
                      <c:pt idx="1452">
                        <c:v>887.02200000000005</c:v>
                      </c:pt>
                      <c:pt idx="1453">
                        <c:v>887.63199999999995</c:v>
                      </c:pt>
                      <c:pt idx="1454">
                        <c:v>888.24300000000005</c:v>
                      </c:pt>
                      <c:pt idx="1455">
                        <c:v>888.85299999999995</c:v>
                      </c:pt>
                      <c:pt idx="1456">
                        <c:v>889.46400000000006</c:v>
                      </c:pt>
                      <c:pt idx="1457">
                        <c:v>890.07399999999996</c:v>
                      </c:pt>
                      <c:pt idx="1458">
                        <c:v>890.68499999999995</c:v>
                      </c:pt>
                      <c:pt idx="1459">
                        <c:v>891.29499999999996</c:v>
                      </c:pt>
                      <c:pt idx="1460">
                        <c:v>891.90599999999995</c:v>
                      </c:pt>
                      <c:pt idx="1461">
                        <c:v>892.51599999999996</c:v>
                      </c:pt>
                      <c:pt idx="1462">
                        <c:v>893.12699999999995</c:v>
                      </c:pt>
                      <c:pt idx="1463">
                        <c:v>893.73699999999997</c:v>
                      </c:pt>
                      <c:pt idx="1464">
                        <c:v>894.34799999999996</c:v>
                      </c:pt>
                      <c:pt idx="1465">
                        <c:v>894.95799999999997</c:v>
                      </c:pt>
                      <c:pt idx="1466">
                        <c:v>895.56899999999996</c:v>
                      </c:pt>
                      <c:pt idx="1467">
                        <c:v>896.17899999999997</c:v>
                      </c:pt>
                      <c:pt idx="1468">
                        <c:v>896.79</c:v>
                      </c:pt>
                      <c:pt idx="1469">
                        <c:v>897.4</c:v>
                      </c:pt>
                      <c:pt idx="1470">
                        <c:v>898.01</c:v>
                      </c:pt>
                      <c:pt idx="1471">
                        <c:v>898.62099999999998</c:v>
                      </c:pt>
                      <c:pt idx="1472">
                        <c:v>899.23099999999999</c:v>
                      </c:pt>
                      <c:pt idx="1473">
                        <c:v>899.84199999999998</c:v>
                      </c:pt>
                      <c:pt idx="1474">
                        <c:v>900.452</c:v>
                      </c:pt>
                      <c:pt idx="1475">
                        <c:v>901.06299999999999</c:v>
                      </c:pt>
                      <c:pt idx="1476">
                        <c:v>901.673</c:v>
                      </c:pt>
                      <c:pt idx="1477">
                        <c:v>902.28399999999999</c:v>
                      </c:pt>
                      <c:pt idx="1478">
                        <c:v>902.89400000000001</c:v>
                      </c:pt>
                      <c:pt idx="1479">
                        <c:v>903.505</c:v>
                      </c:pt>
                      <c:pt idx="1480">
                        <c:v>904.11500000000001</c:v>
                      </c:pt>
                      <c:pt idx="1481">
                        <c:v>904.726</c:v>
                      </c:pt>
                      <c:pt idx="1482">
                        <c:v>905.33600000000001</c:v>
                      </c:pt>
                      <c:pt idx="1483">
                        <c:v>905.947</c:v>
                      </c:pt>
                      <c:pt idx="1484">
                        <c:v>906.55700000000002</c:v>
                      </c:pt>
                      <c:pt idx="1485">
                        <c:v>907.16800000000001</c:v>
                      </c:pt>
                      <c:pt idx="1486">
                        <c:v>907.77800000000002</c:v>
                      </c:pt>
                      <c:pt idx="1487">
                        <c:v>908.38900000000001</c:v>
                      </c:pt>
                      <c:pt idx="1488">
                        <c:v>908.99900000000002</c:v>
                      </c:pt>
                      <c:pt idx="1489">
                        <c:v>909.61</c:v>
                      </c:pt>
                      <c:pt idx="1490">
                        <c:v>910.22</c:v>
                      </c:pt>
                      <c:pt idx="1491">
                        <c:v>910.83</c:v>
                      </c:pt>
                      <c:pt idx="1492">
                        <c:v>911.44100000000003</c:v>
                      </c:pt>
                      <c:pt idx="1493">
                        <c:v>912.05100000000004</c:v>
                      </c:pt>
                      <c:pt idx="1494">
                        <c:v>912.66200000000003</c:v>
                      </c:pt>
                      <c:pt idx="1495">
                        <c:v>913.27200000000005</c:v>
                      </c:pt>
                      <c:pt idx="1496">
                        <c:v>913.88300000000004</c:v>
                      </c:pt>
                      <c:pt idx="1497">
                        <c:v>914.49300000000005</c:v>
                      </c:pt>
                      <c:pt idx="1498">
                        <c:v>915.10400000000004</c:v>
                      </c:pt>
                      <c:pt idx="1499">
                        <c:v>915.71400000000006</c:v>
                      </c:pt>
                      <c:pt idx="1500">
                        <c:v>916.32500000000005</c:v>
                      </c:pt>
                      <c:pt idx="1501">
                        <c:v>916.93499999999995</c:v>
                      </c:pt>
                      <c:pt idx="1502">
                        <c:v>917.54600000000005</c:v>
                      </c:pt>
                      <c:pt idx="1503">
                        <c:v>918.15599999999995</c:v>
                      </c:pt>
                      <c:pt idx="1504">
                        <c:v>918.76700000000005</c:v>
                      </c:pt>
                      <c:pt idx="1505">
                        <c:v>919.37699999999995</c:v>
                      </c:pt>
                      <c:pt idx="1506">
                        <c:v>919.98800000000006</c:v>
                      </c:pt>
                      <c:pt idx="1507">
                        <c:v>920.59799999999996</c:v>
                      </c:pt>
                      <c:pt idx="1508">
                        <c:v>921.20899999999995</c:v>
                      </c:pt>
                      <c:pt idx="1509">
                        <c:v>921.81899999999996</c:v>
                      </c:pt>
                      <c:pt idx="1510">
                        <c:v>922.43</c:v>
                      </c:pt>
                      <c:pt idx="1511">
                        <c:v>923.04</c:v>
                      </c:pt>
                      <c:pt idx="1512">
                        <c:v>923.65</c:v>
                      </c:pt>
                      <c:pt idx="1513">
                        <c:v>924.26099999999997</c:v>
                      </c:pt>
                      <c:pt idx="1514">
                        <c:v>924.87099999999998</c:v>
                      </c:pt>
                      <c:pt idx="1515">
                        <c:v>925.48199999999997</c:v>
                      </c:pt>
                      <c:pt idx="1516">
                        <c:v>926.09199999999998</c:v>
                      </c:pt>
                      <c:pt idx="1517">
                        <c:v>926.70299999999997</c:v>
                      </c:pt>
                      <c:pt idx="1518">
                        <c:v>927.31299999999999</c:v>
                      </c:pt>
                      <c:pt idx="1519">
                        <c:v>927.92399999999998</c:v>
                      </c:pt>
                      <c:pt idx="1520">
                        <c:v>928.53399999999999</c:v>
                      </c:pt>
                      <c:pt idx="1521">
                        <c:v>929.14499999999998</c:v>
                      </c:pt>
                      <c:pt idx="1522">
                        <c:v>929.755</c:v>
                      </c:pt>
                      <c:pt idx="1523">
                        <c:v>930.36599999999999</c:v>
                      </c:pt>
                      <c:pt idx="1524">
                        <c:v>930.976</c:v>
                      </c:pt>
                      <c:pt idx="1525">
                        <c:v>931.58699999999999</c:v>
                      </c:pt>
                      <c:pt idx="1526">
                        <c:v>932.197</c:v>
                      </c:pt>
                      <c:pt idx="1527">
                        <c:v>932.80799999999999</c:v>
                      </c:pt>
                      <c:pt idx="1528">
                        <c:v>933.41800000000001</c:v>
                      </c:pt>
                      <c:pt idx="1529">
                        <c:v>934.029</c:v>
                      </c:pt>
                      <c:pt idx="1530">
                        <c:v>934.63900000000001</c:v>
                      </c:pt>
                      <c:pt idx="1531">
                        <c:v>935.25</c:v>
                      </c:pt>
                      <c:pt idx="1532">
                        <c:v>935.86</c:v>
                      </c:pt>
                      <c:pt idx="1533">
                        <c:v>936.47</c:v>
                      </c:pt>
                      <c:pt idx="1534">
                        <c:v>937.08100000000002</c:v>
                      </c:pt>
                      <c:pt idx="1535">
                        <c:v>937.69100000000003</c:v>
                      </c:pt>
                      <c:pt idx="1536">
                        <c:v>938.30200000000002</c:v>
                      </c:pt>
                      <c:pt idx="1537">
                        <c:v>938.91200000000003</c:v>
                      </c:pt>
                      <c:pt idx="1538">
                        <c:v>939.52300000000002</c:v>
                      </c:pt>
                      <c:pt idx="1539">
                        <c:v>940.13300000000004</c:v>
                      </c:pt>
                      <c:pt idx="1540">
                        <c:v>940.74400000000003</c:v>
                      </c:pt>
                      <c:pt idx="1541">
                        <c:v>941.35400000000004</c:v>
                      </c:pt>
                      <c:pt idx="1542">
                        <c:v>941.96500000000003</c:v>
                      </c:pt>
                      <c:pt idx="1543">
                        <c:v>942.57500000000005</c:v>
                      </c:pt>
                      <c:pt idx="1544">
                        <c:v>943.18600000000004</c:v>
                      </c:pt>
                      <c:pt idx="1545">
                        <c:v>943.79600000000005</c:v>
                      </c:pt>
                      <c:pt idx="1546">
                        <c:v>944.40700000000004</c:v>
                      </c:pt>
                      <c:pt idx="1547">
                        <c:v>945.01700000000005</c:v>
                      </c:pt>
                      <c:pt idx="1548">
                        <c:v>945.62800000000004</c:v>
                      </c:pt>
                      <c:pt idx="1549">
                        <c:v>946.23800000000006</c:v>
                      </c:pt>
                      <c:pt idx="1550">
                        <c:v>946.84900000000005</c:v>
                      </c:pt>
                      <c:pt idx="1551">
                        <c:v>947.45899999999995</c:v>
                      </c:pt>
                      <c:pt idx="1552">
                        <c:v>948.07</c:v>
                      </c:pt>
                      <c:pt idx="1553">
                        <c:v>948.68</c:v>
                      </c:pt>
                      <c:pt idx="1554">
                        <c:v>949.29</c:v>
                      </c:pt>
                      <c:pt idx="1555">
                        <c:v>949.90099999999995</c:v>
                      </c:pt>
                      <c:pt idx="1556">
                        <c:v>950.51099999999997</c:v>
                      </c:pt>
                      <c:pt idx="1557">
                        <c:v>951.12199999999996</c:v>
                      </c:pt>
                      <c:pt idx="1558">
                        <c:v>951.73199999999997</c:v>
                      </c:pt>
                      <c:pt idx="1559">
                        <c:v>952.34299999999996</c:v>
                      </c:pt>
                      <c:pt idx="1560">
                        <c:v>952.95299999999997</c:v>
                      </c:pt>
                      <c:pt idx="1561">
                        <c:v>953.56399999999996</c:v>
                      </c:pt>
                      <c:pt idx="1562">
                        <c:v>954.17399999999998</c:v>
                      </c:pt>
                      <c:pt idx="1563">
                        <c:v>954.78499999999997</c:v>
                      </c:pt>
                      <c:pt idx="1564">
                        <c:v>955.39499999999998</c:v>
                      </c:pt>
                      <c:pt idx="1565">
                        <c:v>956.00599999999997</c:v>
                      </c:pt>
                      <c:pt idx="1566">
                        <c:v>956.61599999999999</c:v>
                      </c:pt>
                      <c:pt idx="1567">
                        <c:v>957.22699999999998</c:v>
                      </c:pt>
                      <c:pt idx="1568">
                        <c:v>957.83699999999999</c:v>
                      </c:pt>
                      <c:pt idx="1569">
                        <c:v>958.44799999999998</c:v>
                      </c:pt>
                      <c:pt idx="1570">
                        <c:v>959.05799999999999</c:v>
                      </c:pt>
                      <c:pt idx="1571">
                        <c:v>959.66899999999998</c:v>
                      </c:pt>
                      <c:pt idx="1572">
                        <c:v>960.279</c:v>
                      </c:pt>
                      <c:pt idx="1573">
                        <c:v>960.89</c:v>
                      </c:pt>
                      <c:pt idx="1574">
                        <c:v>961.5</c:v>
                      </c:pt>
                      <c:pt idx="1575">
                        <c:v>962.11</c:v>
                      </c:pt>
                      <c:pt idx="1576">
                        <c:v>962.721</c:v>
                      </c:pt>
                      <c:pt idx="1577">
                        <c:v>963.33100000000002</c:v>
                      </c:pt>
                      <c:pt idx="1578">
                        <c:v>963.94200000000001</c:v>
                      </c:pt>
                      <c:pt idx="1579">
                        <c:v>964.55200000000002</c:v>
                      </c:pt>
                      <c:pt idx="1580">
                        <c:v>965.16300000000001</c:v>
                      </c:pt>
                      <c:pt idx="1581">
                        <c:v>965.77300000000002</c:v>
                      </c:pt>
                      <c:pt idx="1582">
                        <c:v>966.38400000000001</c:v>
                      </c:pt>
                      <c:pt idx="1583">
                        <c:v>966.99400000000003</c:v>
                      </c:pt>
                      <c:pt idx="1584">
                        <c:v>967.60500000000002</c:v>
                      </c:pt>
                      <c:pt idx="1585">
                        <c:v>968.21500000000003</c:v>
                      </c:pt>
                      <c:pt idx="1586">
                        <c:v>968.82600000000002</c:v>
                      </c:pt>
                      <c:pt idx="1587">
                        <c:v>969.43600000000004</c:v>
                      </c:pt>
                      <c:pt idx="1588">
                        <c:v>970.04700000000003</c:v>
                      </c:pt>
                      <c:pt idx="1589">
                        <c:v>970.65700000000004</c:v>
                      </c:pt>
                      <c:pt idx="1590">
                        <c:v>971.26800000000003</c:v>
                      </c:pt>
                      <c:pt idx="1591">
                        <c:v>971.87800000000004</c:v>
                      </c:pt>
                      <c:pt idx="1592">
                        <c:v>972.48900000000003</c:v>
                      </c:pt>
                      <c:pt idx="1593">
                        <c:v>973.09900000000005</c:v>
                      </c:pt>
                      <c:pt idx="1594">
                        <c:v>973.71</c:v>
                      </c:pt>
                      <c:pt idx="1595">
                        <c:v>974.32</c:v>
                      </c:pt>
                      <c:pt idx="1596">
                        <c:v>974.93</c:v>
                      </c:pt>
                      <c:pt idx="1597">
                        <c:v>975.54100000000005</c:v>
                      </c:pt>
                      <c:pt idx="1598">
                        <c:v>976.15099999999995</c:v>
                      </c:pt>
                      <c:pt idx="1599">
                        <c:v>976.76199999999994</c:v>
                      </c:pt>
                      <c:pt idx="1600">
                        <c:v>977.37199999999996</c:v>
                      </c:pt>
                      <c:pt idx="1601">
                        <c:v>977.98299999999995</c:v>
                      </c:pt>
                      <c:pt idx="1602">
                        <c:v>978.59299999999996</c:v>
                      </c:pt>
                      <c:pt idx="1603">
                        <c:v>979.20399999999995</c:v>
                      </c:pt>
                      <c:pt idx="1604">
                        <c:v>979.81399999999996</c:v>
                      </c:pt>
                      <c:pt idx="1605">
                        <c:v>980.42499999999995</c:v>
                      </c:pt>
                      <c:pt idx="1606">
                        <c:v>981.03499999999997</c:v>
                      </c:pt>
                      <c:pt idx="1607">
                        <c:v>981.64599999999996</c:v>
                      </c:pt>
                      <c:pt idx="1608">
                        <c:v>982.25599999999997</c:v>
                      </c:pt>
                      <c:pt idx="1609">
                        <c:v>982.86699999999996</c:v>
                      </c:pt>
                      <c:pt idx="1610">
                        <c:v>983.47699999999998</c:v>
                      </c:pt>
                      <c:pt idx="1611">
                        <c:v>984.08799999999997</c:v>
                      </c:pt>
                      <c:pt idx="1612">
                        <c:v>984.69799999999998</c:v>
                      </c:pt>
                      <c:pt idx="1613">
                        <c:v>985.30899999999997</c:v>
                      </c:pt>
                      <c:pt idx="1614">
                        <c:v>985.91899999999998</c:v>
                      </c:pt>
                      <c:pt idx="1615">
                        <c:v>986.53</c:v>
                      </c:pt>
                      <c:pt idx="1616">
                        <c:v>987.14</c:v>
                      </c:pt>
                      <c:pt idx="1617">
                        <c:v>987.75</c:v>
                      </c:pt>
                      <c:pt idx="1618">
                        <c:v>988.36099999999999</c:v>
                      </c:pt>
                      <c:pt idx="1619">
                        <c:v>988.971</c:v>
                      </c:pt>
                      <c:pt idx="1620">
                        <c:v>989.58199999999999</c:v>
                      </c:pt>
                      <c:pt idx="1621">
                        <c:v>990.19200000000001</c:v>
                      </c:pt>
                      <c:pt idx="1622">
                        <c:v>990.803</c:v>
                      </c:pt>
                      <c:pt idx="1623">
                        <c:v>991.41300000000001</c:v>
                      </c:pt>
                      <c:pt idx="1624">
                        <c:v>992.024</c:v>
                      </c:pt>
                      <c:pt idx="1625">
                        <c:v>992.63400000000001</c:v>
                      </c:pt>
                      <c:pt idx="1626">
                        <c:v>993.245</c:v>
                      </c:pt>
                      <c:pt idx="1627">
                        <c:v>993.85500000000002</c:v>
                      </c:pt>
                      <c:pt idx="1628">
                        <c:v>994.46600000000001</c:v>
                      </c:pt>
                      <c:pt idx="1629">
                        <c:v>995.07600000000002</c:v>
                      </c:pt>
                      <c:pt idx="1630">
                        <c:v>995.68700000000001</c:v>
                      </c:pt>
                      <c:pt idx="1631">
                        <c:v>996.29700000000003</c:v>
                      </c:pt>
                      <c:pt idx="1632">
                        <c:v>996.90800000000002</c:v>
                      </c:pt>
                      <c:pt idx="1633">
                        <c:v>997.51800000000003</c:v>
                      </c:pt>
                      <c:pt idx="1634">
                        <c:v>998.12900000000002</c:v>
                      </c:pt>
                      <c:pt idx="1635">
                        <c:v>998.73900000000003</c:v>
                      </c:pt>
                      <c:pt idx="1636">
                        <c:v>999.35</c:v>
                      </c:pt>
                      <c:pt idx="1637">
                        <c:v>999.96</c:v>
                      </c:pt>
                      <c:pt idx="1638">
                        <c:v>1000.57</c:v>
                      </c:pt>
                      <c:pt idx="1639">
                        <c:v>1001.18</c:v>
                      </c:pt>
                      <c:pt idx="1640">
                        <c:v>1001.79</c:v>
                      </c:pt>
                      <c:pt idx="1641">
                        <c:v>1002.4</c:v>
                      </c:pt>
                      <c:pt idx="1642">
                        <c:v>1003.01</c:v>
                      </c:pt>
                      <c:pt idx="1643">
                        <c:v>1003.62</c:v>
                      </c:pt>
                      <c:pt idx="1644">
                        <c:v>1004.23</c:v>
                      </c:pt>
                      <c:pt idx="1645">
                        <c:v>1004.84</c:v>
                      </c:pt>
                      <c:pt idx="1646">
                        <c:v>1005.45</c:v>
                      </c:pt>
                      <c:pt idx="1647">
                        <c:v>1006.06</c:v>
                      </c:pt>
                      <c:pt idx="1648">
                        <c:v>1006.68</c:v>
                      </c:pt>
                      <c:pt idx="1649">
                        <c:v>1007.29</c:v>
                      </c:pt>
                      <c:pt idx="1650">
                        <c:v>1007.9</c:v>
                      </c:pt>
                      <c:pt idx="1651">
                        <c:v>1008.51</c:v>
                      </c:pt>
                      <c:pt idx="1652">
                        <c:v>1009.12</c:v>
                      </c:pt>
                      <c:pt idx="1653">
                        <c:v>1009.73</c:v>
                      </c:pt>
                      <c:pt idx="1654">
                        <c:v>1010.34</c:v>
                      </c:pt>
                      <c:pt idx="1655">
                        <c:v>1010.95</c:v>
                      </c:pt>
                      <c:pt idx="1656">
                        <c:v>1011.56</c:v>
                      </c:pt>
                      <c:pt idx="1657">
                        <c:v>1012.17</c:v>
                      </c:pt>
                      <c:pt idx="1658">
                        <c:v>1012.78</c:v>
                      </c:pt>
                      <c:pt idx="1659">
                        <c:v>1013.39</c:v>
                      </c:pt>
                      <c:pt idx="1660">
                        <c:v>1014</c:v>
                      </c:pt>
                      <c:pt idx="1661">
                        <c:v>1014.61</c:v>
                      </c:pt>
                      <c:pt idx="1662">
                        <c:v>1015.22</c:v>
                      </c:pt>
                      <c:pt idx="1663">
                        <c:v>1015.83</c:v>
                      </c:pt>
                      <c:pt idx="1664">
                        <c:v>1016.44</c:v>
                      </c:pt>
                      <c:pt idx="1665">
                        <c:v>1017.05</c:v>
                      </c:pt>
                      <c:pt idx="1666">
                        <c:v>1017.66</c:v>
                      </c:pt>
                      <c:pt idx="1667">
                        <c:v>1018.27</c:v>
                      </c:pt>
                      <c:pt idx="1668">
                        <c:v>1018.88</c:v>
                      </c:pt>
                      <c:pt idx="1669">
                        <c:v>1019.5</c:v>
                      </c:pt>
                      <c:pt idx="1670">
                        <c:v>1020.11</c:v>
                      </c:pt>
                      <c:pt idx="1671">
                        <c:v>1020.72</c:v>
                      </c:pt>
                      <c:pt idx="1672">
                        <c:v>1021.33</c:v>
                      </c:pt>
                      <c:pt idx="1673">
                        <c:v>1021.94</c:v>
                      </c:pt>
                      <c:pt idx="1674">
                        <c:v>1022.55</c:v>
                      </c:pt>
                      <c:pt idx="1675">
                        <c:v>1023.16</c:v>
                      </c:pt>
                      <c:pt idx="1676">
                        <c:v>1023.77</c:v>
                      </c:pt>
                      <c:pt idx="1677">
                        <c:v>1024.3800000000001</c:v>
                      </c:pt>
                      <c:pt idx="1678">
                        <c:v>1024.99</c:v>
                      </c:pt>
                      <c:pt idx="1679">
                        <c:v>1025.5999999999999</c:v>
                      </c:pt>
                      <c:pt idx="1680">
                        <c:v>1026.21</c:v>
                      </c:pt>
                      <c:pt idx="1681">
                        <c:v>1026.82</c:v>
                      </c:pt>
                      <c:pt idx="1682">
                        <c:v>1027.43</c:v>
                      </c:pt>
                      <c:pt idx="1683">
                        <c:v>1028.04</c:v>
                      </c:pt>
                      <c:pt idx="1684">
                        <c:v>1028.6500000000001</c:v>
                      </c:pt>
                      <c:pt idx="1685">
                        <c:v>1029.26</c:v>
                      </c:pt>
                      <c:pt idx="1686">
                        <c:v>1029.8699999999999</c:v>
                      </c:pt>
                      <c:pt idx="1687">
                        <c:v>1030.48</c:v>
                      </c:pt>
                      <c:pt idx="1688">
                        <c:v>1031.0899999999999</c:v>
                      </c:pt>
                      <c:pt idx="1689">
                        <c:v>1031.7</c:v>
                      </c:pt>
                      <c:pt idx="1690">
                        <c:v>1032.32</c:v>
                      </c:pt>
                      <c:pt idx="1691">
                        <c:v>1032.93</c:v>
                      </c:pt>
                      <c:pt idx="1692">
                        <c:v>1033.54</c:v>
                      </c:pt>
                      <c:pt idx="1693">
                        <c:v>1034.1500000000001</c:v>
                      </c:pt>
                      <c:pt idx="1694">
                        <c:v>1034.76</c:v>
                      </c:pt>
                      <c:pt idx="1695">
                        <c:v>1035.3699999999999</c:v>
                      </c:pt>
                      <c:pt idx="1696">
                        <c:v>1035.98</c:v>
                      </c:pt>
                      <c:pt idx="1697">
                        <c:v>1036.5899999999999</c:v>
                      </c:pt>
                      <c:pt idx="1698">
                        <c:v>1037.2</c:v>
                      </c:pt>
                      <c:pt idx="1699">
                        <c:v>1037.81</c:v>
                      </c:pt>
                      <c:pt idx="1700">
                        <c:v>1038.42</c:v>
                      </c:pt>
                      <c:pt idx="1701">
                        <c:v>1039.03</c:v>
                      </c:pt>
                      <c:pt idx="1702">
                        <c:v>1039.6400000000001</c:v>
                      </c:pt>
                      <c:pt idx="1703">
                        <c:v>1040.25</c:v>
                      </c:pt>
                      <c:pt idx="1704">
                        <c:v>1040.8599999999999</c:v>
                      </c:pt>
                      <c:pt idx="1705">
                        <c:v>1041.47</c:v>
                      </c:pt>
                      <c:pt idx="1706">
                        <c:v>1042.08</c:v>
                      </c:pt>
                      <c:pt idx="1707">
                        <c:v>1042.69</c:v>
                      </c:pt>
                      <c:pt idx="1708">
                        <c:v>1043.3</c:v>
                      </c:pt>
                      <c:pt idx="1709">
                        <c:v>1043.9100000000001</c:v>
                      </c:pt>
                      <c:pt idx="1710">
                        <c:v>1044.52</c:v>
                      </c:pt>
                      <c:pt idx="1711">
                        <c:v>1045.1400000000001</c:v>
                      </c:pt>
                      <c:pt idx="1712">
                        <c:v>1045.75</c:v>
                      </c:pt>
                      <c:pt idx="1713">
                        <c:v>1046.3599999999999</c:v>
                      </c:pt>
                      <c:pt idx="1714">
                        <c:v>1046.97</c:v>
                      </c:pt>
                      <c:pt idx="1715">
                        <c:v>1047.58</c:v>
                      </c:pt>
                      <c:pt idx="1716">
                        <c:v>1048.19</c:v>
                      </c:pt>
                      <c:pt idx="1717">
                        <c:v>1048.8</c:v>
                      </c:pt>
                      <c:pt idx="1718">
                        <c:v>1049.4100000000001</c:v>
                      </c:pt>
                      <c:pt idx="1719">
                        <c:v>1050.02</c:v>
                      </c:pt>
                      <c:pt idx="1720">
                        <c:v>1050.6300000000001</c:v>
                      </c:pt>
                      <c:pt idx="1721">
                        <c:v>1051.24</c:v>
                      </c:pt>
                      <c:pt idx="1722">
                        <c:v>1051.8499999999999</c:v>
                      </c:pt>
                      <c:pt idx="1723">
                        <c:v>1052.46</c:v>
                      </c:pt>
                      <c:pt idx="1724">
                        <c:v>1053.07</c:v>
                      </c:pt>
                      <c:pt idx="1725">
                        <c:v>1053.68</c:v>
                      </c:pt>
                      <c:pt idx="1726">
                        <c:v>1054.29</c:v>
                      </c:pt>
                      <c:pt idx="1727">
                        <c:v>1054.9000000000001</c:v>
                      </c:pt>
                      <c:pt idx="1728">
                        <c:v>1055.51</c:v>
                      </c:pt>
                      <c:pt idx="1729">
                        <c:v>1056.1199999999999</c:v>
                      </c:pt>
                      <c:pt idx="1730">
                        <c:v>1056.73</c:v>
                      </c:pt>
                      <c:pt idx="1731">
                        <c:v>1057.3399999999999</c:v>
                      </c:pt>
                      <c:pt idx="1732">
                        <c:v>1057.96</c:v>
                      </c:pt>
                      <c:pt idx="1733">
                        <c:v>1058.57</c:v>
                      </c:pt>
                      <c:pt idx="1734">
                        <c:v>1059.18</c:v>
                      </c:pt>
                      <c:pt idx="1735">
                        <c:v>1059.79</c:v>
                      </c:pt>
                      <c:pt idx="1736">
                        <c:v>1060.4000000000001</c:v>
                      </c:pt>
                      <c:pt idx="1737">
                        <c:v>1061.01</c:v>
                      </c:pt>
                      <c:pt idx="1738">
                        <c:v>1061.6199999999999</c:v>
                      </c:pt>
                      <c:pt idx="1739">
                        <c:v>1062.23</c:v>
                      </c:pt>
                      <c:pt idx="1740">
                        <c:v>1062.8399999999999</c:v>
                      </c:pt>
                      <c:pt idx="1741">
                        <c:v>1063.45</c:v>
                      </c:pt>
                      <c:pt idx="1742">
                        <c:v>1064.06</c:v>
                      </c:pt>
                      <c:pt idx="1743">
                        <c:v>1064.67</c:v>
                      </c:pt>
                      <c:pt idx="1744">
                        <c:v>1065.28</c:v>
                      </c:pt>
                      <c:pt idx="1745">
                        <c:v>1065.8900000000001</c:v>
                      </c:pt>
                      <c:pt idx="1746">
                        <c:v>1066.5</c:v>
                      </c:pt>
                      <c:pt idx="1747">
                        <c:v>1067.1099999999999</c:v>
                      </c:pt>
                      <c:pt idx="1748">
                        <c:v>1067.72</c:v>
                      </c:pt>
                      <c:pt idx="1749">
                        <c:v>1068.33</c:v>
                      </c:pt>
                      <c:pt idx="1750">
                        <c:v>1068.94</c:v>
                      </c:pt>
                      <c:pt idx="1751">
                        <c:v>1069.55</c:v>
                      </c:pt>
                      <c:pt idx="1752">
                        <c:v>1070.1600000000001</c:v>
                      </c:pt>
                      <c:pt idx="1753">
                        <c:v>1070.78</c:v>
                      </c:pt>
                      <c:pt idx="1754">
                        <c:v>1071.3900000000001</c:v>
                      </c:pt>
                      <c:pt idx="1755">
                        <c:v>1072</c:v>
                      </c:pt>
                      <c:pt idx="1756">
                        <c:v>1072.6099999999999</c:v>
                      </c:pt>
                      <c:pt idx="1757">
                        <c:v>1073.22</c:v>
                      </c:pt>
                      <c:pt idx="1758">
                        <c:v>1073.83</c:v>
                      </c:pt>
                      <c:pt idx="1759">
                        <c:v>1074.44</c:v>
                      </c:pt>
                      <c:pt idx="1760">
                        <c:v>1075.05</c:v>
                      </c:pt>
                      <c:pt idx="1761">
                        <c:v>1075.6600000000001</c:v>
                      </c:pt>
                      <c:pt idx="1762">
                        <c:v>1076.27</c:v>
                      </c:pt>
                      <c:pt idx="1763">
                        <c:v>1076.8800000000001</c:v>
                      </c:pt>
                      <c:pt idx="1764">
                        <c:v>1077.49</c:v>
                      </c:pt>
                      <c:pt idx="1765">
                        <c:v>1078.0999999999999</c:v>
                      </c:pt>
                      <c:pt idx="1766">
                        <c:v>1078.71</c:v>
                      </c:pt>
                      <c:pt idx="1767">
                        <c:v>1079.32</c:v>
                      </c:pt>
                      <c:pt idx="1768">
                        <c:v>1079.93</c:v>
                      </c:pt>
                      <c:pt idx="1769">
                        <c:v>1080.54</c:v>
                      </c:pt>
                      <c:pt idx="1770">
                        <c:v>1081.1500000000001</c:v>
                      </c:pt>
                      <c:pt idx="1771">
                        <c:v>1081.76</c:v>
                      </c:pt>
                      <c:pt idx="1772">
                        <c:v>1082.3699999999999</c:v>
                      </c:pt>
                      <c:pt idx="1773">
                        <c:v>1082.98</c:v>
                      </c:pt>
                      <c:pt idx="1774">
                        <c:v>1083.5999999999999</c:v>
                      </c:pt>
                      <c:pt idx="1775">
                        <c:v>1084.21</c:v>
                      </c:pt>
                      <c:pt idx="1776">
                        <c:v>1084.82</c:v>
                      </c:pt>
                      <c:pt idx="1777">
                        <c:v>1085.43</c:v>
                      </c:pt>
                      <c:pt idx="1778">
                        <c:v>1086.04</c:v>
                      </c:pt>
                      <c:pt idx="1779">
                        <c:v>1086.6500000000001</c:v>
                      </c:pt>
                      <c:pt idx="1780">
                        <c:v>1087.26</c:v>
                      </c:pt>
                      <c:pt idx="1781">
                        <c:v>1087.8699999999999</c:v>
                      </c:pt>
                      <c:pt idx="1782">
                        <c:v>1088.48</c:v>
                      </c:pt>
                      <c:pt idx="1783">
                        <c:v>1089.0899999999999</c:v>
                      </c:pt>
                      <c:pt idx="1784">
                        <c:v>1089.7</c:v>
                      </c:pt>
                      <c:pt idx="1785">
                        <c:v>1090.31</c:v>
                      </c:pt>
                      <c:pt idx="1786">
                        <c:v>1090.92</c:v>
                      </c:pt>
                      <c:pt idx="1787">
                        <c:v>1091.53</c:v>
                      </c:pt>
                      <c:pt idx="1788">
                        <c:v>1092.1400000000001</c:v>
                      </c:pt>
                      <c:pt idx="1789">
                        <c:v>1092.75</c:v>
                      </c:pt>
                      <c:pt idx="1790">
                        <c:v>1093.3599999999999</c:v>
                      </c:pt>
                      <c:pt idx="1791">
                        <c:v>1093.97</c:v>
                      </c:pt>
                      <c:pt idx="1792">
                        <c:v>1094.58</c:v>
                      </c:pt>
                      <c:pt idx="1793">
                        <c:v>1095.19</c:v>
                      </c:pt>
                      <c:pt idx="1794">
                        <c:v>1095.8</c:v>
                      </c:pt>
                      <c:pt idx="1795">
                        <c:v>1096.42</c:v>
                      </c:pt>
                      <c:pt idx="1796">
                        <c:v>1097.03</c:v>
                      </c:pt>
                      <c:pt idx="1797">
                        <c:v>1097.6400000000001</c:v>
                      </c:pt>
                      <c:pt idx="1798">
                        <c:v>1098.25</c:v>
                      </c:pt>
                      <c:pt idx="1799">
                        <c:v>1098.8599999999999</c:v>
                      </c:pt>
                      <c:pt idx="1800">
                        <c:v>1099.47</c:v>
                      </c:pt>
                      <c:pt idx="1801">
                        <c:v>1100.08</c:v>
                      </c:pt>
                      <c:pt idx="1802">
                        <c:v>1100.69</c:v>
                      </c:pt>
                      <c:pt idx="1803">
                        <c:v>1101.3</c:v>
                      </c:pt>
                      <c:pt idx="1804">
                        <c:v>1101.9100000000001</c:v>
                      </c:pt>
                      <c:pt idx="1805">
                        <c:v>1102.52</c:v>
                      </c:pt>
                      <c:pt idx="1806">
                        <c:v>1103.1300000000001</c:v>
                      </c:pt>
                      <c:pt idx="1807">
                        <c:v>1103.74</c:v>
                      </c:pt>
                      <c:pt idx="1808">
                        <c:v>1104.3499999999999</c:v>
                      </c:pt>
                      <c:pt idx="1809">
                        <c:v>1104.96</c:v>
                      </c:pt>
                      <c:pt idx="1810">
                        <c:v>1105.57</c:v>
                      </c:pt>
                      <c:pt idx="1811">
                        <c:v>1106.18</c:v>
                      </c:pt>
                      <c:pt idx="1812">
                        <c:v>1106.79</c:v>
                      </c:pt>
                      <c:pt idx="1813">
                        <c:v>1107.4000000000001</c:v>
                      </c:pt>
                      <c:pt idx="1814">
                        <c:v>1108.01</c:v>
                      </c:pt>
                      <c:pt idx="1815">
                        <c:v>1108.6199999999999</c:v>
                      </c:pt>
                      <c:pt idx="1816">
                        <c:v>1109.24</c:v>
                      </c:pt>
                      <c:pt idx="1817">
                        <c:v>1109.8499999999999</c:v>
                      </c:pt>
                      <c:pt idx="1818">
                        <c:v>1110.46</c:v>
                      </c:pt>
                      <c:pt idx="1819">
                        <c:v>1111.07</c:v>
                      </c:pt>
                      <c:pt idx="1820">
                        <c:v>1111.68</c:v>
                      </c:pt>
                      <c:pt idx="1821">
                        <c:v>1112.29</c:v>
                      </c:pt>
                      <c:pt idx="1822">
                        <c:v>1112.9000000000001</c:v>
                      </c:pt>
                      <c:pt idx="1823">
                        <c:v>1113.51</c:v>
                      </c:pt>
                      <c:pt idx="1824">
                        <c:v>1114.1199999999999</c:v>
                      </c:pt>
                      <c:pt idx="1825">
                        <c:v>1114.73</c:v>
                      </c:pt>
                      <c:pt idx="1826">
                        <c:v>1115.3399999999999</c:v>
                      </c:pt>
                      <c:pt idx="1827">
                        <c:v>1115.95</c:v>
                      </c:pt>
                      <c:pt idx="1828">
                        <c:v>1116.56</c:v>
                      </c:pt>
                      <c:pt idx="1829">
                        <c:v>1117.17</c:v>
                      </c:pt>
                      <c:pt idx="1830">
                        <c:v>1117.78</c:v>
                      </c:pt>
                      <c:pt idx="1831">
                        <c:v>1118.3900000000001</c:v>
                      </c:pt>
                      <c:pt idx="1832">
                        <c:v>1119</c:v>
                      </c:pt>
                      <c:pt idx="1833">
                        <c:v>1119.6099999999999</c:v>
                      </c:pt>
                      <c:pt idx="1834">
                        <c:v>1120.22</c:v>
                      </c:pt>
                      <c:pt idx="1835">
                        <c:v>1120.83</c:v>
                      </c:pt>
                      <c:pt idx="1836">
                        <c:v>1121.44</c:v>
                      </c:pt>
                      <c:pt idx="1837">
                        <c:v>1122.06</c:v>
                      </c:pt>
                      <c:pt idx="1838">
                        <c:v>1122.67</c:v>
                      </c:pt>
                      <c:pt idx="1839">
                        <c:v>1123.28</c:v>
                      </c:pt>
                      <c:pt idx="1840">
                        <c:v>1123.8900000000001</c:v>
                      </c:pt>
                      <c:pt idx="1841">
                        <c:v>1124.5</c:v>
                      </c:pt>
                      <c:pt idx="1842">
                        <c:v>1125.1099999999999</c:v>
                      </c:pt>
                      <c:pt idx="1843">
                        <c:v>1125.72</c:v>
                      </c:pt>
                      <c:pt idx="1844">
                        <c:v>1126.33</c:v>
                      </c:pt>
                      <c:pt idx="1845">
                        <c:v>1126.94</c:v>
                      </c:pt>
                      <c:pt idx="1846">
                        <c:v>1127.55</c:v>
                      </c:pt>
                      <c:pt idx="1847">
                        <c:v>1128.1600000000001</c:v>
                      </c:pt>
                      <c:pt idx="1848">
                        <c:v>1128.77</c:v>
                      </c:pt>
                      <c:pt idx="1849">
                        <c:v>1129.3800000000001</c:v>
                      </c:pt>
                      <c:pt idx="1850">
                        <c:v>1129.99</c:v>
                      </c:pt>
                      <c:pt idx="1851">
                        <c:v>1130.5999999999999</c:v>
                      </c:pt>
                      <c:pt idx="1852">
                        <c:v>1131.21</c:v>
                      </c:pt>
                      <c:pt idx="1853">
                        <c:v>1131.82</c:v>
                      </c:pt>
                      <c:pt idx="1854">
                        <c:v>1132.43</c:v>
                      </c:pt>
                      <c:pt idx="1855">
                        <c:v>1133.04</c:v>
                      </c:pt>
                      <c:pt idx="1856">
                        <c:v>1133.6500000000001</c:v>
                      </c:pt>
                      <c:pt idx="1857">
                        <c:v>1134.26</c:v>
                      </c:pt>
                      <c:pt idx="1858">
                        <c:v>1134.8800000000001</c:v>
                      </c:pt>
                      <c:pt idx="1859">
                        <c:v>1135.49</c:v>
                      </c:pt>
                      <c:pt idx="1860">
                        <c:v>1136.0999999999999</c:v>
                      </c:pt>
                      <c:pt idx="1861">
                        <c:v>1136.71</c:v>
                      </c:pt>
                      <c:pt idx="1862">
                        <c:v>1137.32</c:v>
                      </c:pt>
                      <c:pt idx="1863">
                        <c:v>1137.93</c:v>
                      </c:pt>
                      <c:pt idx="1864">
                        <c:v>1138.54</c:v>
                      </c:pt>
                      <c:pt idx="1865">
                        <c:v>1139.1500000000001</c:v>
                      </c:pt>
                      <c:pt idx="1866">
                        <c:v>1139.76</c:v>
                      </c:pt>
                      <c:pt idx="1867">
                        <c:v>1140.3699999999999</c:v>
                      </c:pt>
                      <c:pt idx="1868">
                        <c:v>1140.98</c:v>
                      </c:pt>
                      <c:pt idx="1869">
                        <c:v>1141.5899999999999</c:v>
                      </c:pt>
                      <c:pt idx="1870">
                        <c:v>1142.2</c:v>
                      </c:pt>
                      <c:pt idx="1871">
                        <c:v>1142.81</c:v>
                      </c:pt>
                      <c:pt idx="1872">
                        <c:v>1143.42</c:v>
                      </c:pt>
                      <c:pt idx="1873">
                        <c:v>1144.03</c:v>
                      </c:pt>
                      <c:pt idx="1874">
                        <c:v>1144.6400000000001</c:v>
                      </c:pt>
                      <c:pt idx="1875">
                        <c:v>1145.25</c:v>
                      </c:pt>
                      <c:pt idx="1876">
                        <c:v>1145.8599999999999</c:v>
                      </c:pt>
                      <c:pt idx="1877">
                        <c:v>1146.47</c:v>
                      </c:pt>
                      <c:pt idx="1878">
                        <c:v>1147.08</c:v>
                      </c:pt>
                      <c:pt idx="1879">
                        <c:v>1147.7</c:v>
                      </c:pt>
                      <c:pt idx="1880">
                        <c:v>1148.31</c:v>
                      </c:pt>
                      <c:pt idx="1881">
                        <c:v>1148.92</c:v>
                      </c:pt>
                      <c:pt idx="1882">
                        <c:v>1149.53</c:v>
                      </c:pt>
                      <c:pt idx="1883">
                        <c:v>1150.1400000000001</c:v>
                      </c:pt>
                      <c:pt idx="1884">
                        <c:v>1150.75</c:v>
                      </c:pt>
                      <c:pt idx="1885">
                        <c:v>1151.3599999999999</c:v>
                      </c:pt>
                      <c:pt idx="1886">
                        <c:v>1151.97</c:v>
                      </c:pt>
                      <c:pt idx="1887">
                        <c:v>1152.58</c:v>
                      </c:pt>
                      <c:pt idx="1888">
                        <c:v>1153.19</c:v>
                      </c:pt>
                      <c:pt idx="1889">
                        <c:v>1153.8</c:v>
                      </c:pt>
                      <c:pt idx="1890">
                        <c:v>1154.4100000000001</c:v>
                      </c:pt>
                      <c:pt idx="1891">
                        <c:v>1155.02</c:v>
                      </c:pt>
                      <c:pt idx="1892">
                        <c:v>1155.6300000000001</c:v>
                      </c:pt>
                      <c:pt idx="1893">
                        <c:v>1156.24</c:v>
                      </c:pt>
                      <c:pt idx="1894">
                        <c:v>1156.8499999999999</c:v>
                      </c:pt>
                      <c:pt idx="1895">
                        <c:v>1157.46</c:v>
                      </c:pt>
                      <c:pt idx="1896">
                        <c:v>1158.07</c:v>
                      </c:pt>
                      <c:pt idx="1897">
                        <c:v>1158.68</c:v>
                      </c:pt>
                      <c:pt idx="1898">
                        <c:v>1159.29</c:v>
                      </c:pt>
                      <c:pt idx="1899">
                        <c:v>1159.9000000000001</c:v>
                      </c:pt>
                      <c:pt idx="1900">
                        <c:v>1160.52</c:v>
                      </c:pt>
                      <c:pt idx="1901">
                        <c:v>1161.1300000000001</c:v>
                      </c:pt>
                      <c:pt idx="1902">
                        <c:v>1161.74</c:v>
                      </c:pt>
                      <c:pt idx="1903">
                        <c:v>1162.3499999999999</c:v>
                      </c:pt>
                      <c:pt idx="1904">
                        <c:v>1162.96</c:v>
                      </c:pt>
                      <c:pt idx="1905">
                        <c:v>1163.57</c:v>
                      </c:pt>
                      <c:pt idx="1906">
                        <c:v>1164.18</c:v>
                      </c:pt>
                      <c:pt idx="1907">
                        <c:v>1164.79</c:v>
                      </c:pt>
                      <c:pt idx="1908">
                        <c:v>1165.4000000000001</c:v>
                      </c:pt>
                      <c:pt idx="1909">
                        <c:v>1166.01</c:v>
                      </c:pt>
                      <c:pt idx="1910">
                        <c:v>1166.6199999999999</c:v>
                      </c:pt>
                      <c:pt idx="1911">
                        <c:v>1167.23</c:v>
                      </c:pt>
                      <c:pt idx="1912">
                        <c:v>1167.8399999999999</c:v>
                      </c:pt>
                      <c:pt idx="1913">
                        <c:v>1168.45</c:v>
                      </c:pt>
                      <c:pt idx="1914">
                        <c:v>1169.06</c:v>
                      </c:pt>
                      <c:pt idx="1915">
                        <c:v>1169.67</c:v>
                      </c:pt>
                      <c:pt idx="1916">
                        <c:v>1170.28</c:v>
                      </c:pt>
                      <c:pt idx="1917">
                        <c:v>1170.8900000000001</c:v>
                      </c:pt>
                      <c:pt idx="1918">
                        <c:v>1171.5</c:v>
                      </c:pt>
                      <c:pt idx="1919">
                        <c:v>1172.1099999999999</c:v>
                      </c:pt>
                      <c:pt idx="1920">
                        <c:v>1172.72</c:v>
                      </c:pt>
                      <c:pt idx="1921">
                        <c:v>1173.3399999999999</c:v>
                      </c:pt>
                      <c:pt idx="1922">
                        <c:v>1173.95</c:v>
                      </c:pt>
                      <c:pt idx="1923">
                        <c:v>1174.56</c:v>
                      </c:pt>
                      <c:pt idx="1924">
                        <c:v>1175.17</c:v>
                      </c:pt>
                      <c:pt idx="1925">
                        <c:v>1175.78</c:v>
                      </c:pt>
                      <c:pt idx="1926">
                        <c:v>1176.3900000000001</c:v>
                      </c:pt>
                      <c:pt idx="1927">
                        <c:v>1177</c:v>
                      </c:pt>
                      <c:pt idx="1928">
                        <c:v>1177.6099999999999</c:v>
                      </c:pt>
                      <c:pt idx="1929">
                        <c:v>1178.22</c:v>
                      </c:pt>
                      <c:pt idx="1930">
                        <c:v>1178.83</c:v>
                      </c:pt>
                      <c:pt idx="1931">
                        <c:v>1179.44</c:v>
                      </c:pt>
                      <c:pt idx="1932">
                        <c:v>1180.05</c:v>
                      </c:pt>
                      <c:pt idx="1933">
                        <c:v>1180.6600000000001</c:v>
                      </c:pt>
                      <c:pt idx="1934">
                        <c:v>1181.27</c:v>
                      </c:pt>
                      <c:pt idx="1935">
                        <c:v>1181.8800000000001</c:v>
                      </c:pt>
                      <c:pt idx="1936">
                        <c:v>1182.49</c:v>
                      </c:pt>
                      <c:pt idx="1937">
                        <c:v>1183.0999999999999</c:v>
                      </c:pt>
                      <c:pt idx="1938">
                        <c:v>1183.71</c:v>
                      </c:pt>
                      <c:pt idx="1939">
                        <c:v>1184.32</c:v>
                      </c:pt>
                      <c:pt idx="1940">
                        <c:v>1184.93</c:v>
                      </c:pt>
                      <c:pt idx="1941">
                        <c:v>1185.54</c:v>
                      </c:pt>
                      <c:pt idx="1942">
                        <c:v>1186.1600000000001</c:v>
                      </c:pt>
                      <c:pt idx="1943">
                        <c:v>1186.77</c:v>
                      </c:pt>
                      <c:pt idx="1944">
                        <c:v>1187.3800000000001</c:v>
                      </c:pt>
                      <c:pt idx="1945">
                        <c:v>1187.99</c:v>
                      </c:pt>
                      <c:pt idx="1946">
                        <c:v>1188.5999999999999</c:v>
                      </c:pt>
                      <c:pt idx="1947">
                        <c:v>1189.21</c:v>
                      </c:pt>
                      <c:pt idx="1948">
                        <c:v>1189.82</c:v>
                      </c:pt>
                      <c:pt idx="1949">
                        <c:v>1190.43</c:v>
                      </c:pt>
                      <c:pt idx="1950">
                        <c:v>1191.04</c:v>
                      </c:pt>
                      <c:pt idx="1951">
                        <c:v>1191.6500000000001</c:v>
                      </c:pt>
                      <c:pt idx="1952">
                        <c:v>1192.26</c:v>
                      </c:pt>
                      <c:pt idx="1953">
                        <c:v>1192.8699999999999</c:v>
                      </c:pt>
                      <c:pt idx="1954">
                        <c:v>1193.48</c:v>
                      </c:pt>
                      <c:pt idx="1955">
                        <c:v>1194.0899999999999</c:v>
                      </c:pt>
                      <c:pt idx="1956">
                        <c:v>1194.7</c:v>
                      </c:pt>
                      <c:pt idx="1957">
                        <c:v>1195.31</c:v>
                      </c:pt>
                      <c:pt idx="1958">
                        <c:v>1195.92</c:v>
                      </c:pt>
                      <c:pt idx="1959">
                        <c:v>1196.53</c:v>
                      </c:pt>
                      <c:pt idx="1960">
                        <c:v>1197.1400000000001</c:v>
                      </c:pt>
                      <c:pt idx="1961">
                        <c:v>1197.75</c:v>
                      </c:pt>
                      <c:pt idx="1962">
                        <c:v>1198.3599999999999</c:v>
                      </c:pt>
                      <c:pt idx="1963">
                        <c:v>1198.98</c:v>
                      </c:pt>
                      <c:pt idx="1964">
                        <c:v>1199.5899999999999</c:v>
                      </c:pt>
                      <c:pt idx="1965">
                        <c:v>1200.2</c:v>
                      </c:pt>
                      <c:pt idx="1966">
                        <c:v>1200.81</c:v>
                      </c:pt>
                      <c:pt idx="1967">
                        <c:v>1201.42</c:v>
                      </c:pt>
                      <c:pt idx="1968">
                        <c:v>1202.03</c:v>
                      </c:pt>
                      <c:pt idx="1969">
                        <c:v>1202.6400000000001</c:v>
                      </c:pt>
                      <c:pt idx="1970">
                        <c:v>1203.25</c:v>
                      </c:pt>
                      <c:pt idx="1971">
                        <c:v>1203.8599999999999</c:v>
                      </c:pt>
                      <c:pt idx="1972">
                        <c:v>1204.47</c:v>
                      </c:pt>
                      <c:pt idx="1973">
                        <c:v>1205.08</c:v>
                      </c:pt>
                      <c:pt idx="1974">
                        <c:v>1205.69</c:v>
                      </c:pt>
                      <c:pt idx="1975">
                        <c:v>1206.3</c:v>
                      </c:pt>
                      <c:pt idx="1976">
                        <c:v>1206.9100000000001</c:v>
                      </c:pt>
                      <c:pt idx="1977">
                        <c:v>1207.52</c:v>
                      </c:pt>
                      <c:pt idx="1978">
                        <c:v>1208.1300000000001</c:v>
                      </c:pt>
                      <c:pt idx="1979">
                        <c:v>1208.74</c:v>
                      </c:pt>
                      <c:pt idx="1980">
                        <c:v>1209.3499999999999</c:v>
                      </c:pt>
                      <c:pt idx="1981">
                        <c:v>1209.96</c:v>
                      </c:pt>
                      <c:pt idx="1982">
                        <c:v>1210.57</c:v>
                      </c:pt>
                      <c:pt idx="1983">
                        <c:v>1211.18</c:v>
                      </c:pt>
                      <c:pt idx="1984">
                        <c:v>1211.8</c:v>
                      </c:pt>
                      <c:pt idx="1985">
                        <c:v>1212.4100000000001</c:v>
                      </c:pt>
                      <c:pt idx="1986">
                        <c:v>1213.02</c:v>
                      </c:pt>
                      <c:pt idx="1987">
                        <c:v>1213.6300000000001</c:v>
                      </c:pt>
                      <c:pt idx="1988">
                        <c:v>1214.24</c:v>
                      </c:pt>
                      <c:pt idx="1989">
                        <c:v>1214.8499999999999</c:v>
                      </c:pt>
                      <c:pt idx="1990">
                        <c:v>1215.46</c:v>
                      </c:pt>
                      <c:pt idx="1991">
                        <c:v>1216.07</c:v>
                      </c:pt>
                      <c:pt idx="1992">
                        <c:v>1216.68</c:v>
                      </c:pt>
                      <c:pt idx="1993">
                        <c:v>1217.29</c:v>
                      </c:pt>
                      <c:pt idx="1994">
                        <c:v>1217.9000000000001</c:v>
                      </c:pt>
                      <c:pt idx="1995">
                        <c:v>1218.51</c:v>
                      </c:pt>
                      <c:pt idx="1996">
                        <c:v>1219.1199999999999</c:v>
                      </c:pt>
                      <c:pt idx="1997">
                        <c:v>1219.73</c:v>
                      </c:pt>
                      <c:pt idx="1998">
                        <c:v>1220.3399999999999</c:v>
                      </c:pt>
                      <c:pt idx="1999">
                        <c:v>1220.95</c:v>
                      </c:pt>
                      <c:pt idx="2000">
                        <c:v>1221.56</c:v>
                      </c:pt>
                      <c:pt idx="2001">
                        <c:v>1222.17</c:v>
                      </c:pt>
                      <c:pt idx="2002">
                        <c:v>1222.78</c:v>
                      </c:pt>
                      <c:pt idx="2003">
                        <c:v>1223.3900000000001</c:v>
                      </c:pt>
                      <c:pt idx="2004">
                        <c:v>1224</c:v>
                      </c:pt>
                      <c:pt idx="2005">
                        <c:v>1224.6199999999999</c:v>
                      </c:pt>
                      <c:pt idx="2006">
                        <c:v>1225.23</c:v>
                      </c:pt>
                      <c:pt idx="2007">
                        <c:v>1225.8399999999999</c:v>
                      </c:pt>
                      <c:pt idx="2008">
                        <c:v>1226.45</c:v>
                      </c:pt>
                      <c:pt idx="2009">
                        <c:v>1227.06</c:v>
                      </c:pt>
                      <c:pt idx="2010">
                        <c:v>1227.67</c:v>
                      </c:pt>
                      <c:pt idx="2011">
                        <c:v>1228.28</c:v>
                      </c:pt>
                      <c:pt idx="2012">
                        <c:v>1228.8900000000001</c:v>
                      </c:pt>
                      <c:pt idx="2013">
                        <c:v>1229.5</c:v>
                      </c:pt>
                      <c:pt idx="2014">
                        <c:v>1230.1099999999999</c:v>
                      </c:pt>
                      <c:pt idx="2015">
                        <c:v>1230.72</c:v>
                      </c:pt>
                      <c:pt idx="2016">
                        <c:v>1231.33</c:v>
                      </c:pt>
                      <c:pt idx="2017">
                        <c:v>1231.94</c:v>
                      </c:pt>
                      <c:pt idx="2018">
                        <c:v>1232.55</c:v>
                      </c:pt>
                      <c:pt idx="2019">
                        <c:v>1233.1600000000001</c:v>
                      </c:pt>
                      <c:pt idx="2020">
                        <c:v>1233.77</c:v>
                      </c:pt>
                      <c:pt idx="2021">
                        <c:v>1234.3800000000001</c:v>
                      </c:pt>
                      <c:pt idx="2022">
                        <c:v>1234.99</c:v>
                      </c:pt>
                      <c:pt idx="2023">
                        <c:v>1235.5999999999999</c:v>
                      </c:pt>
                      <c:pt idx="2024">
                        <c:v>1236.21</c:v>
                      </c:pt>
                      <c:pt idx="2025">
                        <c:v>1236.82</c:v>
                      </c:pt>
                      <c:pt idx="2026">
                        <c:v>1237.44</c:v>
                      </c:pt>
                      <c:pt idx="2027">
                        <c:v>1238.05</c:v>
                      </c:pt>
                      <c:pt idx="2028">
                        <c:v>1238.6600000000001</c:v>
                      </c:pt>
                      <c:pt idx="2029">
                        <c:v>1239.27</c:v>
                      </c:pt>
                      <c:pt idx="2030">
                        <c:v>1239.8800000000001</c:v>
                      </c:pt>
                      <c:pt idx="2031">
                        <c:v>1240.49</c:v>
                      </c:pt>
                      <c:pt idx="2032">
                        <c:v>1241.0999999999999</c:v>
                      </c:pt>
                      <c:pt idx="2033">
                        <c:v>1241.71</c:v>
                      </c:pt>
                      <c:pt idx="2034">
                        <c:v>1242.32</c:v>
                      </c:pt>
                      <c:pt idx="2035">
                        <c:v>1242.93</c:v>
                      </c:pt>
                      <c:pt idx="2036">
                        <c:v>1243.54</c:v>
                      </c:pt>
                      <c:pt idx="2037">
                        <c:v>1244.1500000000001</c:v>
                      </c:pt>
                      <c:pt idx="2038">
                        <c:v>1244.76</c:v>
                      </c:pt>
                      <c:pt idx="2039">
                        <c:v>1245.3699999999999</c:v>
                      </c:pt>
                      <c:pt idx="2040">
                        <c:v>1245.98</c:v>
                      </c:pt>
                      <c:pt idx="2041">
                        <c:v>1246.5899999999999</c:v>
                      </c:pt>
                      <c:pt idx="2042">
                        <c:v>1247.2</c:v>
                      </c:pt>
                      <c:pt idx="2043">
                        <c:v>1247.81</c:v>
                      </c:pt>
                      <c:pt idx="2044">
                        <c:v>1248.42</c:v>
                      </c:pt>
                      <c:pt idx="2045">
                        <c:v>1249.03</c:v>
                      </c:pt>
                      <c:pt idx="2046">
                        <c:v>1249.6400000000001</c:v>
                      </c:pt>
                      <c:pt idx="2047">
                        <c:v>1250.26</c:v>
                      </c:pt>
                      <c:pt idx="2048">
                        <c:v>1250.8699999999999</c:v>
                      </c:pt>
                      <c:pt idx="2049">
                        <c:v>1251.48</c:v>
                      </c:pt>
                      <c:pt idx="2050">
                        <c:v>1252.0899999999999</c:v>
                      </c:pt>
                      <c:pt idx="2051">
                        <c:v>1252.7</c:v>
                      </c:pt>
                      <c:pt idx="2052">
                        <c:v>1253.31</c:v>
                      </c:pt>
                      <c:pt idx="2053">
                        <c:v>1253.92</c:v>
                      </c:pt>
                      <c:pt idx="2054">
                        <c:v>1254.53</c:v>
                      </c:pt>
                      <c:pt idx="2055">
                        <c:v>1255.1400000000001</c:v>
                      </c:pt>
                      <c:pt idx="2056">
                        <c:v>1255.75</c:v>
                      </c:pt>
                      <c:pt idx="2057">
                        <c:v>1256.3599999999999</c:v>
                      </c:pt>
                      <c:pt idx="2058">
                        <c:v>1256.97</c:v>
                      </c:pt>
                      <c:pt idx="2059">
                        <c:v>1257.58</c:v>
                      </c:pt>
                      <c:pt idx="2060">
                        <c:v>1258.19</c:v>
                      </c:pt>
                      <c:pt idx="2061">
                        <c:v>1258.8</c:v>
                      </c:pt>
                      <c:pt idx="2062">
                        <c:v>1259.4100000000001</c:v>
                      </c:pt>
                      <c:pt idx="2063">
                        <c:v>1260.02</c:v>
                      </c:pt>
                      <c:pt idx="2064">
                        <c:v>1260.6300000000001</c:v>
                      </c:pt>
                      <c:pt idx="2065">
                        <c:v>1261.24</c:v>
                      </c:pt>
                      <c:pt idx="2066">
                        <c:v>1261.8499999999999</c:v>
                      </c:pt>
                      <c:pt idx="2067">
                        <c:v>1262.46</c:v>
                      </c:pt>
                      <c:pt idx="2068">
                        <c:v>1263.08</c:v>
                      </c:pt>
                      <c:pt idx="2069">
                        <c:v>1263.69</c:v>
                      </c:pt>
                      <c:pt idx="2070">
                        <c:v>1264.3</c:v>
                      </c:pt>
                      <c:pt idx="2071">
                        <c:v>1264.9100000000001</c:v>
                      </c:pt>
                      <c:pt idx="2072">
                        <c:v>1265.52</c:v>
                      </c:pt>
                      <c:pt idx="2073">
                        <c:v>1266.1300000000001</c:v>
                      </c:pt>
                      <c:pt idx="2074">
                        <c:v>1266.74</c:v>
                      </c:pt>
                      <c:pt idx="2075">
                        <c:v>1267.3499999999999</c:v>
                      </c:pt>
                      <c:pt idx="2076">
                        <c:v>1267.96</c:v>
                      </c:pt>
                      <c:pt idx="2077">
                        <c:v>1268.57</c:v>
                      </c:pt>
                      <c:pt idx="2078">
                        <c:v>1269.18</c:v>
                      </c:pt>
                      <c:pt idx="2079">
                        <c:v>1269.79</c:v>
                      </c:pt>
                      <c:pt idx="2080">
                        <c:v>1270.4000000000001</c:v>
                      </c:pt>
                      <c:pt idx="2081">
                        <c:v>1271.01</c:v>
                      </c:pt>
                      <c:pt idx="2082">
                        <c:v>1271.6199999999999</c:v>
                      </c:pt>
                      <c:pt idx="2083">
                        <c:v>1272.23</c:v>
                      </c:pt>
                      <c:pt idx="2084">
                        <c:v>1272.8399999999999</c:v>
                      </c:pt>
                      <c:pt idx="2085">
                        <c:v>1273.45</c:v>
                      </c:pt>
                      <c:pt idx="2086">
                        <c:v>1274.06</c:v>
                      </c:pt>
                      <c:pt idx="2087">
                        <c:v>1274.67</c:v>
                      </c:pt>
                      <c:pt idx="2088">
                        <c:v>1275.28</c:v>
                      </c:pt>
                      <c:pt idx="2089">
                        <c:v>1275.9000000000001</c:v>
                      </c:pt>
                      <c:pt idx="2090">
                        <c:v>1276.51</c:v>
                      </c:pt>
                      <c:pt idx="2091">
                        <c:v>1277.1199999999999</c:v>
                      </c:pt>
                      <c:pt idx="2092">
                        <c:v>1277.73</c:v>
                      </c:pt>
                      <c:pt idx="2093">
                        <c:v>1278.3399999999999</c:v>
                      </c:pt>
                      <c:pt idx="2094">
                        <c:v>1278.95</c:v>
                      </c:pt>
                      <c:pt idx="2095">
                        <c:v>1279.56</c:v>
                      </c:pt>
                      <c:pt idx="2096">
                        <c:v>1280.17</c:v>
                      </c:pt>
                      <c:pt idx="2097">
                        <c:v>1280.78</c:v>
                      </c:pt>
                      <c:pt idx="2098">
                        <c:v>1281.3900000000001</c:v>
                      </c:pt>
                      <c:pt idx="2099">
                        <c:v>1282</c:v>
                      </c:pt>
                      <c:pt idx="2100">
                        <c:v>1282.6099999999999</c:v>
                      </c:pt>
                      <c:pt idx="2101">
                        <c:v>1283.22</c:v>
                      </c:pt>
                      <c:pt idx="2102">
                        <c:v>1283.83</c:v>
                      </c:pt>
                      <c:pt idx="2103">
                        <c:v>1284.44</c:v>
                      </c:pt>
                      <c:pt idx="2104">
                        <c:v>1285.05</c:v>
                      </c:pt>
                      <c:pt idx="2105">
                        <c:v>1285.6600000000001</c:v>
                      </c:pt>
                      <c:pt idx="2106">
                        <c:v>1286.27</c:v>
                      </c:pt>
                      <c:pt idx="2107">
                        <c:v>1286.8800000000001</c:v>
                      </c:pt>
                      <c:pt idx="2108">
                        <c:v>1287.49</c:v>
                      </c:pt>
                      <c:pt idx="2109">
                        <c:v>1288.0999999999999</c:v>
                      </c:pt>
                      <c:pt idx="2110">
                        <c:v>1288.72</c:v>
                      </c:pt>
                      <c:pt idx="2111">
                        <c:v>1289.33</c:v>
                      </c:pt>
                      <c:pt idx="2112">
                        <c:v>1289.94</c:v>
                      </c:pt>
                      <c:pt idx="2113">
                        <c:v>1290.55</c:v>
                      </c:pt>
                      <c:pt idx="2114">
                        <c:v>1291.1600000000001</c:v>
                      </c:pt>
                      <c:pt idx="2115">
                        <c:v>1291.77</c:v>
                      </c:pt>
                      <c:pt idx="2116">
                        <c:v>1292.3800000000001</c:v>
                      </c:pt>
                      <c:pt idx="2117">
                        <c:v>1292.99</c:v>
                      </c:pt>
                      <c:pt idx="2118">
                        <c:v>1293.5999999999999</c:v>
                      </c:pt>
                      <c:pt idx="2119">
                        <c:v>1294.21</c:v>
                      </c:pt>
                      <c:pt idx="2120">
                        <c:v>1294.82</c:v>
                      </c:pt>
                      <c:pt idx="2121">
                        <c:v>1295.43</c:v>
                      </c:pt>
                      <c:pt idx="2122">
                        <c:v>1296.04</c:v>
                      </c:pt>
                      <c:pt idx="2123">
                        <c:v>1296.6500000000001</c:v>
                      </c:pt>
                      <c:pt idx="2124">
                        <c:v>1297.26</c:v>
                      </c:pt>
                      <c:pt idx="2125">
                        <c:v>1297.8699999999999</c:v>
                      </c:pt>
                      <c:pt idx="2126">
                        <c:v>1298.48</c:v>
                      </c:pt>
                      <c:pt idx="2127">
                        <c:v>1299.0899999999999</c:v>
                      </c:pt>
                      <c:pt idx="2128">
                        <c:v>1299.7</c:v>
                      </c:pt>
                      <c:pt idx="2129">
                        <c:v>1300.31</c:v>
                      </c:pt>
                      <c:pt idx="2130">
                        <c:v>1300.92</c:v>
                      </c:pt>
                      <c:pt idx="2131">
                        <c:v>1301.54</c:v>
                      </c:pt>
                      <c:pt idx="2132">
                        <c:v>1302.1500000000001</c:v>
                      </c:pt>
                      <c:pt idx="2133">
                        <c:v>1302.76</c:v>
                      </c:pt>
                      <c:pt idx="2134">
                        <c:v>1303.3699999999999</c:v>
                      </c:pt>
                      <c:pt idx="2135">
                        <c:v>1303.98</c:v>
                      </c:pt>
                      <c:pt idx="2136">
                        <c:v>1304.5899999999999</c:v>
                      </c:pt>
                      <c:pt idx="2137">
                        <c:v>1305.2</c:v>
                      </c:pt>
                      <c:pt idx="2138">
                        <c:v>1305.81</c:v>
                      </c:pt>
                      <c:pt idx="2139">
                        <c:v>1306.42</c:v>
                      </c:pt>
                      <c:pt idx="2140">
                        <c:v>1307.03</c:v>
                      </c:pt>
                      <c:pt idx="2141">
                        <c:v>1307.6400000000001</c:v>
                      </c:pt>
                      <c:pt idx="2142">
                        <c:v>1308.25</c:v>
                      </c:pt>
                      <c:pt idx="2143">
                        <c:v>1308.8599999999999</c:v>
                      </c:pt>
                      <c:pt idx="2144">
                        <c:v>1309.47</c:v>
                      </c:pt>
                      <c:pt idx="2145">
                        <c:v>1310.08</c:v>
                      </c:pt>
                      <c:pt idx="2146">
                        <c:v>1310.69</c:v>
                      </c:pt>
                      <c:pt idx="2147">
                        <c:v>1311.3</c:v>
                      </c:pt>
                      <c:pt idx="2148">
                        <c:v>1311.91</c:v>
                      </c:pt>
                      <c:pt idx="2149">
                        <c:v>1312.52</c:v>
                      </c:pt>
                      <c:pt idx="2150">
                        <c:v>1313.13</c:v>
                      </c:pt>
                      <c:pt idx="2151">
                        <c:v>1313.74</c:v>
                      </c:pt>
                      <c:pt idx="2152">
                        <c:v>1314.36</c:v>
                      </c:pt>
                      <c:pt idx="2153">
                        <c:v>1314.97</c:v>
                      </c:pt>
                      <c:pt idx="2154">
                        <c:v>1315.58</c:v>
                      </c:pt>
                      <c:pt idx="2155">
                        <c:v>1316.19</c:v>
                      </c:pt>
                      <c:pt idx="2156">
                        <c:v>1316.8</c:v>
                      </c:pt>
                      <c:pt idx="2157">
                        <c:v>1317.41</c:v>
                      </c:pt>
                      <c:pt idx="2158">
                        <c:v>1318.02</c:v>
                      </c:pt>
                      <c:pt idx="2159">
                        <c:v>1318.63</c:v>
                      </c:pt>
                      <c:pt idx="2160">
                        <c:v>1319.24</c:v>
                      </c:pt>
                      <c:pt idx="2161">
                        <c:v>1319.85</c:v>
                      </c:pt>
                      <c:pt idx="2162">
                        <c:v>1320.46</c:v>
                      </c:pt>
                      <c:pt idx="2163">
                        <c:v>1321.07</c:v>
                      </c:pt>
                      <c:pt idx="2164">
                        <c:v>1321.68</c:v>
                      </c:pt>
                      <c:pt idx="2165">
                        <c:v>1322.29</c:v>
                      </c:pt>
                      <c:pt idx="2166">
                        <c:v>1322.9</c:v>
                      </c:pt>
                      <c:pt idx="2167">
                        <c:v>1323.51</c:v>
                      </c:pt>
                      <c:pt idx="2168">
                        <c:v>1324.12</c:v>
                      </c:pt>
                      <c:pt idx="2169">
                        <c:v>1324.73</c:v>
                      </c:pt>
                      <c:pt idx="2170">
                        <c:v>1325.34</c:v>
                      </c:pt>
                      <c:pt idx="2171">
                        <c:v>1325.95</c:v>
                      </c:pt>
                      <c:pt idx="2172">
                        <c:v>1326.56</c:v>
                      </c:pt>
                      <c:pt idx="2173">
                        <c:v>1327.18</c:v>
                      </c:pt>
                      <c:pt idx="2174">
                        <c:v>1327.79</c:v>
                      </c:pt>
                      <c:pt idx="2175">
                        <c:v>1328.4</c:v>
                      </c:pt>
                      <c:pt idx="2176">
                        <c:v>1329.01</c:v>
                      </c:pt>
                      <c:pt idx="2177">
                        <c:v>1329.62</c:v>
                      </c:pt>
                      <c:pt idx="2178">
                        <c:v>1330.23</c:v>
                      </c:pt>
                      <c:pt idx="2179">
                        <c:v>1330.84</c:v>
                      </c:pt>
                      <c:pt idx="2180">
                        <c:v>1331.45</c:v>
                      </c:pt>
                      <c:pt idx="2181">
                        <c:v>1332.06</c:v>
                      </c:pt>
                      <c:pt idx="2182">
                        <c:v>1332.67</c:v>
                      </c:pt>
                      <c:pt idx="2183">
                        <c:v>1333.28</c:v>
                      </c:pt>
                      <c:pt idx="2184">
                        <c:v>1333.89</c:v>
                      </c:pt>
                      <c:pt idx="2185">
                        <c:v>1334.5</c:v>
                      </c:pt>
                      <c:pt idx="2186">
                        <c:v>1335.11</c:v>
                      </c:pt>
                      <c:pt idx="2187">
                        <c:v>1335.72</c:v>
                      </c:pt>
                      <c:pt idx="2188">
                        <c:v>1336.33</c:v>
                      </c:pt>
                      <c:pt idx="2189">
                        <c:v>1336.94</c:v>
                      </c:pt>
                      <c:pt idx="2190">
                        <c:v>1337.55</c:v>
                      </c:pt>
                      <c:pt idx="2191">
                        <c:v>1338.16</c:v>
                      </c:pt>
                      <c:pt idx="2192">
                        <c:v>1338.77</c:v>
                      </c:pt>
                      <c:pt idx="2193">
                        <c:v>1339.38</c:v>
                      </c:pt>
                      <c:pt idx="2194">
                        <c:v>1340</c:v>
                      </c:pt>
                      <c:pt idx="2195">
                        <c:v>1340.61</c:v>
                      </c:pt>
                      <c:pt idx="2196">
                        <c:v>1341.22</c:v>
                      </c:pt>
                      <c:pt idx="2197">
                        <c:v>1341.83</c:v>
                      </c:pt>
                      <c:pt idx="2198">
                        <c:v>1342.44</c:v>
                      </c:pt>
                      <c:pt idx="2199">
                        <c:v>1343.05</c:v>
                      </c:pt>
                      <c:pt idx="2200">
                        <c:v>1343.66</c:v>
                      </c:pt>
                      <c:pt idx="2201">
                        <c:v>1344.27</c:v>
                      </c:pt>
                      <c:pt idx="2202">
                        <c:v>1344.88</c:v>
                      </c:pt>
                      <c:pt idx="2203">
                        <c:v>1345.49</c:v>
                      </c:pt>
                      <c:pt idx="2204">
                        <c:v>1346.1</c:v>
                      </c:pt>
                      <c:pt idx="2205">
                        <c:v>1346.71</c:v>
                      </c:pt>
                      <c:pt idx="2206">
                        <c:v>1347.32</c:v>
                      </c:pt>
                      <c:pt idx="2207">
                        <c:v>1347.93</c:v>
                      </c:pt>
                      <c:pt idx="2208">
                        <c:v>1348.54</c:v>
                      </c:pt>
                      <c:pt idx="2209">
                        <c:v>1349.15</c:v>
                      </c:pt>
                      <c:pt idx="2210">
                        <c:v>1349.76</c:v>
                      </c:pt>
                      <c:pt idx="2211">
                        <c:v>1350.37</c:v>
                      </c:pt>
                      <c:pt idx="2212">
                        <c:v>1350.98</c:v>
                      </c:pt>
                      <c:pt idx="2213">
                        <c:v>1351.59</c:v>
                      </c:pt>
                      <c:pt idx="2214">
                        <c:v>1352.2</c:v>
                      </c:pt>
                      <c:pt idx="2215">
                        <c:v>1352.82</c:v>
                      </c:pt>
                      <c:pt idx="2216">
                        <c:v>1353.43</c:v>
                      </c:pt>
                      <c:pt idx="2217">
                        <c:v>1354.04</c:v>
                      </c:pt>
                      <c:pt idx="2218">
                        <c:v>1354.65</c:v>
                      </c:pt>
                      <c:pt idx="2219">
                        <c:v>1355.26</c:v>
                      </c:pt>
                      <c:pt idx="2220">
                        <c:v>1355.87</c:v>
                      </c:pt>
                      <c:pt idx="2221">
                        <c:v>1356.48</c:v>
                      </c:pt>
                      <c:pt idx="2222">
                        <c:v>1357.09</c:v>
                      </c:pt>
                      <c:pt idx="2223">
                        <c:v>1357.7</c:v>
                      </c:pt>
                      <c:pt idx="2224">
                        <c:v>1358.31</c:v>
                      </c:pt>
                      <c:pt idx="2225">
                        <c:v>1358.92</c:v>
                      </c:pt>
                      <c:pt idx="2226">
                        <c:v>1359.53</c:v>
                      </c:pt>
                      <c:pt idx="2227">
                        <c:v>1360.14</c:v>
                      </c:pt>
                      <c:pt idx="2228">
                        <c:v>1360.75</c:v>
                      </c:pt>
                      <c:pt idx="2229">
                        <c:v>1361.36</c:v>
                      </c:pt>
                      <c:pt idx="2230">
                        <c:v>1361.97</c:v>
                      </c:pt>
                      <c:pt idx="2231">
                        <c:v>1362.58</c:v>
                      </c:pt>
                      <c:pt idx="2232">
                        <c:v>1363.19</c:v>
                      </c:pt>
                      <c:pt idx="2233">
                        <c:v>1363.8</c:v>
                      </c:pt>
                      <c:pt idx="2234">
                        <c:v>1364.41</c:v>
                      </c:pt>
                      <c:pt idx="2235">
                        <c:v>1365.02</c:v>
                      </c:pt>
                      <c:pt idx="2236">
                        <c:v>1365.64</c:v>
                      </c:pt>
                      <c:pt idx="2237">
                        <c:v>1366.25</c:v>
                      </c:pt>
                      <c:pt idx="2238">
                        <c:v>1366.86</c:v>
                      </c:pt>
                      <c:pt idx="2239">
                        <c:v>1367.47</c:v>
                      </c:pt>
                      <c:pt idx="2240">
                        <c:v>1368.08</c:v>
                      </c:pt>
                      <c:pt idx="2241">
                        <c:v>1368.69</c:v>
                      </c:pt>
                      <c:pt idx="2242">
                        <c:v>1369.3</c:v>
                      </c:pt>
                      <c:pt idx="2243">
                        <c:v>1369.91</c:v>
                      </c:pt>
                      <c:pt idx="2244">
                        <c:v>1370.52</c:v>
                      </c:pt>
                      <c:pt idx="2245">
                        <c:v>1371.13</c:v>
                      </c:pt>
                      <c:pt idx="2246">
                        <c:v>1371.74</c:v>
                      </c:pt>
                      <c:pt idx="2247">
                        <c:v>1372.35</c:v>
                      </c:pt>
                      <c:pt idx="2248">
                        <c:v>1372.96</c:v>
                      </c:pt>
                      <c:pt idx="2249">
                        <c:v>1373.57</c:v>
                      </c:pt>
                      <c:pt idx="2250">
                        <c:v>1374.18</c:v>
                      </c:pt>
                      <c:pt idx="2251">
                        <c:v>1374.79</c:v>
                      </c:pt>
                      <c:pt idx="2252">
                        <c:v>1375.4</c:v>
                      </c:pt>
                      <c:pt idx="2253">
                        <c:v>1376.01</c:v>
                      </c:pt>
                      <c:pt idx="2254">
                        <c:v>1376.62</c:v>
                      </c:pt>
                      <c:pt idx="2255">
                        <c:v>1377.23</c:v>
                      </c:pt>
                      <c:pt idx="2256">
                        <c:v>1377.84</c:v>
                      </c:pt>
                      <c:pt idx="2257">
                        <c:v>1378.46</c:v>
                      </c:pt>
                      <c:pt idx="2258">
                        <c:v>1379.07</c:v>
                      </c:pt>
                      <c:pt idx="2259">
                        <c:v>1379.68</c:v>
                      </c:pt>
                      <c:pt idx="2260">
                        <c:v>1380.29</c:v>
                      </c:pt>
                      <c:pt idx="2261">
                        <c:v>1380.9</c:v>
                      </c:pt>
                      <c:pt idx="2262">
                        <c:v>1381.51</c:v>
                      </c:pt>
                      <c:pt idx="2263">
                        <c:v>1382.12</c:v>
                      </c:pt>
                      <c:pt idx="2264">
                        <c:v>1382.73</c:v>
                      </c:pt>
                      <c:pt idx="2265">
                        <c:v>1383.34</c:v>
                      </c:pt>
                      <c:pt idx="2266">
                        <c:v>1383.95</c:v>
                      </c:pt>
                      <c:pt idx="2267">
                        <c:v>1384.56</c:v>
                      </c:pt>
                      <c:pt idx="2268">
                        <c:v>1385.17</c:v>
                      </c:pt>
                      <c:pt idx="2269">
                        <c:v>1385.78</c:v>
                      </c:pt>
                      <c:pt idx="2270">
                        <c:v>1386.39</c:v>
                      </c:pt>
                      <c:pt idx="2271">
                        <c:v>1387</c:v>
                      </c:pt>
                      <c:pt idx="2272">
                        <c:v>1387.61</c:v>
                      </c:pt>
                      <c:pt idx="2273">
                        <c:v>1388.22</c:v>
                      </c:pt>
                      <c:pt idx="2274">
                        <c:v>1388.83</c:v>
                      </c:pt>
                      <c:pt idx="2275">
                        <c:v>1389.44</c:v>
                      </c:pt>
                      <c:pt idx="2276">
                        <c:v>1390.05</c:v>
                      </c:pt>
                      <c:pt idx="2277">
                        <c:v>1390.66</c:v>
                      </c:pt>
                      <c:pt idx="2278">
                        <c:v>1391.28</c:v>
                      </c:pt>
                      <c:pt idx="2279">
                        <c:v>1391.89</c:v>
                      </c:pt>
                      <c:pt idx="2280">
                        <c:v>1392.5</c:v>
                      </c:pt>
                      <c:pt idx="2281">
                        <c:v>1393.11</c:v>
                      </c:pt>
                      <c:pt idx="2282">
                        <c:v>1393.72</c:v>
                      </c:pt>
                      <c:pt idx="2283">
                        <c:v>1394.33</c:v>
                      </c:pt>
                      <c:pt idx="2284">
                        <c:v>1394.94</c:v>
                      </c:pt>
                      <c:pt idx="2285">
                        <c:v>1395.55</c:v>
                      </c:pt>
                      <c:pt idx="2286">
                        <c:v>1396.16</c:v>
                      </c:pt>
                      <c:pt idx="2287">
                        <c:v>1396.77</c:v>
                      </c:pt>
                      <c:pt idx="2288">
                        <c:v>1397.38</c:v>
                      </c:pt>
                      <c:pt idx="2289">
                        <c:v>1397.99</c:v>
                      </c:pt>
                      <c:pt idx="2290">
                        <c:v>1398.6</c:v>
                      </c:pt>
                      <c:pt idx="2291">
                        <c:v>1399.21</c:v>
                      </c:pt>
                      <c:pt idx="2292">
                        <c:v>1399.82</c:v>
                      </c:pt>
                      <c:pt idx="2293">
                        <c:v>1400.43</c:v>
                      </c:pt>
                      <c:pt idx="2294">
                        <c:v>1401.04</c:v>
                      </c:pt>
                      <c:pt idx="2295">
                        <c:v>1401.65</c:v>
                      </c:pt>
                      <c:pt idx="2296">
                        <c:v>1402.26</c:v>
                      </c:pt>
                      <c:pt idx="2297">
                        <c:v>1402.87</c:v>
                      </c:pt>
                      <c:pt idx="2298">
                        <c:v>1403.48</c:v>
                      </c:pt>
                      <c:pt idx="2299">
                        <c:v>1404.1</c:v>
                      </c:pt>
                      <c:pt idx="2300">
                        <c:v>1404.71</c:v>
                      </c:pt>
                      <c:pt idx="2301">
                        <c:v>1405.32</c:v>
                      </c:pt>
                      <c:pt idx="2302">
                        <c:v>1405.93</c:v>
                      </c:pt>
                      <c:pt idx="2303">
                        <c:v>1406.54</c:v>
                      </c:pt>
                      <c:pt idx="2304">
                        <c:v>1407.15</c:v>
                      </c:pt>
                      <c:pt idx="2305">
                        <c:v>1407.76</c:v>
                      </c:pt>
                      <c:pt idx="2306">
                        <c:v>1408.37</c:v>
                      </c:pt>
                      <c:pt idx="2307">
                        <c:v>1408.98</c:v>
                      </c:pt>
                      <c:pt idx="2308">
                        <c:v>1409.59</c:v>
                      </c:pt>
                      <c:pt idx="2309">
                        <c:v>1410.2</c:v>
                      </c:pt>
                      <c:pt idx="2310">
                        <c:v>1410.81</c:v>
                      </c:pt>
                      <c:pt idx="2311">
                        <c:v>1411.42</c:v>
                      </c:pt>
                      <c:pt idx="2312">
                        <c:v>1412.03</c:v>
                      </c:pt>
                      <c:pt idx="2313">
                        <c:v>1412.64</c:v>
                      </c:pt>
                      <c:pt idx="2314">
                        <c:v>1413.25</c:v>
                      </c:pt>
                      <c:pt idx="2315">
                        <c:v>1413.86</c:v>
                      </c:pt>
                      <c:pt idx="2316">
                        <c:v>1414.47</c:v>
                      </c:pt>
                      <c:pt idx="2317">
                        <c:v>1415.08</c:v>
                      </c:pt>
                      <c:pt idx="2318">
                        <c:v>1415.69</c:v>
                      </c:pt>
                      <c:pt idx="2319">
                        <c:v>1416.3</c:v>
                      </c:pt>
                      <c:pt idx="2320">
                        <c:v>1416.92</c:v>
                      </c:pt>
                      <c:pt idx="2321">
                        <c:v>1417.53</c:v>
                      </c:pt>
                      <c:pt idx="2322">
                        <c:v>1418.14</c:v>
                      </c:pt>
                      <c:pt idx="2323">
                        <c:v>1418.75</c:v>
                      </c:pt>
                      <c:pt idx="2324">
                        <c:v>1419.36</c:v>
                      </c:pt>
                      <c:pt idx="2325">
                        <c:v>1419.97</c:v>
                      </c:pt>
                      <c:pt idx="2326">
                        <c:v>1420.58</c:v>
                      </c:pt>
                      <c:pt idx="2327">
                        <c:v>1421.19</c:v>
                      </c:pt>
                      <c:pt idx="2328">
                        <c:v>1421.8</c:v>
                      </c:pt>
                      <c:pt idx="2329">
                        <c:v>1422.41</c:v>
                      </c:pt>
                      <c:pt idx="2330">
                        <c:v>1423.02</c:v>
                      </c:pt>
                      <c:pt idx="2331">
                        <c:v>1423.63</c:v>
                      </c:pt>
                      <c:pt idx="2332">
                        <c:v>1424.24</c:v>
                      </c:pt>
                      <c:pt idx="2333">
                        <c:v>1424.85</c:v>
                      </c:pt>
                      <c:pt idx="2334">
                        <c:v>1425.46</c:v>
                      </c:pt>
                      <c:pt idx="2335">
                        <c:v>1426.07</c:v>
                      </c:pt>
                      <c:pt idx="2336">
                        <c:v>1426.68</c:v>
                      </c:pt>
                      <c:pt idx="2337">
                        <c:v>1427.29</c:v>
                      </c:pt>
                      <c:pt idx="2338">
                        <c:v>1427.9</c:v>
                      </c:pt>
                      <c:pt idx="2339">
                        <c:v>1428.51</c:v>
                      </c:pt>
                      <c:pt idx="2340">
                        <c:v>1429.12</c:v>
                      </c:pt>
                      <c:pt idx="2341">
                        <c:v>1429.74</c:v>
                      </c:pt>
                      <c:pt idx="2342">
                        <c:v>1430.35</c:v>
                      </c:pt>
                      <c:pt idx="2343">
                        <c:v>1430.96</c:v>
                      </c:pt>
                      <c:pt idx="2344">
                        <c:v>1431.57</c:v>
                      </c:pt>
                      <c:pt idx="2345">
                        <c:v>1432.18</c:v>
                      </c:pt>
                      <c:pt idx="2346">
                        <c:v>1432.79</c:v>
                      </c:pt>
                      <c:pt idx="2347">
                        <c:v>1433.4</c:v>
                      </c:pt>
                      <c:pt idx="2348">
                        <c:v>1434.01</c:v>
                      </c:pt>
                      <c:pt idx="2349">
                        <c:v>1434.62</c:v>
                      </c:pt>
                      <c:pt idx="2350">
                        <c:v>1435.23</c:v>
                      </c:pt>
                      <c:pt idx="2351">
                        <c:v>1435.84</c:v>
                      </c:pt>
                      <c:pt idx="2352">
                        <c:v>1436.45</c:v>
                      </c:pt>
                      <c:pt idx="2353">
                        <c:v>1437.06</c:v>
                      </c:pt>
                      <c:pt idx="2354">
                        <c:v>1437.67</c:v>
                      </c:pt>
                      <c:pt idx="2355">
                        <c:v>1438.28</c:v>
                      </c:pt>
                      <c:pt idx="2356">
                        <c:v>1438.89</c:v>
                      </c:pt>
                      <c:pt idx="2357">
                        <c:v>1439.5</c:v>
                      </c:pt>
                      <c:pt idx="2358">
                        <c:v>1440.11</c:v>
                      </c:pt>
                      <c:pt idx="2359">
                        <c:v>1440.72</c:v>
                      </c:pt>
                      <c:pt idx="2360">
                        <c:v>1441.33</c:v>
                      </c:pt>
                      <c:pt idx="2361">
                        <c:v>1441.94</c:v>
                      </c:pt>
                      <c:pt idx="2362">
                        <c:v>1442.56</c:v>
                      </c:pt>
                      <c:pt idx="2363">
                        <c:v>1443.17</c:v>
                      </c:pt>
                      <c:pt idx="2364">
                        <c:v>1443.78</c:v>
                      </c:pt>
                      <c:pt idx="2365">
                        <c:v>1444.39</c:v>
                      </c:pt>
                      <c:pt idx="2366">
                        <c:v>1445</c:v>
                      </c:pt>
                      <c:pt idx="2367">
                        <c:v>1445.61</c:v>
                      </c:pt>
                      <c:pt idx="2368">
                        <c:v>1446.22</c:v>
                      </c:pt>
                      <c:pt idx="2369">
                        <c:v>1446.83</c:v>
                      </c:pt>
                      <c:pt idx="2370">
                        <c:v>1447.44</c:v>
                      </c:pt>
                      <c:pt idx="2371">
                        <c:v>1448.05</c:v>
                      </c:pt>
                      <c:pt idx="2372">
                        <c:v>1448.66</c:v>
                      </c:pt>
                      <c:pt idx="2373">
                        <c:v>1449.27</c:v>
                      </c:pt>
                      <c:pt idx="2374">
                        <c:v>1449.88</c:v>
                      </c:pt>
                      <c:pt idx="2375">
                        <c:v>1450.49</c:v>
                      </c:pt>
                      <c:pt idx="2376">
                        <c:v>1451.1</c:v>
                      </c:pt>
                      <c:pt idx="2377">
                        <c:v>1451.71</c:v>
                      </c:pt>
                      <c:pt idx="2378">
                        <c:v>1452.32</c:v>
                      </c:pt>
                      <c:pt idx="2379">
                        <c:v>1452.93</c:v>
                      </c:pt>
                      <c:pt idx="2380">
                        <c:v>1453.54</c:v>
                      </c:pt>
                      <c:pt idx="2381">
                        <c:v>1454.15</c:v>
                      </c:pt>
                      <c:pt idx="2382">
                        <c:v>1454.76</c:v>
                      </c:pt>
                      <c:pt idx="2383">
                        <c:v>1455.38</c:v>
                      </c:pt>
                      <c:pt idx="2384">
                        <c:v>1455.99</c:v>
                      </c:pt>
                      <c:pt idx="2385">
                        <c:v>1456.6</c:v>
                      </c:pt>
                      <c:pt idx="2386">
                        <c:v>1457.21</c:v>
                      </c:pt>
                      <c:pt idx="2387">
                        <c:v>1457.82</c:v>
                      </c:pt>
                      <c:pt idx="2388">
                        <c:v>1458.43</c:v>
                      </c:pt>
                      <c:pt idx="2389">
                        <c:v>1459.04</c:v>
                      </c:pt>
                      <c:pt idx="2390">
                        <c:v>1459.65</c:v>
                      </c:pt>
                      <c:pt idx="2391">
                        <c:v>1460.26</c:v>
                      </c:pt>
                      <c:pt idx="2392">
                        <c:v>1460.87</c:v>
                      </c:pt>
                      <c:pt idx="2393">
                        <c:v>1461.48</c:v>
                      </c:pt>
                      <c:pt idx="2394">
                        <c:v>1462.09</c:v>
                      </c:pt>
                      <c:pt idx="2395">
                        <c:v>1462.7</c:v>
                      </c:pt>
                      <c:pt idx="2396">
                        <c:v>1463.31</c:v>
                      </c:pt>
                      <c:pt idx="2397">
                        <c:v>1463.92</c:v>
                      </c:pt>
                      <c:pt idx="2398">
                        <c:v>1464.53</c:v>
                      </c:pt>
                      <c:pt idx="2399">
                        <c:v>1465.14</c:v>
                      </c:pt>
                      <c:pt idx="2400">
                        <c:v>1465.75</c:v>
                      </c:pt>
                      <c:pt idx="2401">
                        <c:v>1466.36</c:v>
                      </c:pt>
                      <c:pt idx="2402">
                        <c:v>1466.97</c:v>
                      </c:pt>
                      <c:pt idx="2403">
                        <c:v>1467.58</c:v>
                      </c:pt>
                      <c:pt idx="2404">
                        <c:v>1468.2</c:v>
                      </c:pt>
                      <c:pt idx="2405">
                        <c:v>1468.81</c:v>
                      </c:pt>
                      <c:pt idx="2406">
                        <c:v>1469.42</c:v>
                      </c:pt>
                      <c:pt idx="2407">
                        <c:v>1470.03</c:v>
                      </c:pt>
                      <c:pt idx="2408">
                        <c:v>1470.64</c:v>
                      </c:pt>
                      <c:pt idx="2409">
                        <c:v>1471.25</c:v>
                      </c:pt>
                      <c:pt idx="2410">
                        <c:v>1471.86</c:v>
                      </c:pt>
                      <c:pt idx="2411">
                        <c:v>1472.47</c:v>
                      </c:pt>
                      <c:pt idx="2412">
                        <c:v>1473.08</c:v>
                      </c:pt>
                      <c:pt idx="2413">
                        <c:v>1473.69</c:v>
                      </c:pt>
                      <c:pt idx="2414">
                        <c:v>1474.3</c:v>
                      </c:pt>
                      <c:pt idx="2415">
                        <c:v>1474.91</c:v>
                      </c:pt>
                      <c:pt idx="2416">
                        <c:v>1475.52</c:v>
                      </c:pt>
                      <c:pt idx="2417">
                        <c:v>1476.13</c:v>
                      </c:pt>
                      <c:pt idx="2418">
                        <c:v>1476.74</c:v>
                      </c:pt>
                      <c:pt idx="2419">
                        <c:v>1477.35</c:v>
                      </c:pt>
                      <c:pt idx="2420">
                        <c:v>1477.96</c:v>
                      </c:pt>
                      <c:pt idx="2421">
                        <c:v>1478.57</c:v>
                      </c:pt>
                      <c:pt idx="2422">
                        <c:v>1479.18</c:v>
                      </c:pt>
                      <c:pt idx="2423">
                        <c:v>1479.79</c:v>
                      </c:pt>
                      <c:pt idx="2424">
                        <c:v>1480.4</c:v>
                      </c:pt>
                      <c:pt idx="2425">
                        <c:v>1481.02</c:v>
                      </c:pt>
                      <c:pt idx="2426">
                        <c:v>1481.63</c:v>
                      </c:pt>
                      <c:pt idx="2427">
                        <c:v>1482.24</c:v>
                      </c:pt>
                      <c:pt idx="2428">
                        <c:v>1482.85</c:v>
                      </c:pt>
                      <c:pt idx="2429">
                        <c:v>1483.46</c:v>
                      </c:pt>
                      <c:pt idx="2430">
                        <c:v>1484.07</c:v>
                      </c:pt>
                      <c:pt idx="2431">
                        <c:v>1484.68</c:v>
                      </c:pt>
                      <c:pt idx="2432">
                        <c:v>1485.29</c:v>
                      </c:pt>
                      <c:pt idx="2433">
                        <c:v>1485.9</c:v>
                      </c:pt>
                      <c:pt idx="2434">
                        <c:v>1486.51</c:v>
                      </c:pt>
                      <c:pt idx="2435">
                        <c:v>1487.12</c:v>
                      </c:pt>
                      <c:pt idx="2436">
                        <c:v>1487.73</c:v>
                      </c:pt>
                      <c:pt idx="2437">
                        <c:v>1488.34</c:v>
                      </c:pt>
                      <c:pt idx="2438">
                        <c:v>1488.95</c:v>
                      </c:pt>
                      <c:pt idx="2439">
                        <c:v>1489.56</c:v>
                      </c:pt>
                      <c:pt idx="2440">
                        <c:v>1490.17</c:v>
                      </c:pt>
                      <c:pt idx="2441">
                        <c:v>1490.78</c:v>
                      </c:pt>
                      <c:pt idx="2442">
                        <c:v>1491.39</c:v>
                      </c:pt>
                      <c:pt idx="2443">
                        <c:v>1492</c:v>
                      </c:pt>
                      <c:pt idx="2444">
                        <c:v>1492.61</c:v>
                      </c:pt>
                      <c:pt idx="2445">
                        <c:v>1493.22</c:v>
                      </c:pt>
                      <c:pt idx="2446">
                        <c:v>1493.84</c:v>
                      </c:pt>
                      <c:pt idx="2447">
                        <c:v>1494.45</c:v>
                      </c:pt>
                      <c:pt idx="2448">
                        <c:v>1495.06</c:v>
                      </c:pt>
                      <c:pt idx="2449">
                        <c:v>1495.67</c:v>
                      </c:pt>
                      <c:pt idx="2450">
                        <c:v>1496.28</c:v>
                      </c:pt>
                      <c:pt idx="2451">
                        <c:v>1496.89</c:v>
                      </c:pt>
                      <c:pt idx="2452">
                        <c:v>1497.5</c:v>
                      </c:pt>
                      <c:pt idx="2453">
                        <c:v>1498.11</c:v>
                      </c:pt>
                      <c:pt idx="2454">
                        <c:v>1498.72</c:v>
                      </c:pt>
                      <c:pt idx="2455">
                        <c:v>1499.33</c:v>
                      </c:pt>
                      <c:pt idx="2456">
                        <c:v>1499.94</c:v>
                      </c:pt>
                      <c:pt idx="2457">
                        <c:v>1500.55</c:v>
                      </c:pt>
                      <c:pt idx="2458">
                        <c:v>1501.16</c:v>
                      </c:pt>
                      <c:pt idx="2459">
                        <c:v>1501.77</c:v>
                      </c:pt>
                      <c:pt idx="2460">
                        <c:v>1502.38</c:v>
                      </c:pt>
                      <c:pt idx="2461">
                        <c:v>1502.99</c:v>
                      </c:pt>
                      <c:pt idx="2462">
                        <c:v>1503.6</c:v>
                      </c:pt>
                      <c:pt idx="2463">
                        <c:v>1504.21</c:v>
                      </c:pt>
                      <c:pt idx="2464">
                        <c:v>1504.82</c:v>
                      </c:pt>
                      <c:pt idx="2465">
                        <c:v>1505.43</c:v>
                      </c:pt>
                      <c:pt idx="2466">
                        <c:v>1506.04</c:v>
                      </c:pt>
                      <c:pt idx="2467">
                        <c:v>1506.66</c:v>
                      </c:pt>
                      <c:pt idx="2468">
                        <c:v>1507.27</c:v>
                      </c:pt>
                      <c:pt idx="2469">
                        <c:v>1507.88</c:v>
                      </c:pt>
                      <c:pt idx="2470">
                        <c:v>1508.49</c:v>
                      </c:pt>
                      <c:pt idx="2471">
                        <c:v>1509.1</c:v>
                      </c:pt>
                      <c:pt idx="2472">
                        <c:v>1509.71</c:v>
                      </c:pt>
                      <c:pt idx="2473">
                        <c:v>1510.32</c:v>
                      </c:pt>
                      <c:pt idx="2474">
                        <c:v>1510.93</c:v>
                      </c:pt>
                      <c:pt idx="2475">
                        <c:v>1511.54</c:v>
                      </c:pt>
                      <c:pt idx="2476">
                        <c:v>1512.15</c:v>
                      </c:pt>
                      <c:pt idx="2477">
                        <c:v>1512.76</c:v>
                      </c:pt>
                      <c:pt idx="2478">
                        <c:v>1513.37</c:v>
                      </c:pt>
                      <c:pt idx="2479">
                        <c:v>1513.98</c:v>
                      </c:pt>
                      <c:pt idx="2480">
                        <c:v>1514.59</c:v>
                      </c:pt>
                      <c:pt idx="2481">
                        <c:v>1515.2</c:v>
                      </c:pt>
                      <c:pt idx="2482">
                        <c:v>1515.81</c:v>
                      </c:pt>
                      <c:pt idx="2483">
                        <c:v>1516.42</c:v>
                      </c:pt>
                      <c:pt idx="2484">
                        <c:v>1517.03</c:v>
                      </c:pt>
                      <c:pt idx="2485">
                        <c:v>1517.64</c:v>
                      </c:pt>
                      <c:pt idx="2486">
                        <c:v>1518.25</c:v>
                      </c:pt>
                      <c:pt idx="2487">
                        <c:v>1518.86</c:v>
                      </c:pt>
                      <c:pt idx="2488">
                        <c:v>1519.48</c:v>
                      </c:pt>
                      <c:pt idx="2489">
                        <c:v>1520.09</c:v>
                      </c:pt>
                      <c:pt idx="2490">
                        <c:v>1520.7</c:v>
                      </c:pt>
                      <c:pt idx="2491">
                        <c:v>1521.31</c:v>
                      </c:pt>
                      <c:pt idx="2492">
                        <c:v>1521.92</c:v>
                      </c:pt>
                      <c:pt idx="2493">
                        <c:v>1522.53</c:v>
                      </c:pt>
                      <c:pt idx="2494">
                        <c:v>1523.14</c:v>
                      </c:pt>
                      <c:pt idx="2495">
                        <c:v>1523.75</c:v>
                      </c:pt>
                      <c:pt idx="2496">
                        <c:v>1524.36</c:v>
                      </c:pt>
                      <c:pt idx="2497">
                        <c:v>1524.97</c:v>
                      </c:pt>
                      <c:pt idx="2498">
                        <c:v>1525.58</c:v>
                      </c:pt>
                      <c:pt idx="2499">
                        <c:v>1526.19</c:v>
                      </c:pt>
                      <c:pt idx="2500">
                        <c:v>1526.8</c:v>
                      </c:pt>
                      <c:pt idx="2501">
                        <c:v>1527.41</c:v>
                      </c:pt>
                      <c:pt idx="2502">
                        <c:v>1528.02</c:v>
                      </c:pt>
                      <c:pt idx="2503">
                        <c:v>1528.63</c:v>
                      </c:pt>
                      <c:pt idx="2504">
                        <c:v>1529.24</c:v>
                      </c:pt>
                      <c:pt idx="2505">
                        <c:v>1529.85</c:v>
                      </c:pt>
                      <c:pt idx="2506">
                        <c:v>1530.46</c:v>
                      </c:pt>
                      <c:pt idx="2507">
                        <c:v>1531.07</c:v>
                      </c:pt>
                      <c:pt idx="2508">
                        <c:v>1531.68</c:v>
                      </c:pt>
                      <c:pt idx="2509">
                        <c:v>1532.3</c:v>
                      </c:pt>
                      <c:pt idx="2510">
                        <c:v>1532.91</c:v>
                      </c:pt>
                      <c:pt idx="2511">
                        <c:v>1533.52</c:v>
                      </c:pt>
                      <c:pt idx="2512">
                        <c:v>1534.13</c:v>
                      </c:pt>
                      <c:pt idx="2513">
                        <c:v>1534.74</c:v>
                      </c:pt>
                      <c:pt idx="2514">
                        <c:v>1535.35</c:v>
                      </c:pt>
                      <c:pt idx="2515">
                        <c:v>1535.96</c:v>
                      </c:pt>
                      <c:pt idx="2516">
                        <c:v>1536.57</c:v>
                      </c:pt>
                      <c:pt idx="2517">
                        <c:v>1537.18</c:v>
                      </c:pt>
                      <c:pt idx="2518">
                        <c:v>1537.79</c:v>
                      </c:pt>
                      <c:pt idx="2519">
                        <c:v>1538.4</c:v>
                      </c:pt>
                      <c:pt idx="2520">
                        <c:v>1539.01</c:v>
                      </c:pt>
                      <c:pt idx="2521">
                        <c:v>1539.62</c:v>
                      </c:pt>
                      <c:pt idx="2522">
                        <c:v>1540.23</c:v>
                      </c:pt>
                      <c:pt idx="2523">
                        <c:v>1540.84</c:v>
                      </c:pt>
                      <c:pt idx="2524">
                        <c:v>1541.45</c:v>
                      </c:pt>
                      <c:pt idx="2525">
                        <c:v>1542.06</c:v>
                      </c:pt>
                      <c:pt idx="2526">
                        <c:v>1542.67</c:v>
                      </c:pt>
                      <c:pt idx="2527">
                        <c:v>1543.28</c:v>
                      </c:pt>
                      <c:pt idx="2528">
                        <c:v>1543.89</c:v>
                      </c:pt>
                      <c:pt idx="2529">
                        <c:v>1544.5</c:v>
                      </c:pt>
                      <c:pt idx="2530">
                        <c:v>1545.12</c:v>
                      </c:pt>
                      <c:pt idx="2531">
                        <c:v>1545.73</c:v>
                      </c:pt>
                      <c:pt idx="2532">
                        <c:v>1546.34</c:v>
                      </c:pt>
                      <c:pt idx="2533">
                        <c:v>1546.95</c:v>
                      </c:pt>
                      <c:pt idx="2534">
                        <c:v>1547.56</c:v>
                      </c:pt>
                      <c:pt idx="2535">
                        <c:v>1548.17</c:v>
                      </c:pt>
                      <c:pt idx="2536">
                        <c:v>1548.78</c:v>
                      </c:pt>
                      <c:pt idx="2537">
                        <c:v>1549.39</c:v>
                      </c:pt>
                      <c:pt idx="2538">
                        <c:v>1550</c:v>
                      </c:pt>
                      <c:pt idx="2539">
                        <c:v>1550.61</c:v>
                      </c:pt>
                      <c:pt idx="2540">
                        <c:v>1551.22</c:v>
                      </c:pt>
                      <c:pt idx="2541">
                        <c:v>1551.83</c:v>
                      </c:pt>
                      <c:pt idx="2542">
                        <c:v>1552.44</c:v>
                      </c:pt>
                      <c:pt idx="2543">
                        <c:v>1553.05</c:v>
                      </c:pt>
                      <c:pt idx="2544">
                        <c:v>1553.66</c:v>
                      </c:pt>
                      <c:pt idx="2545">
                        <c:v>1554.27</c:v>
                      </c:pt>
                      <c:pt idx="2546">
                        <c:v>1554.88</c:v>
                      </c:pt>
                      <c:pt idx="2547">
                        <c:v>1555.49</c:v>
                      </c:pt>
                      <c:pt idx="2548">
                        <c:v>1556.1</c:v>
                      </c:pt>
                      <c:pt idx="2549">
                        <c:v>1556.71</c:v>
                      </c:pt>
                      <c:pt idx="2550">
                        <c:v>1557.32</c:v>
                      </c:pt>
                      <c:pt idx="2551">
                        <c:v>1557.94</c:v>
                      </c:pt>
                      <c:pt idx="2552">
                        <c:v>1558.55</c:v>
                      </c:pt>
                      <c:pt idx="2553">
                        <c:v>1559.16</c:v>
                      </c:pt>
                      <c:pt idx="2554">
                        <c:v>1559.77</c:v>
                      </c:pt>
                      <c:pt idx="2555">
                        <c:v>1560.38</c:v>
                      </c:pt>
                      <c:pt idx="2556">
                        <c:v>1560.99</c:v>
                      </c:pt>
                      <c:pt idx="2557">
                        <c:v>1561.6</c:v>
                      </c:pt>
                      <c:pt idx="2558">
                        <c:v>1562.21</c:v>
                      </c:pt>
                      <c:pt idx="2559">
                        <c:v>1562.82</c:v>
                      </c:pt>
                      <c:pt idx="2560">
                        <c:v>1563.43</c:v>
                      </c:pt>
                      <c:pt idx="2561">
                        <c:v>1564.04</c:v>
                      </c:pt>
                      <c:pt idx="2562">
                        <c:v>1564.65</c:v>
                      </c:pt>
                      <c:pt idx="2563">
                        <c:v>1565.26</c:v>
                      </c:pt>
                      <c:pt idx="2564">
                        <c:v>1565.87</c:v>
                      </c:pt>
                      <c:pt idx="2565">
                        <c:v>1566.48</c:v>
                      </c:pt>
                      <c:pt idx="2566">
                        <c:v>1567.09</c:v>
                      </c:pt>
                      <c:pt idx="2567">
                        <c:v>1567.7</c:v>
                      </c:pt>
                      <c:pt idx="2568">
                        <c:v>1568.31</c:v>
                      </c:pt>
                      <c:pt idx="2569">
                        <c:v>1568.92</c:v>
                      </c:pt>
                      <c:pt idx="2570">
                        <c:v>1569.53</c:v>
                      </c:pt>
                      <c:pt idx="2571">
                        <c:v>1570.14</c:v>
                      </c:pt>
                      <c:pt idx="2572">
                        <c:v>1570.76</c:v>
                      </c:pt>
                      <c:pt idx="2573">
                        <c:v>1571.37</c:v>
                      </c:pt>
                      <c:pt idx="2574">
                        <c:v>1571.98</c:v>
                      </c:pt>
                      <c:pt idx="2575">
                        <c:v>1572.59</c:v>
                      </c:pt>
                      <c:pt idx="2576">
                        <c:v>1573.2</c:v>
                      </c:pt>
                      <c:pt idx="2577">
                        <c:v>1573.81</c:v>
                      </c:pt>
                      <c:pt idx="2578">
                        <c:v>1574.42</c:v>
                      </c:pt>
                      <c:pt idx="2579">
                        <c:v>1575.03</c:v>
                      </c:pt>
                      <c:pt idx="2580">
                        <c:v>1575.64</c:v>
                      </c:pt>
                      <c:pt idx="2581">
                        <c:v>1576.25</c:v>
                      </c:pt>
                      <c:pt idx="2582">
                        <c:v>1576.86</c:v>
                      </c:pt>
                      <c:pt idx="2583">
                        <c:v>1577.47</c:v>
                      </c:pt>
                      <c:pt idx="2584">
                        <c:v>1578.08</c:v>
                      </c:pt>
                      <c:pt idx="2585">
                        <c:v>1578.69</c:v>
                      </c:pt>
                      <c:pt idx="2586">
                        <c:v>1579.3</c:v>
                      </c:pt>
                      <c:pt idx="2587">
                        <c:v>1579.91</c:v>
                      </c:pt>
                      <c:pt idx="2588">
                        <c:v>1580.52</c:v>
                      </c:pt>
                      <c:pt idx="2589">
                        <c:v>1581.13</c:v>
                      </c:pt>
                      <c:pt idx="2590">
                        <c:v>1581.74</c:v>
                      </c:pt>
                      <c:pt idx="2591">
                        <c:v>1582.35</c:v>
                      </c:pt>
                      <c:pt idx="2592">
                        <c:v>1582.96</c:v>
                      </c:pt>
                      <c:pt idx="2593">
                        <c:v>1583.58</c:v>
                      </c:pt>
                      <c:pt idx="2594">
                        <c:v>1584.19</c:v>
                      </c:pt>
                      <c:pt idx="2595">
                        <c:v>1584.8</c:v>
                      </c:pt>
                      <c:pt idx="2596">
                        <c:v>1585.41</c:v>
                      </c:pt>
                      <c:pt idx="2597">
                        <c:v>1586.02</c:v>
                      </c:pt>
                      <c:pt idx="2598">
                        <c:v>1586.63</c:v>
                      </c:pt>
                      <c:pt idx="2599">
                        <c:v>1587.24</c:v>
                      </c:pt>
                      <c:pt idx="2600">
                        <c:v>1587.85</c:v>
                      </c:pt>
                      <c:pt idx="2601">
                        <c:v>1588.46</c:v>
                      </c:pt>
                      <c:pt idx="2602">
                        <c:v>1589.07</c:v>
                      </c:pt>
                      <c:pt idx="2603">
                        <c:v>1589.68</c:v>
                      </c:pt>
                      <c:pt idx="2604">
                        <c:v>1590.29</c:v>
                      </c:pt>
                      <c:pt idx="2605">
                        <c:v>1590.9</c:v>
                      </c:pt>
                      <c:pt idx="2606">
                        <c:v>1591.51</c:v>
                      </c:pt>
                      <c:pt idx="2607">
                        <c:v>1592.12</c:v>
                      </c:pt>
                      <c:pt idx="2608">
                        <c:v>1592.73</c:v>
                      </c:pt>
                      <c:pt idx="2609">
                        <c:v>1593.34</c:v>
                      </c:pt>
                      <c:pt idx="2610">
                        <c:v>1593.95</c:v>
                      </c:pt>
                      <c:pt idx="2611">
                        <c:v>1594.56</c:v>
                      </c:pt>
                      <c:pt idx="2612">
                        <c:v>1595.17</c:v>
                      </c:pt>
                      <c:pt idx="2613">
                        <c:v>1595.78</c:v>
                      </c:pt>
                      <c:pt idx="2614">
                        <c:v>1596.4</c:v>
                      </c:pt>
                      <c:pt idx="2615">
                        <c:v>1597.01</c:v>
                      </c:pt>
                      <c:pt idx="2616">
                        <c:v>1597.62</c:v>
                      </c:pt>
                      <c:pt idx="2617">
                        <c:v>1598.23</c:v>
                      </c:pt>
                      <c:pt idx="2618">
                        <c:v>1598.84</c:v>
                      </c:pt>
                      <c:pt idx="2619">
                        <c:v>1599.45</c:v>
                      </c:pt>
                      <c:pt idx="2620">
                        <c:v>1600.06</c:v>
                      </c:pt>
                      <c:pt idx="2621">
                        <c:v>1600.67</c:v>
                      </c:pt>
                      <c:pt idx="2622">
                        <c:v>1601.28</c:v>
                      </c:pt>
                      <c:pt idx="2623">
                        <c:v>1601.89</c:v>
                      </c:pt>
                      <c:pt idx="2624">
                        <c:v>1602.5</c:v>
                      </c:pt>
                      <c:pt idx="2625">
                        <c:v>1603.11</c:v>
                      </c:pt>
                      <c:pt idx="2626">
                        <c:v>1603.72</c:v>
                      </c:pt>
                      <c:pt idx="2627">
                        <c:v>1604.33</c:v>
                      </c:pt>
                      <c:pt idx="2628">
                        <c:v>1604.94</c:v>
                      </c:pt>
                      <c:pt idx="2629">
                        <c:v>1605.55</c:v>
                      </c:pt>
                      <c:pt idx="2630">
                        <c:v>1606.16</c:v>
                      </c:pt>
                      <c:pt idx="2631">
                        <c:v>1606.77</c:v>
                      </c:pt>
                      <c:pt idx="2632">
                        <c:v>1607.38</c:v>
                      </c:pt>
                      <c:pt idx="2633">
                        <c:v>1607.99</c:v>
                      </c:pt>
                      <c:pt idx="2634">
                        <c:v>1608.6</c:v>
                      </c:pt>
                      <c:pt idx="2635">
                        <c:v>1609.22</c:v>
                      </c:pt>
                      <c:pt idx="2636">
                        <c:v>1609.83</c:v>
                      </c:pt>
                      <c:pt idx="2637">
                        <c:v>1610.44</c:v>
                      </c:pt>
                      <c:pt idx="2638">
                        <c:v>1611.05</c:v>
                      </c:pt>
                      <c:pt idx="2639">
                        <c:v>1611.66</c:v>
                      </c:pt>
                      <c:pt idx="2640">
                        <c:v>1612.27</c:v>
                      </c:pt>
                      <c:pt idx="2641">
                        <c:v>1612.88</c:v>
                      </c:pt>
                      <c:pt idx="2642">
                        <c:v>1613.49</c:v>
                      </c:pt>
                      <c:pt idx="2643">
                        <c:v>1614.1</c:v>
                      </c:pt>
                      <c:pt idx="2644">
                        <c:v>1614.71</c:v>
                      </c:pt>
                      <c:pt idx="2645">
                        <c:v>1615.32</c:v>
                      </c:pt>
                      <c:pt idx="2646">
                        <c:v>1615.93</c:v>
                      </c:pt>
                      <c:pt idx="2647">
                        <c:v>1616.54</c:v>
                      </c:pt>
                      <c:pt idx="2648">
                        <c:v>1617.15</c:v>
                      </c:pt>
                      <c:pt idx="2649">
                        <c:v>1617.76</c:v>
                      </c:pt>
                      <c:pt idx="2650">
                        <c:v>1618.37</c:v>
                      </c:pt>
                      <c:pt idx="2651">
                        <c:v>1618.98</c:v>
                      </c:pt>
                      <c:pt idx="2652">
                        <c:v>1619.59</c:v>
                      </c:pt>
                      <c:pt idx="2653">
                        <c:v>1620.2</c:v>
                      </c:pt>
                      <c:pt idx="2654">
                        <c:v>1620.81</c:v>
                      </c:pt>
                      <c:pt idx="2655">
                        <c:v>1621.42</c:v>
                      </c:pt>
                      <c:pt idx="2656">
                        <c:v>1622.04</c:v>
                      </c:pt>
                      <c:pt idx="2657">
                        <c:v>1622.65</c:v>
                      </c:pt>
                      <c:pt idx="2658">
                        <c:v>1623.26</c:v>
                      </c:pt>
                      <c:pt idx="2659">
                        <c:v>1623.87</c:v>
                      </c:pt>
                      <c:pt idx="2660">
                        <c:v>1624.48</c:v>
                      </c:pt>
                      <c:pt idx="2661">
                        <c:v>1625.09</c:v>
                      </c:pt>
                      <c:pt idx="2662">
                        <c:v>1625.7</c:v>
                      </c:pt>
                      <c:pt idx="2663">
                        <c:v>1626.31</c:v>
                      </c:pt>
                      <c:pt idx="2664">
                        <c:v>1626.92</c:v>
                      </c:pt>
                      <c:pt idx="2665">
                        <c:v>1627.53</c:v>
                      </c:pt>
                      <c:pt idx="2666">
                        <c:v>1628.14</c:v>
                      </c:pt>
                      <c:pt idx="2667">
                        <c:v>1628.75</c:v>
                      </c:pt>
                      <c:pt idx="2668">
                        <c:v>1629.36</c:v>
                      </c:pt>
                      <c:pt idx="2669">
                        <c:v>1629.97</c:v>
                      </c:pt>
                      <c:pt idx="2670">
                        <c:v>1630.58</c:v>
                      </c:pt>
                      <c:pt idx="2671">
                        <c:v>1631.19</c:v>
                      </c:pt>
                      <c:pt idx="2672">
                        <c:v>1631.8</c:v>
                      </c:pt>
                      <c:pt idx="2673">
                        <c:v>1632.41</c:v>
                      </c:pt>
                      <c:pt idx="2674">
                        <c:v>1633.02</c:v>
                      </c:pt>
                      <c:pt idx="2675">
                        <c:v>1633.63</c:v>
                      </c:pt>
                      <c:pt idx="2676">
                        <c:v>1634.24</c:v>
                      </c:pt>
                      <c:pt idx="2677">
                        <c:v>1634.86</c:v>
                      </c:pt>
                      <c:pt idx="2678">
                        <c:v>1635.47</c:v>
                      </c:pt>
                      <c:pt idx="2679">
                        <c:v>1636.08</c:v>
                      </c:pt>
                      <c:pt idx="2680">
                        <c:v>1636.69</c:v>
                      </c:pt>
                      <c:pt idx="2681">
                        <c:v>1637.3</c:v>
                      </c:pt>
                      <c:pt idx="2682">
                        <c:v>1637.91</c:v>
                      </c:pt>
                      <c:pt idx="2683">
                        <c:v>1638.52</c:v>
                      </c:pt>
                      <c:pt idx="2684">
                        <c:v>1639.13</c:v>
                      </c:pt>
                      <c:pt idx="2685">
                        <c:v>1639.74</c:v>
                      </c:pt>
                      <c:pt idx="2686">
                        <c:v>1640.35</c:v>
                      </c:pt>
                      <c:pt idx="2687">
                        <c:v>1640.96</c:v>
                      </c:pt>
                      <c:pt idx="2688">
                        <c:v>1641.57</c:v>
                      </c:pt>
                      <c:pt idx="2689">
                        <c:v>1642.18</c:v>
                      </c:pt>
                      <c:pt idx="2690">
                        <c:v>1642.79</c:v>
                      </c:pt>
                      <c:pt idx="2691">
                        <c:v>1643.4</c:v>
                      </c:pt>
                      <c:pt idx="2692">
                        <c:v>1644.01</c:v>
                      </c:pt>
                      <c:pt idx="2693">
                        <c:v>1644.62</c:v>
                      </c:pt>
                      <c:pt idx="2694">
                        <c:v>1645.23</c:v>
                      </c:pt>
                      <c:pt idx="2695">
                        <c:v>1645.84</c:v>
                      </c:pt>
                      <c:pt idx="2696">
                        <c:v>1646.45</c:v>
                      </c:pt>
                      <c:pt idx="2697">
                        <c:v>1647.06</c:v>
                      </c:pt>
                      <c:pt idx="2698">
                        <c:v>1647.68</c:v>
                      </c:pt>
                      <c:pt idx="2699">
                        <c:v>1648.29</c:v>
                      </c:pt>
                      <c:pt idx="2700">
                        <c:v>1648.9</c:v>
                      </c:pt>
                      <c:pt idx="2701">
                        <c:v>1649.51</c:v>
                      </c:pt>
                      <c:pt idx="2702">
                        <c:v>1650.12</c:v>
                      </c:pt>
                      <c:pt idx="2703">
                        <c:v>1650.73</c:v>
                      </c:pt>
                      <c:pt idx="2704">
                        <c:v>1651.34</c:v>
                      </c:pt>
                      <c:pt idx="2705">
                        <c:v>1651.95</c:v>
                      </c:pt>
                      <c:pt idx="2706">
                        <c:v>1652.56</c:v>
                      </c:pt>
                      <c:pt idx="2707">
                        <c:v>1653.17</c:v>
                      </c:pt>
                      <c:pt idx="2708">
                        <c:v>1653.78</c:v>
                      </c:pt>
                      <c:pt idx="2709">
                        <c:v>1654.39</c:v>
                      </c:pt>
                      <c:pt idx="2710">
                        <c:v>1655</c:v>
                      </c:pt>
                      <c:pt idx="2711">
                        <c:v>1655.61</c:v>
                      </c:pt>
                      <c:pt idx="2712">
                        <c:v>1656.22</c:v>
                      </c:pt>
                      <c:pt idx="2713">
                        <c:v>1656.83</c:v>
                      </c:pt>
                      <c:pt idx="2714">
                        <c:v>1657.44</c:v>
                      </c:pt>
                      <c:pt idx="2715">
                        <c:v>1658.05</c:v>
                      </c:pt>
                      <c:pt idx="2716">
                        <c:v>1658.66</c:v>
                      </c:pt>
                      <c:pt idx="2717">
                        <c:v>1659.27</c:v>
                      </c:pt>
                      <c:pt idx="2718">
                        <c:v>1659.88</c:v>
                      </c:pt>
                      <c:pt idx="2719">
                        <c:v>1660.5</c:v>
                      </c:pt>
                      <c:pt idx="2720">
                        <c:v>1661.11</c:v>
                      </c:pt>
                      <c:pt idx="2721">
                        <c:v>1661.72</c:v>
                      </c:pt>
                      <c:pt idx="2722">
                        <c:v>1662.33</c:v>
                      </c:pt>
                      <c:pt idx="2723">
                        <c:v>1662.94</c:v>
                      </c:pt>
                      <c:pt idx="2724">
                        <c:v>1663.55</c:v>
                      </c:pt>
                      <c:pt idx="2725">
                        <c:v>1664.16</c:v>
                      </c:pt>
                      <c:pt idx="2726">
                        <c:v>1664.77</c:v>
                      </c:pt>
                      <c:pt idx="2727">
                        <c:v>1665.38</c:v>
                      </c:pt>
                      <c:pt idx="2728">
                        <c:v>1665.99</c:v>
                      </c:pt>
                      <c:pt idx="2729">
                        <c:v>1666.6</c:v>
                      </c:pt>
                      <c:pt idx="2730">
                        <c:v>1667.21</c:v>
                      </c:pt>
                      <c:pt idx="2731">
                        <c:v>1667.82</c:v>
                      </c:pt>
                      <c:pt idx="2732">
                        <c:v>1668.43</c:v>
                      </c:pt>
                      <c:pt idx="2733">
                        <c:v>1669.04</c:v>
                      </c:pt>
                      <c:pt idx="2734">
                        <c:v>1669.65</c:v>
                      </c:pt>
                      <c:pt idx="2735">
                        <c:v>1670.26</c:v>
                      </c:pt>
                      <c:pt idx="2736">
                        <c:v>1670.87</c:v>
                      </c:pt>
                      <c:pt idx="2737">
                        <c:v>1671.48</c:v>
                      </c:pt>
                      <c:pt idx="2738">
                        <c:v>1672.09</c:v>
                      </c:pt>
                      <c:pt idx="2739">
                        <c:v>1672.7</c:v>
                      </c:pt>
                      <c:pt idx="2740">
                        <c:v>1673.32</c:v>
                      </c:pt>
                      <c:pt idx="2741">
                        <c:v>1673.93</c:v>
                      </c:pt>
                      <c:pt idx="2742">
                        <c:v>1674.54</c:v>
                      </c:pt>
                      <c:pt idx="2743">
                        <c:v>1675.15</c:v>
                      </c:pt>
                      <c:pt idx="2744">
                        <c:v>1675.76</c:v>
                      </c:pt>
                      <c:pt idx="2745">
                        <c:v>1676.37</c:v>
                      </c:pt>
                      <c:pt idx="2746">
                        <c:v>1676.98</c:v>
                      </c:pt>
                      <c:pt idx="2747">
                        <c:v>1677.59</c:v>
                      </c:pt>
                      <c:pt idx="2748">
                        <c:v>1678.2</c:v>
                      </c:pt>
                      <c:pt idx="2749">
                        <c:v>1678.81</c:v>
                      </c:pt>
                      <c:pt idx="2750">
                        <c:v>1679.42</c:v>
                      </c:pt>
                      <c:pt idx="2751">
                        <c:v>1680.03</c:v>
                      </c:pt>
                      <c:pt idx="2752">
                        <c:v>1680.64</c:v>
                      </c:pt>
                      <c:pt idx="2753">
                        <c:v>1681.25</c:v>
                      </c:pt>
                      <c:pt idx="2754">
                        <c:v>1681.86</c:v>
                      </c:pt>
                      <c:pt idx="2755">
                        <c:v>1682.47</c:v>
                      </c:pt>
                      <c:pt idx="2756">
                        <c:v>1683.08</c:v>
                      </c:pt>
                      <c:pt idx="2757">
                        <c:v>1683.69</c:v>
                      </c:pt>
                      <c:pt idx="2758">
                        <c:v>1684.3</c:v>
                      </c:pt>
                      <c:pt idx="2759">
                        <c:v>1684.91</c:v>
                      </c:pt>
                      <c:pt idx="2760">
                        <c:v>1685.52</c:v>
                      </c:pt>
                      <c:pt idx="2761">
                        <c:v>1686.14</c:v>
                      </c:pt>
                      <c:pt idx="2762">
                        <c:v>1686.75</c:v>
                      </c:pt>
                      <c:pt idx="2763">
                        <c:v>1687.36</c:v>
                      </c:pt>
                      <c:pt idx="2764">
                        <c:v>1687.97</c:v>
                      </c:pt>
                      <c:pt idx="2765">
                        <c:v>1688.58</c:v>
                      </c:pt>
                      <c:pt idx="2766">
                        <c:v>1689.19</c:v>
                      </c:pt>
                      <c:pt idx="2767">
                        <c:v>1689.8</c:v>
                      </c:pt>
                      <c:pt idx="2768">
                        <c:v>1690.41</c:v>
                      </c:pt>
                      <c:pt idx="2769">
                        <c:v>1691.02</c:v>
                      </c:pt>
                      <c:pt idx="2770">
                        <c:v>1691.63</c:v>
                      </c:pt>
                      <c:pt idx="2771">
                        <c:v>1692.24</c:v>
                      </c:pt>
                      <c:pt idx="2772">
                        <c:v>1692.85</c:v>
                      </c:pt>
                      <c:pt idx="2773">
                        <c:v>1693.46</c:v>
                      </c:pt>
                      <c:pt idx="2774">
                        <c:v>1694.07</c:v>
                      </c:pt>
                      <c:pt idx="2775">
                        <c:v>1694.68</c:v>
                      </c:pt>
                      <c:pt idx="2776">
                        <c:v>1695.29</c:v>
                      </c:pt>
                      <c:pt idx="2777">
                        <c:v>1695.9</c:v>
                      </c:pt>
                      <c:pt idx="2778">
                        <c:v>1696.51</c:v>
                      </c:pt>
                      <c:pt idx="2779">
                        <c:v>1697.12</c:v>
                      </c:pt>
                      <c:pt idx="2780">
                        <c:v>1697.73</c:v>
                      </c:pt>
                      <c:pt idx="2781">
                        <c:v>1698.34</c:v>
                      </c:pt>
                      <c:pt idx="2782">
                        <c:v>1698.96</c:v>
                      </c:pt>
                      <c:pt idx="2783">
                        <c:v>1699.57</c:v>
                      </c:pt>
                      <c:pt idx="2784">
                        <c:v>1700.18</c:v>
                      </c:pt>
                      <c:pt idx="2785">
                        <c:v>1700.79</c:v>
                      </c:pt>
                      <c:pt idx="2786">
                        <c:v>1701.4</c:v>
                      </c:pt>
                      <c:pt idx="2787">
                        <c:v>1702.01</c:v>
                      </c:pt>
                      <c:pt idx="2788">
                        <c:v>1702.62</c:v>
                      </c:pt>
                      <c:pt idx="2789">
                        <c:v>1703.23</c:v>
                      </c:pt>
                      <c:pt idx="2790">
                        <c:v>1703.84</c:v>
                      </c:pt>
                      <c:pt idx="2791">
                        <c:v>1704.45</c:v>
                      </c:pt>
                      <c:pt idx="2792">
                        <c:v>1705.06</c:v>
                      </c:pt>
                      <c:pt idx="2793">
                        <c:v>1705.67</c:v>
                      </c:pt>
                      <c:pt idx="2794">
                        <c:v>1706.28</c:v>
                      </c:pt>
                      <c:pt idx="2795">
                        <c:v>1706.89</c:v>
                      </c:pt>
                      <c:pt idx="2796">
                        <c:v>1707.5</c:v>
                      </c:pt>
                      <c:pt idx="2797">
                        <c:v>1708.11</c:v>
                      </c:pt>
                      <c:pt idx="2798">
                        <c:v>1708.72</c:v>
                      </c:pt>
                      <c:pt idx="2799">
                        <c:v>1709.33</c:v>
                      </c:pt>
                      <c:pt idx="2800">
                        <c:v>1709.94</c:v>
                      </c:pt>
                      <c:pt idx="2801">
                        <c:v>1710.55</c:v>
                      </c:pt>
                      <c:pt idx="2802">
                        <c:v>1711.16</c:v>
                      </c:pt>
                      <c:pt idx="2803">
                        <c:v>1711.78</c:v>
                      </c:pt>
                      <c:pt idx="2804">
                        <c:v>1712.39</c:v>
                      </c:pt>
                      <c:pt idx="2805">
                        <c:v>1713</c:v>
                      </c:pt>
                      <c:pt idx="2806">
                        <c:v>1713.61</c:v>
                      </c:pt>
                      <c:pt idx="2807">
                        <c:v>1714.22</c:v>
                      </c:pt>
                      <c:pt idx="2808">
                        <c:v>1714.83</c:v>
                      </c:pt>
                      <c:pt idx="2809">
                        <c:v>1715.44</c:v>
                      </c:pt>
                      <c:pt idx="2810">
                        <c:v>1716.05</c:v>
                      </c:pt>
                      <c:pt idx="2811">
                        <c:v>1716.66</c:v>
                      </c:pt>
                      <c:pt idx="2812">
                        <c:v>1717.27</c:v>
                      </c:pt>
                      <c:pt idx="2813">
                        <c:v>1717.88</c:v>
                      </c:pt>
                      <c:pt idx="2814">
                        <c:v>1718.49</c:v>
                      </c:pt>
                      <c:pt idx="2815">
                        <c:v>1719.1</c:v>
                      </c:pt>
                      <c:pt idx="2816">
                        <c:v>1719.71</c:v>
                      </c:pt>
                      <c:pt idx="2817">
                        <c:v>1720.32</c:v>
                      </c:pt>
                      <c:pt idx="2818">
                        <c:v>1720.93</c:v>
                      </c:pt>
                      <c:pt idx="2819">
                        <c:v>1721.54</c:v>
                      </c:pt>
                      <c:pt idx="2820">
                        <c:v>1722.15</c:v>
                      </c:pt>
                      <c:pt idx="2821">
                        <c:v>1722.76</c:v>
                      </c:pt>
                      <c:pt idx="2822">
                        <c:v>1723.37</c:v>
                      </c:pt>
                      <c:pt idx="2823">
                        <c:v>1723.98</c:v>
                      </c:pt>
                      <c:pt idx="2824">
                        <c:v>1724.6</c:v>
                      </c:pt>
                      <c:pt idx="2825">
                        <c:v>1725.21</c:v>
                      </c:pt>
                      <c:pt idx="2826">
                        <c:v>1725.82</c:v>
                      </c:pt>
                      <c:pt idx="2827">
                        <c:v>1726.43</c:v>
                      </c:pt>
                      <c:pt idx="2828">
                        <c:v>1727.04</c:v>
                      </c:pt>
                      <c:pt idx="2829">
                        <c:v>1727.65</c:v>
                      </c:pt>
                      <c:pt idx="2830">
                        <c:v>1728.26</c:v>
                      </c:pt>
                      <c:pt idx="2831">
                        <c:v>1728.87</c:v>
                      </c:pt>
                      <c:pt idx="2832">
                        <c:v>1729.48</c:v>
                      </c:pt>
                      <c:pt idx="2833">
                        <c:v>1730.09</c:v>
                      </c:pt>
                      <c:pt idx="2834">
                        <c:v>1730.7</c:v>
                      </c:pt>
                      <c:pt idx="2835">
                        <c:v>1731.31</c:v>
                      </c:pt>
                      <c:pt idx="2836">
                        <c:v>1731.92</c:v>
                      </c:pt>
                      <c:pt idx="2837">
                        <c:v>1732.53</c:v>
                      </c:pt>
                      <c:pt idx="2838">
                        <c:v>1733.14</c:v>
                      </c:pt>
                      <c:pt idx="2839">
                        <c:v>1733.75</c:v>
                      </c:pt>
                      <c:pt idx="2840">
                        <c:v>1734.36</c:v>
                      </c:pt>
                      <c:pt idx="2841">
                        <c:v>1734.97</c:v>
                      </c:pt>
                      <c:pt idx="2842">
                        <c:v>1735.58</c:v>
                      </c:pt>
                      <c:pt idx="2843">
                        <c:v>1736.19</c:v>
                      </c:pt>
                      <c:pt idx="2844">
                        <c:v>1736.8</c:v>
                      </c:pt>
                      <c:pt idx="2845">
                        <c:v>1737.42</c:v>
                      </c:pt>
                      <c:pt idx="2846">
                        <c:v>1738.03</c:v>
                      </c:pt>
                      <c:pt idx="2847">
                        <c:v>1738.64</c:v>
                      </c:pt>
                      <c:pt idx="2848">
                        <c:v>1739.25</c:v>
                      </c:pt>
                      <c:pt idx="2849">
                        <c:v>1739.86</c:v>
                      </c:pt>
                      <c:pt idx="2850">
                        <c:v>1740.47</c:v>
                      </c:pt>
                      <c:pt idx="2851">
                        <c:v>1741.08</c:v>
                      </c:pt>
                      <c:pt idx="2852">
                        <c:v>1741.69</c:v>
                      </c:pt>
                      <c:pt idx="2853">
                        <c:v>1742.3</c:v>
                      </c:pt>
                      <c:pt idx="2854">
                        <c:v>1742.91</c:v>
                      </c:pt>
                      <c:pt idx="2855">
                        <c:v>1743.52</c:v>
                      </c:pt>
                      <c:pt idx="2856">
                        <c:v>1744.13</c:v>
                      </c:pt>
                      <c:pt idx="2857">
                        <c:v>1744.74</c:v>
                      </c:pt>
                      <c:pt idx="2858">
                        <c:v>1745.35</c:v>
                      </c:pt>
                      <c:pt idx="2859">
                        <c:v>1745.96</c:v>
                      </c:pt>
                      <c:pt idx="2860">
                        <c:v>1746.57</c:v>
                      </c:pt>
                      <c:pt idx="2861">
                        <c:v>1747.18</c:v>
                      </c:pt>
                      <c:pt idx="2862">
                        <c:v>1747.79</c:v>
                      </c:pt>
                      <c:pt idx="2863">
                        <c:v>1748.4</c:v>
                      </c:pt>
                      <c:pt idx="2864">
                        <c:v>1749.01</c:v>
                      </c:pt>
                      <c:pt idx="2865">
                        <c:v>1749.62</c:v>
                      </c:pt>
                      <c:pt idx="2866">
                        <c:v>1750.24</c:v>
                      </c:pt>
                      <c:pt idx="2867">
                        <c:v>1750.85</c:v>
                      </c:pt>
                      <c:pt idx="2868">
                        <c:v>1751.46</c:v>
                      </c:pt>
                      <c:pt idx="2869">
                        <c:v>1752.07</c:v>
                      </c:pt>
                      <c:pt idx="2870">
                        <c:v>1752.68</c:v>
                      </c:pt>
                      <c:pt idx="2871">
                        <c:v>1753.29</c:v>
                      </c:pt>
                      <c:pt idx="2872">
                        <c:v>1753.9</c:v>
                      </c:pt>
                      <c:pt idx="2873">
                        <c:v>1754.51</c:v>
                      </c:pt>
                      <c:pt idx="2874">
                        <c:v>1755.12</c:v>
                      </c:pt>
                      <c:pt idx="2875">
                        <c:v>1755.73</c:v>
                      </c:pt>
                      <c:pt idx="2876">
                        <c:v>1756.34</c:v>
                      </c:pt>
                      <c:pt idx="2877">
                        <c:v>1756.95</c:v>
                      </c:pt>
                      <c:pt idx="2878">
                        <c:v>1757.56</c:v>
                      </c:pt>
                      <c:pt idx="2879">
                        <c:v>1758.17</c:v>
                      </c:pt>
                      <c:pt idx="2880">
                        <c:v>1758.78</c:v>
                      </c:pt>
                      <c:pt idx="2881">
                        <c:v>1759.39</c:v>
                      </c:pt>
                      <c:pt idx="2882">
                        <c:v>1760</c:v>
                      </c:pt>
                      <c:pt idx="2883">
                        <c:v>1760.61</c:v>
                      </c:pt>
                      <c:pt idx="2884">
                        <c:v>1761.22</c:v>
                      </c:pt>
                      <c:pt idx="2885">
                        <c:v>1761.83</c:v>
                      </c:pt>
                      <c:pt idx="2886">
                        <c:v>1762.44</c:v>
                      </c:pt>
                      <c:pt idx="2887">
                        <c:v>1763.06</c:v>
                      </c:pt>
                      <c:pt idx="2888">
                        <c:v>1763.67</c:v>
                      </c:pt>
                      <c:pt idx="2889">
                        <c:v>1764.28</c:v>
                      </c:pt>
                      <c:pt idx="2890">
                        <c:v>1764.89</c:v>
                      </c:pt>
                      <c:pt idx="2891">
                        <c:v>1765.5</c:v>
                      </c:pt>
                      <c:pt idx="2892">
                        <c:v>1766.11</c:v>
                      </c:pt>
                      <c:pt idx="2893">
                        <c:v>1766.72</c:v>
                      </c:pt>
                      <c:pt idx="2894">
                        <c:v>1767.33</c:v>
                      </c:pt>
                      <c:pt idx="2895">
                        <c:v>1767.94</c:v>
                      </c:pt>
                      <c:pt idx="2896">
                        <c:v>1768.55</c:v>
                      </c:pt>
                      <c:pt idx="2897">
                        <c:v>1769.16</c:v>
                      </c:pt>
                      <c:pt idx="2898">
                        <c:v>1769.77</c:v>
                      </c:pt>
                      <c:pt idx="2899">
                        <c:v>1770.38</c:v>
                      </c:pt>
                      <c:pt idx="2900">
                        <c:v>1770.99</c:v>
                      </c:pt>
                      <c:pt idx="2901">
                        <c:v>1771.6</c:v>
                      </c:pt>
                      <c:pt idx="2902">
                        <c:v>1772.21</c:v>
                      </c:pt>
                      <c:pt idx="2903">
                        <c:v>1772.82</c:v>
                      </c:pt>
                      <c:pt idx="2904">
                        <c:v>1773.43</c:v>
                      </c:pt>
                      <c:pt idx="2905">
                        <c:v>1774.04</c:v>
                      </c:pt>
                      <c:pt idx="2906">
                        <c:v>1774.65</c:v>
                      </c:pt>
                      <c:pt idx="2907">
                        <c:v>1775.26</c:v>
                      </c:pt>
                      <c:pt idx="2908">
                        <c:v>1775.88</c:v>
                      </c:pt>
                      <c:pt idx="2909">
                        <c:v>1776.49</c:v>
                      </c:pt>
                      <c:pt idx="2910">
                        <c:v>1777.1</c:v>
                      </c:pt>
                      <c:pt idx="2911">
                        <c:v>1777.71</c:v>
                      </c:pt>
                      <c:pt idx="2912">
                        <c:v>1778.32</c:v>
                      </c:pt>
                      <c:pt idx="2913">
                        <c:v>1778.93</c:v>
                      </c:pt>
                      <c:pt idx="2914">
                        <c:v>1779.54</c:v>
                      </c:pt>
                      <c:pt idx="2915">
                        <c:v>1780.15</c:v>
                      </c:pt>
                      <c:pt idx="2916">
                        <c:v>1780.76</c:v>
                      </c:pt>
                      <c:pt idx="2917">
                        <c:v>1781.37</c:v>
                      </c:pt>
                      <c:pt idx="2918">
                        <c:v>1781.98</c:v>
                      </c:pt>
                      <c:pt idx="2919">
                        <c:v>1782.59</c:v>
                      </c:pt>
                      <c:pt idx="2920">
                        <c:v>1783.2</c:v>
                      </c:pt>
                      <c:pt idx="2921">
                        <c:v>1783.81</c:v>
                      </c:pt>
                      <c:pt idx="2922">
                        <c:v>1784.42</c:v>
                      </c:pt>
                      <c:pt idx="2923">
                        <c:v>1785.03</c:v>
                      </c:pt>
                      <c:pt idx="2924">
                        <c:v>1785.64</c:v>
                      </c:pt>
                      <c:pt idx="2925">
                        <c:v>1786.25</c:v>
                      </c:pt>
                      <c:pt idx="2926">
                        <c:v>1786.86</c:v>
                      </c:pt>
                      <c:pt idx="2927">
                        <c:v>1787.47</c:v>
                      </c:pt>
                      <c:pt idx="2928">
                        <c:v>1788.08</c:v>
                      </c:pt>
                      <c:pt idx="2929">
                        <c:v>1788.7</c:v>
                      </c:pt>
                      <c:pt idx="2930">
                        <c:v>1789.31</c:v>
                      </c:pt>
                      <c:pt idx="2931">
                        <c:v>1789.92</c:v>
                      </c:pt>
                      <c:pt idx="2932">
                        <c:v>1790.53</c:v>
                      </c:pt>
                      <c:pt idx="2933">
                        <c:v>1791.14</c:v>
                      </c:pt>
                      <c:pt idx="2934">
                        <c:v>1791.75</c:v>
                      </c:pt>
                      <c:pt idx="2935">
                        <c:v>1792.36</c:v>
                      </c:pt>
                      <c:pt idx="2936">
                        <c:v>1792.97</c:v>
                      </c:pt>
                      <c:pt idx="2937">
                        <c:v>1793.58</c:v>
                      </c:pt>
                      <c:pt idx="2938">
                        <c:v>1794.19</c:v>
                      </c:pt>
                      <c:pt idx="2939">
                        <c:v>1794.8</c:v>
                      </c:pt>
                      <c:pt idx="2940">
                        <c:v>1795.41</c:v>
                      </c:pt>
                      <c:pt idx="2941">
                        <c:v>1796.02</c:v>
                      </c:pt>
                      <c:pt idx="2942">
                        <c:v>1796.63</c:v>
                      </c:pt>
                      <c:pt idx="2943">
                        <c:v>1797.24</c:v>
                      </c:pt>
                      <c:pt idx="2944">
                        <c:v>1797.85</c:v>
                      </c:pt>
                      <c:pt idx="2945">
                        <c:v>1798.46</c:v>
                      </c:pt>
                      <c:pt idx="2946">
                        <c:v>1799.07</c:v>
                      </c:pt>
                      <c:pt idx="2947">
                        <c:v>1799.68</c:v>
                      </c:pt>
                      <c:pt idx="2948">
                        <c:v>1800.29</c:v>
                      </c:pt>
                      <c:pt idx="2949">
                        <c:v>1800.9</c:v>
                      </c:pt>
                      <c:pt idx="2950">
                        <c:v>1801.52</c:v>
                      </c:pt>
                      <c:pt idx="2951">
                        <c:v>1802.13</c:v>
                      </c:pt>
                      <c:pt idx="2952">
                        <c:v>1802.74</c:v>
                      </c:pt>
                      <c:pt idx="2953">
                        <c:v>1803.35</c:v>
                      </c:pt>
                      <c:pt idx="2954">
                        <c:v>1803.96</c:v>
                      </c:pt>
                      <c:pt idx="2955">
                        <c:v>1804.57</c:v>
                      </c:pt>
                      <c:pt idx="2956">
                        <c:v>1805.18</c:v>
                      </c:pt>
                      <c:pt idx="2957">
                        <c:v>1805.79</c:v>
                      </c:pt>
                      <c:pt idx="2958">
                        <c:v>1806.4</c:v>
                      </c:pt>
                      <c:pt idx="2959">
                        <c:v>1807.01</c:v>
                      </c:pt>
                      <c:pt idx="2960">
                        <c:v>1807.62</c:v>
                      </c:pt>
                      <c:pt idx="2961">
                        <c:v>1808.23</c:v>
                      </c:pt>
                      <c:pt idx="2962">
                        <c:v>1808.84</c:v>
                      </c:pt>
                      <c:pt idx="2963">
                        <c:v>1809.45</c:v>
                      </c:pt>
                      <c:pt idx="2964">
                        <c:v>1810.06</c:v>
                      </c:pt>
                      <c:pt idx="2965">
                        <c:v>1810.67</c:v>
                      </c:pt>
                      <c:pt idx="2966">
                        <c:v>1811.28</c:v>
                      </c:pt>
                      <c:pt idx="2967">
                        <c:v>1811.89</c:v>
                      </c:pt>
                      <c:pt idx="2968">
                        <c:v>1812.5</c:v>
                      </c:pt>
                      <c:pt idx="2969">
                        <c:v>1813.11</c:v>
                      </c:pt>
                      <c:pt idx="2970">
                        <c:v>1813.72</c:v>
                      </c:pt>
                      <c:pt idx="2971">
                        <c:v>1814.34</c:v>
                      </c:pt>
                      <c:pt idx="2972">
                        <c:v>1814.95</c:v>
                      </c:pt>
                      <c:pt idx="2973">
                        <c:v>1815.56</c:v>
                      </c:pt>
                      <c:pt idx="2974">
                        <c:v>1816.17</c:v>
                      </c:pt>
                      <c:pt idx="2975">
                        <c:v>1816.78</c:v>
                      </c:pt>
                      <c:pt idx="2976">
                        <c:v>1817.39</c:v>
                      </c:pt>
                      <c:pt idx="2977">
                        <c:v>1818</c:v>
                      </c:pt>
                      <c:pt idx="2978">
                        <c:v>1818.61</c:v>
                      </c:pt>
                      <c:pt idx="2979">
                        <c:v>1819.22</c:v>
                      </c:pt>
                      <c:pt idx="2980">
                        <c:v>1819.83</c:v>
                      </c:pt>
                      <c:pt idx="2981">
                        <c:v>1820.44</c:v>
                      </c:pt>
                      <c:pt idx="2982">
                        <c:v>1821.05</c:v>
                      </c:pt>
                      <c:pt idx="2983">
                        <c:v>1821.66</c:v>
                      </c:pt>
                      <c:pt idx="2984">
                        <c:v>1822.27</c:v>
                      </c:pt>
                      <c:pt idx="2985">
                        <c:v>1822.88</c:v>
                      </c:pt>
                      <c:pt idx="2986">
                        <c:v>1823.49</c:v>
                      </c:pt>
                      <c:pt idx="2987">
                        <c:v>1824.1</c:v>
                      </c:pt>
                      <c:pt idx="2988">
                        <c:v>1824.71</c:v>
                      </c:pt>
                      <c:pt idx="2989">
                        <c:v>1825.32</c:v>
                      </c:pt>
                      <c:pt idx="2990">
                        <c:v>1825.93</c:v>
                      </c:pt>
                      <c:pt idx="2991">
                        <c:v>1826.54</c:v>
                      </c:pt>
                      <c:pt idx="2992">
                        <c:v>1827.16</c:v>
                      </c:pt>
                      <c:pt idx="2993">
                        <c:v>1827.77</c:v>
                      </c:pt>
                      <c:pt idx="2994">
                        <c:v>1828.38</c:v>
                      </c:pt>
                      <c:pt idx="2995">
                        <c:v>1828.99</c:v>
                      </c:pt>
                      <c:pt idx="2996">
                        <c:v>1829.6</c:v>
                      </c:pt>
                      <c:pt idx="2997">
                        <c:v>1830.21</c:v>
                      </c:pt>
                      <c:pt idx="2998">
                        <c:v>1830.82</c:v>
                      </c:pt>
                      <c:pt idx="2999">
                        <c:v>1831.43</c:v>
                      </c:pt>
                      <c:pt idx="3000">
                        <c:v>1832.04</c:v>
                      </c:pt>
                      <c:pt idx="3001">
                        <c:v>1832.65</c:v>
                      </c:pt>
                      <c:pt idx="3002">
                        <c:v>1833.26</c:v>
                      </c:pt>
                      <c:pt idx="3003">
                        <c:v>1833.87</c:v>
                      </c:pt>
                      <c:pt idx="3004">
                        <c:v>1834.48</c:v>
                      </c:pt>
                      <c:pt idx="3005">
                        <c:v>1835.09</c:v>
                      </c:pt>
                      <c:pt idx="3006">
                        <c:v>1835.7</c:v>
                      </c:pt>
                      <c:pt idx="3007">
                        <c:v>1836.31</c:v>
                      </c:pt>
                      <c:pt idx="3008">
                        <c:v>1836.92</c:v>
                      </c:pt>
                      <c:pt idx="3009">
                        <c:v>1837.53</c:v>
                      </c:pt>
                      <c:pt idx="3010">
                        <c:v>1838.14</c:v>
                      </c:pt>
                      <c:pt idx="3011">
                        <c:v>1838.75</c:v>
                      </c:pt>
                      <c:pt idx="3012">
                        <c:v>1839.36</c:v>
                      </c:pt>
                      <c:pt idx="3013">
                        <c:v>1839.98</c:v>
                      </c:pt>
                      <c:pt idx="3014">
                        <c:v>1840.59</c:v>
                      </c:pt>
                      <c:pt idx="3015">
                        <c:v>1841.2</c:v>
                      </c:pt>
                      <c:pt idx="3016">
                        <c:v>1841.81</c:v>
                      </c:pt>
                      <c:pt idx="3017">
                        <c:v>1842.42</c:v>
                      </c:pt>
                      <c:pt idx="3018">
                        <c:v>1843.03</c:v>
                      </c:pt>
                      <c:pt idx="3019">
                        <c:v>1843.64</c:v>
                      </c:pt>
                      <c:pt idx="3020">
                        <c:v>1844.25</c:v>
                      </c:pt>
                      <c:pt idx="3021">
                        <c:v>1844.86</c:v>
                      </c:pt>
                      <c:pt idx="3022">
                        <c:v>1845.47</c:v>
                      </c:pt>
                      <c:pt idx="3023">
                        <c:v>1846.08</c:v>
                      </c:pt>
                      <c:pt idx="3024">
                        <c:v>1846.69</c:v>
                      </c:pt>
                      <c:pt idx="3025">
                        <c:v>1847.3</c:v>
                      </c:pt>
                      <c:pt idx="3026">
                        <c:v>1847.91</c:v>
                      </c:pt>
                      <c:pt idx="3027">
                        <c:v>1848.52</c:v>
                      </c:pt>
                      <c:pt idx="3028">
                        <c:v>1849.13</c:v>
                      </c:pt>
                      <c:pt idx="3029">
                        <c:v>1849.74</c:v>
                      </c:pt>
                      <c:pt idx="3030">
                        <c:v>1850.35</c:v>
                      </c:pt>
                      <c:pt idx="3031">
                        <c:v>1850.96</c:v>
                      </c:pt>
                      <c:pt idx="3032">
                        <c:v>1851.57</c:v>
                      </c:pt>
                      <c:pt idx="3033">
                        <c:v>1852.18</c:v>
                      </c:pt>
                      <c:pt idx="3034">
                        <c:v>1852.8</c:v>
                      </c:pt>
                      <c:pt idx="3035">
                        <c:v>1853.41</c:v>
                      </c:pt>
                      <c:pt idx="3036">
                        <c:v>1854.02</c:v>
                      </c:pt>
                      <c:pt idx="3037">
                        <c:v>1854.63</c:v>
                      </c:pt>
                      <c:pt idx="3038">
                        <c:v>1855.24</c:v>
                      </c:pt>
                      <c:pt idx="3039">
                        <c:v>1855.85</c:v>
                      </c:pt>
                      <c:pt idx="3040">
                        <c:v>1856.46</c:v>
                      </c:pt>
                      <c:pt idx="3041">
                        <c:v>1857.07</c:v>
                      </c:pt>
                      <c:pt idx="3042">
                        <c:v>1857.68</c:v>
                      </c:pt>
                      <c:pt idx="3043">
                        <c:v>1858.29</c:v>
                      </c:pt>
                      <c:pt idx="3044">
                        <c:v>1858.9</c:v>
                      </c:pt>
                      <c:pt idx="3045">
                        <c:v>1859.51</c:v>
                      </c:pt>
                      <c:pt idx="3046">
                        <c:v>1860.12</c:v>
                      </c:pt>
                      <c:pt idx="3047">
                        <c:v>1860.73</c:v>
                      </c:pt>
                      <c:pt idx="3048">
                        <c:v>1861.34</c:v>
                      </c:pt>
                      <c:pt idx="3049">
                        <c:v>1861.95</c:v>
                      </c:pt>
                      <c:pt idx="3050">
                        <c:v>1862.56</c:v>
                      </c:pt>
                      <c:pt idx="3051">
                        <c:v>1863.17</c:v>
                      </c:pt>
                      <c:pt idx="3052">
                        <c:v>1863.78</c:v>
                      </c:pt>
                      <c:pt idx="3053">
                        <c:v>1864.39</c:v>
                      </c:pt>
                      <c:pt idx="3054">
                        <c:v>1865</c:v>
                      </c:pt>
                      <c:pt idx="3055">
                        <c:v>1865.62</c:v>
                      </c:pt>
                      <c:pt idx="3056">
                        <c:v>1866.23</c:v>
                      </c:pt>
                      <c:pt idx="3057">
                        <c:v>1866.84</c:v>
                      </c:pt>
                      <c:pt idx="3058">
                        <c:v>1867.45</c:v>
                      </c:pt>
                      <c:pt idx="3059">
                        <c:v>1868.06</c:v>
                      </c:pt>
                      <c:pt idx="3060">
                        <c:v>1868.67</c:v>
                      </c:pt>
                      <c:pt idx="3061">
                        <c:v>1869.28</c:v>
                      </c:pt>
                      <c:pt idx="3062">
                        <c:v>1869.89</c:v>
                      </c:pt>
                      <c:pt idx="3063">
                        <c:v>1870.5</c:v>
                      </c:pt>
                      <c:pt idx="3064">
                        <c:v>1871.11</c:v>
                      </c:pt>
                      <c:pt idx="3065">
                        <c:v>1871.72</c:v>
                      </c:pt>
                      <c:pt idx="3066">
                        <c:v>1872.33</c:v>
                      </c:pt>
                      <c:pt idx="3067">
                        <c:v>1872.94</c:v>
                      </c:pt>
                      <c:pt idx="3068">
                        <c:v>1873.55</c:v>
                      </c:pt>
                      <c:pt idx="3069">
                        <c:v>1874.16</c:v>
                      </c:pt>
                      <c:pt idx="3070">
                        <c:v>1874.77</c:v>
                      </c:pt>
                      <c:pt idx="3071">
                        <c:v>1875.38</c:v>
                      </c:pt>
                      <c:pt idx="3072">
                        <c:v>1875.99</c:v>
                      </c:pt>
                      <c:pt idx="3073">
                        <c:v>1876.6</c:v>
                      </c:pt>
                      <c:pt idx="3074">
                        <c:v>1877.21</c:v>
                      </c:pt>
                      <c:pt idx="3075">
                        <c:v>1877.82</c:v>
                      </c:pt>
                      <c:pt idx="3076">
                        <c:v>1878.44</c:v>
                      </c:pt>
                      <c:pt idx="3077">
                        <c:v>1879.05</c:v>
                      </c:pt>
                      <c:pt idx="3078">
                        <c:v>1879.66</c:v>
                      </c:pt>
                      <c:pt idx="3079">
                        <c:v>1880.27</c:v>
                      </c:pt>
                      <c:pt idx="3080">
                        <c:v>1880.88</c:v>
                      </c:pt>
                      <c:pt idx="3081">
                        <c:v>1881.49</c:v>
                      </c:pt>
                      <c:pt idx="3082">
                        <c:v>1882.1</c:v>
                      </c:pt>
                      <c:pt idx="3083">
                        <c:v>1882.71</c:v>
                      </c:pt>
                      <c:pt idx="3084">
                        <c:v>1883.32</c:v>
                      </c:pt>
                      <c:pt idx="3085">
                        <c:v>1883.93</c:v>
                      </c:pt>
                      <c:pt idx="3086">
                        <c:v>1884.54</c:v>
                      </c:pt>
                      <c:pt idx="3087">
                        <c:v>1885.15</c:v>
                      </c:pt>
                      <c:pt idx="3088">
                        <c:v>1885.76</c:v>
                      </c:pt>
                      <c:pt idx="3089">
                        <c:v>1886.37</c:v>
                      </c:pt>
                      <c:pt idx="3090">
                        <c:v>1886.98</c:v>
                      </c:pt>
                      <c:pt idx="3091">
                        <c:v>1887.59</c:v>
                      </c:pt>
                      <c:pt idx="3092">
                        <c:v>1888.2</c:v>
                      </c:pt>
                      <c:pt idx="3093">
                        <c:v>1888.81</c:v>
                      </c:pt>
                      <c:pt idx="3094">
                        <c:v>1889.42</c:v>
                      </c:pt>
                      <c:pt idx="3095">
                        <c:v>1890.03</c:v>
                      </c:pt>
                      <c:pt idx="3096">
                        <c:v>1890.64</c:v>
                      </c:pt>
                      <c:pt idx="3097">
                        <c:v>1891.26</c:v>
                      </c:pt>
                      <c:pt idx="3098">
                        <c:v>1891.87</c:v>
                      </c:pt>
                      <c:pt idx="3099">
                        <c:v>1892.48</c:v>
                      </c:pt>
                      <c:pt idx="3100">
                        <c:v>1893.09</c:v>
                      </c:pt>
                      <c:pt idx="3101">
                        <c:v>1893.7</c:v>
                      </c:pt>
                      <c:pt idx="3102">
                        <c:v>1894.31</c:v>
                      </c:pt>
                      <c:pt idx="3103">
                        <c:v>1894.92</c:v>
                      </c:pt>
                      <c:pt idx="3104">
                        <c:v>1895.53</c:v>
                      </c:pt>
                      <c:pt idx="3105">
                        <c:v>1896.14</c:v>
                      </c:pt>
                      <c:pt idx="3106">
                        <c:v>1896.75</c:v>
                      </c:pt>
                      <c:pt idx="3107">
                        <c:v>1897.36</c:v>
                      </c:pt>
                      <c:pt idx="3108">
                        <c:v>1897.97</c:v>
                      </c:pt>
                      <c:pt idx="3109">
                        <c:v>1898.58</c:v>
                      </c:pt>
                      <c:pt idx="3110">
                        <c:v>1899.19</c:v>
                      </c:pt>
                      <c:pt idx="3111">
                        <c:v>1899.8</c:v>
                      </c:pt>
                      <c:pt idx="3112">
                        <c:v>1900.41</c:v>
                      </c:pt>
                      <c:pt idx="3113">
                        <c:v>1901.02</c:v>
                      </c:pt>
                      <c:pt idx="3114">
                        <c:v>1901.63</c:v>
                      </c:pt>
                      <c:pt idx="3115">
                        <c:v>1902.24</c:v>
                      </c:pt>
                      <c:pt idx="3116">
                        <c:v>1902.85</c:v>
                      </c:pt>
                      <c:pt idx="3117">
                        <c:v>1903.46</c:v>
                      </c:pt>
                      <c:pt idx="3118">
                        <c:v>1904.08</c:v>
                      </c:pt>
                      <c:pt idx="3119">
                        <c:v>1904.69</c:v>
                      </c:pt>
                      <c:pt idx="3120">
                        <c:v>1905.3</c:v>
                      </c:pt>
                      <c:pt idx="3121">
                        <c:v>1905.91</c:v>
                      </c:pt>
                      <c:pt idx="3122">
                        <c:v>1906.52</c:v>
                      </c:pt>
                      <c:pt idx="3123">
                        <c:v>1907.13</c:v>
                      </c:pt>
                      <c:pt idx="3124">
                        <c:v>1907.74</c:v>
                      </c:pt>
                      <c:pt idx="3125">
                        <c:v>1908.35</c:v>
                      </c:pt>
                      <c:pt idx="3126">
                        <c:v>1908.96</c:v>
                      </c:pt>
                      <c:pt idx="3127">
                        <c:v>1909.57</c:v>
                      </c:pt>
                      <c:pt idx="3128">
                        <c:v>1910.18</c:v>
                      </c:pt>
                      <c:pt idx="3129">
                        <c:v>1910.79</c:v>
                      </c:pt>
                      <c:pt idx="3130">
                        <c:v>1911.4</c:v>
                      </c:pt>
                      <c:pt idx="3131">
                        <c:v>1912.01</c:v>
                      </c:pt>
                      <c:pt idx="3132">
                        <c:v>1912.62</c:v>
                      </c:pt>
                      <c:pt idx="3133">
                        <c:v>1913.23</c:v>
                      </c:pt>
                      <c:pt idx="3134">
                        <c:v>1913.84</c:v>
                      </c:pt>
                      <c:pt idx="3135">
                        <c:v>1914.45</c:v>
                      </c:pt>
                      <c:pt idx="3136">
                        <c:v>1915.06</c:v>
                      </c:pt>
                      <c:pt idx="3137">
                        <c:v>1915.67</c:v>
                      </c:pt>
                      <c:pt idx="3138">
                        <c:v>1916.28</c:v>
                      </c:pt>
                      <c:pt idx="3139">
                        <c:v>1916.9</c:v>
                      </c:pt>
                      <c:pt idx="3140">
                        <c:v>1917.51</c:v>
                      </c:pt>
                      <c:pt idx="3141">
                        <c:v>1918.12</c:v>
                      </c:pt>
                      <c:pt idx="3142">
                        <c:v>1918.73</c:v>
                      </c:pt>
                      <c:pt idx="3143">
                        <c:v>1919.34</c:v>
                      </c:pt>
                      <c:pt idx="3144">
                        <c:v>1919.95</c:v>
                      </c:pt>
                      <c:pt idx="3145">
                        <c:v>1920.56</c:v>
                      </c:pt>
                      <c:pt idx="3146">
                        <c:v>1921.17</c:v>
                      </c:pt>
                      <c:pt idx="3147">
                        <c:v>1921.78</c:v>
                      </c:pt>
                      <c:pt idx="3148">
                        <c:v>1922.39</c:v>
                      </c:pt>
                      <c:pt idx="3149">
                        <c:v>1923</c:v>
                      </c:pt>
                      <c:pt idx="3150">
                        <c:v>1923.61</c:v>
                      </c:pt>
                      <c:pt idx="3151">
                        <c:v>1924.22</c:v>
                      </c:pt>
                      <c:pt idx="3152">
                        <c:v>1924.83</c:v>
                      </c:pt>
                      <c:pt idx="3153">
                        <c:v>1925.44</c:v>
                      </c:pt>
                      <c:pt idx="3154">
                        <c:v>1926.05</c:v>
                      </c:pt>
                      <c:pt idx="3155">
                        <c:v>1926.66</c:v>
                      </c:pt>
                      <c:pt idx="3156">
                        <c:v>1927.27</c:v>
                      </c:pt>
                      <c:pt idx="3157">
                        <c:v>1927.88</c:v>
                      </c:pt>
                      <c:pt idx="3158">
                        <c:v>1928.49</c:v>
                      </c:pt>
                      <c:pt idx="3159">
                        <c:v>1929.1</c:v>
                      </c:pt>
                      <c:pt idx="3160">
                        <c:v>1929.72</c:v>
                      </c:pt>
                      <c:pt idx="3161">
                        <c:v>1930.33</c:v>
                      </c:pt>
                      <c:pt idx="3162">
                        <c:v>1930.94</c:v>
                      </c:pt>
                      <c:pt idx="3163">
                        <c:v>1931.55</c:v>
                      </c:pt>
                      <c:pt idx="3164">
                        <c:v>1932.16</c:v>
                      </c:pt>
                      <c:pt idx="3165">
                        <c:v>1932.77</c:v>
                      </c:pt>
                      <c:pt idx="3166">
                        <c:v>1933.38</c:v>
                      </c:pt>
                      <c:pt idx="3167">
                        <c:v>1933.99</c:v>
                      </c:pt>
                      <c:pt idx="3168">
                        <c:v>1934.6</c:v>
                      </c:pt>
                      <c:pt idx="3169">
                        <c:v>1935.21</c:v>
                      </c:pt>
                      <c:pt idx="3170">
                        <c:v>1935.82</c:v>
                      </c:pt>
                      <c:pt idx="3171">
                        <c:v>1936.43</c:v>
                      </c:pt>
                      <c:pt idx="3172">
                        <c:v>1937.04</c:v>
                      </c:pt>
                      <c:pt idx="3173">
                        <c:v>1937.65</c:v>
                      </c:pt>
                      <c:pt idx="3174">
                        <c:v>1938.26</c:v>
                      </c:pt>
                      <c:pt idx="3175">
                        <c:v>1938.87</c:v>
                      </c:pt>
                      <c:pt idx="3176">
                        <c:v>1939.48</c:v>
                      </c:pt>
                      <c:pt idx="3177">
                        <c:v>1940.09</c:v>
                      </c:pt>
                      <c:pt idx="3178">
                        <c:v>1940.7</c:v>
                      </c:pt>
                      <c:pt idx="3179">
                        <c:v>1941.31</c:v>
                      </c:pt>
                      <c:pt idx="3180">
                        <c:v>1941.92</c:v>
                      </c:pt>
                      <c:pt idx="3181">
                        <c:v>1942.54</c:v>
                      </c:pt>
                      <c:pt idx="3182">
                        <c:v>1943.15</c:v>
                      </c:pt>
                      <c:pt idx="3183">
                        <c:v>1943.76</c:v>
                      </c:pt>
                      <c:pt idx="3184">
                        <c:v>1944.37</c:v>
                      </c:pt>
                      <c:pt idx="3185">
                        <c:v>1944.98</c:v>
                      </c:pt>
                      <c:pt idx="3186">
                        <c:v>1945.59</c:v>
                      </c:pt>
                      <c:pt idx="3187">
                        <c:v>1946.2</c:v>
                      </c:pt>
                      <c:pt idx="3188">
                        <c:v>1946.81</c:v>
                      </c:pt>
                      <c:pt idx="3189">
                        <c:v>1947.42</c:v>
                      </c:pt>
                      <c:pt idx="3190">
                        <c:v>1948.03</c:v>
                      </c:pt>
                      <c:pt idx="3191">
                        <c:v>1948.64</c:v>
                      </c:pt>
                      <c:pt idx="3192">
                        <c:v>1949.25</c:v>
                      </c:pt>
                      <c:pt idx="3193">
                        <c:v>1949.86</c:v>
                      </c:pt>
                      <c:pt idx="3194">
                        <c:v>1950.47</c:v>
                      </c:pt>
                      <c:pt idx="3195">
                        <c:v>1951.08</c:v>
                      </c:pt>
                      <c:pt idx="3196">
                        <c:v>1951.69</c:v>
                      </c:pt>
                      <c:pt idx="3197">
                        <c:v>1952.3</c:v>
                      </c:pt>
                      <c:pt idx="3198">
                        <c:v>1952.91</c:v>
                      </c:pt>
                      <c:pt idx="3199">
                        <c:v>1953.52</c:v>
                      </c:pt>
                      <c:pt idx="3200">
                        <c:v>1954.13</c:v>
                      </c:pt>
                      <c:pt idx="3201">
                        <c:v>1954.74</c:v>
                      </c:pt>
                      <c:pt idx="3202">
                        <c:v>1955.36</c:v>
                      </c:pt>
                      <c:pt idx="3203">
                        <c:v>1955.97</c:v>
                      </c:pt>
                      <c:pt idx="3204">
                        <c:v>1956.58</c:v>
                      </c:pt>
                      <c:pt idx="3205">
                        <c:v>1957.19</c:v>
                      </c:pt>
                      <c:pt idx="3206">
                        <c:v>1957.8</c:v>
                      </c:pt>
                      <c:pt idx="3207">
                        <c:v>1958.41</c:v>
                      </c:pt>
                      <c:pt idx="3208">
                        <c:v>1959.02</c:v>
                      </c:pt>
                      <c:pt idx="3209">
                        <c:v>1959.63</c:v>
                      </c:pt>
                      <c:pt idx="3210">
                        <c:v>1960.24</c:v>
                      </c:pt>
                      <c:pt idx="3211">
                        <c:v>1960.85</c:v>
                      </c:pt>
                      <c:pt idx="3212">
                        <c:v>1961.46</c:v>
                      </c:pt>
                      <c:pt idx="3213">
                        <c:v>1962.07</c:v>
                      </c:pt>
                      <c:pt idx="3214">
                        <c:v>1962.68</c:v>
                      </c:pt>
                      <c:pt idx="3215">
                        <c:v>1963.29</c:v>
                      </c:pt>
                      <c:pt idx="3216">
                        <c:v>1963.9</c:v>
                      </c:pt>
                      <c:pt idx="3217">
                        <c:v>1964.51</c:v>
                      </c:pt>
                      <c:pt idx="3218">
                        <c:v>1965.12</c:v>
                      </c:pt>
                      <c:pt idx="3219">
                        <c:v>1965.73</c:v>
                      </c:pt>
                      <c:pt idx="3220">
                        <c:v>1966.34</c:v>
                      </c:pt>
                      <c:pt idx="3221">
                        <c:v>1966.95</c:v>
                      </c:pt>
                      <c:pt idx="3222">
                        <c:v>1967.56</c:v>
                      </c:pt>
                      <c:pt idx="3223">
                        <c:v>1968.18</c:v>
                      </c:pt>
                      <c:pt idx="3224">
                        <c:v>1968.79</c:v>
                      </c:pt>
                      <c:pt idx="3225">
                        <c:v>1969.4</c:v>
                      </c:pt>
                      <c:pt idx="3226">
                        <c:v>1970.01</c:v>
                      </c:pt>
                      <c:pt idx="3227">
                        <c:v>1970.62</c:v>
                      </c:pt>
                      <c:pt idx="3228">
                        <c:v>1971.23</c:v>
                      </c:pt>
                      <c:pt idx="3229">
                        <c:v>1971.84</c:v>
                      </c:pt>
                      <c:pt idx="3230">
                        <c:v>1972.45</c:v>
                      </c:pt>
                      <c:pt idx="3231">
                        <c:v>1973.06</c:v>
                      </c:pt>
                      <c:pt idx="3232">
                        <c:v>1973.67</c:v>
                      </c:pt>
                      <c:pt idx="3233">
                        <c:v>1974.28</c:v>
                      </c:pt>
                      <c:pt idx="3234">
                        <c:v>1974.89</c:v>
                      </c:pt>
                      <c:pt idx="3235">
                        <c:v>1975.5</c:v>
                      </c:pt>
                      <c:pt idx="3236">
                        <c:v>1976.11</c:v>
                      </c:pt>
                      <c:pt idx="3237">
                        <c:v>1976.72</c:v>
                      </c:pt>
                      <c:pt idx="3238">
                        <c:v>1977.33</c:v>
                      </c:pt>
                      <c:pt idx="3239">
                        <c:v>1977.94</c:v>
                      </c:pt>
                      <c:pt idx="3240">
                        <c:v>1978.55</c:v>
                      </c:pt>
                      <c:pt idx="3241">
                        <c:v>1979.16</c:v>
                      </c:pt>
                      <c:pt idx="3242">
                        <c:v>1979.77</c:v>
                      </c:pt>
                      <c:pt idx="3243">
                        <c:v>1980.38</c:v>
                      </c:pt>
                      <c:pt idx="3244">
                        <c:v>1981</c:v>
                      </c:pt>
                      <c:pt idx="3245">
                        <c:v>1981.61</c:v>
                      </c:pt>
                      <c:pt idx="3246">
                        <c:v>1982.22</c:v>
                      </c:pt>
                      <c:pt idx="3247">
                        <c:v>1982.83</c:v>
                      </c:pt>
                      <c:pt idx="3248">
                        <c:v>1983.44</c:v>
                      </c:pt>
                      <c:pt idx="3249">
                        <c:v>1984.05</c:v>
                      </c:pt>
                      <c:pt idx="3250">
                        <c:v>1984.66</c:v>
                      </c:pt>
                      <c:pt idx="3251">
                        <c:v>1985.27</c:v>
                      </c:pt>
                      <c:pt idx="3252">
                        <c:v>1985.88</c:v>
                      </c:pt>
                      <c:pt idx="3253">
                        <c:v>1986.49</c:v>
                      </c:pt>
                      <c:pt idx="3254">
                        <c:v>1987.1</c:v>
                      </c:pt>
                      <c:pt idx="3255">
                        <c:v>1987.71</c:v>
                      </c:pt>
                      <c:pt idx="3256">
                        <c:v>1988.32</c:v>
                      </c:pt>
                      <c:pt idx="3257">
                        <c:v>1988.93</c:v>
                      </c:pt>
                      <c:pt idx="3258">
                        <c:v>1989.54</c:v>
                      </c:pt>
                      <c:pt idx="3259">
                        <c:v>1990.15</c:v>
                      </c:pt>
                      <c:pt idx="3260">
                        <c:v>1990.76</c:v>
                      </c:pt>
                      <c:pt idx="3261">
                        <c:v>1991.37</c:v>
                      </c:pt>
                      <c:pt idx="3262">
                        <c:v>1991.98</c:v>
                      </c:pt>
                      <c:pt idx="3263">
                        <c:v>1992.59</c:v>
                      </c:pt>
                      <c:pt idx="3264">
                        <c:v>1993.2</c:v>
                      </c:pt>
                      <c:pt idx="3265">
                        <c:v>1993.82</c:v>
                      </c:pt>
                      <c:pt idx="3266">
                        <c:v>1994.43</c:v>
                      </c:pt>
                      <c:pt idx="3267">
                        <c:v>1995.04</c:v>
                      </c:pt>
                      <c:pt idx="3268">
                        <c:v>1995.65</c:v>
                      </c:pt>
                      <c:pt idx="3269">
                        <c:v>1996.26</c:v>
                      </c:pt>
                      <c:pt idx="3270">
                        <c:v>1996.87</c:v>
                      </c:pt>
                      <c:pt idx="3271">
                        <c:v>1997.48</c:v>
                      </c:pt>
                      <c:pt idx="3272">
                        <c:v>1998.09</c:v>
                      </c:pt>
                      <c:pt idx="3273">
                        <c:v>1998.7</c:v>
                      </c:pt>
                      <c:pt idx="3274">
                        <c:v>1999.31</c:v>
                      </c:pt>
                      <c:pt idx="3275">
                        <c:v>1999.92</c:v>
                      </c:pt>
                      <c:pt idx="3276">
                        <c:v>2000.53</c:v>
                      </c:pt>
                      <c:pt idx="3277">
                        <c:v>2001.14</c:v>
                      </c:pt>
                      <c:pt idx="3278">
                        <c:v>2001.75</c:v>
                      </c:pt>
                      <c:pt idx="3279">
                        <c:v>2002.36</c:v>
                      </c:pt>
                      <c:pt idx="3280">
                        <c:v>2002.97</c:v>
                      </c:pt>
                      <c:pt idx="3281">
                        <c:v>2003.58</c:v>
                      </c:pt>
                      <c:pt idx="3282">
                        <c:v>2004.19</c:v>
                      </c:pt>
                      <c:pt idx="3283">
                        <c:v>2004.8</c:v>
                      </c:pt>
                      <c:pt idx="3284">
                        <c:v>2005.41</c:v>
                      </c:pt>
                      <c:pt idx="3285">
                        <c:v>2006.02</c:v>
                      </c:pt>
                      <c:pt idx="3286">
                        <c:v>2006.64</c:v>
                      </c:pt>
                      <c:pt idx="3287">
                        <c:v>2007.25</c:v>
                      </c:pt>
                      <c:pt idx="3288">
                        <c:v>2007.86</c:v>
                      </c:pt>
                      <c:pt idx="3289">
                        <c:v>2008.47</c:v>
                      </c:pt>
                      <c:pt idx="3290">
                        <c:v>2009.08</c:v>
                      </c:pt>
                      <c:pt idx="3291">
                        <c:v>2009.69</c:v>
                      </c:pt>
                      <c:pt idx="3292">
                        <c:v>2010.3</c:v>
                      </c:pt>
                      <c:pt idx="3293">
                        <c:v>2010.91</c:v>
                      </c:pt>
                      <c:pt idx="3294">
                        <c:v>2011.52</c:v>
                      </c:pt>
                      <c:pt idx="3295">
                        <c:v>2012.13</c:v>
                      </c:pt>
                      <c:pt idx="3296">
                        <c:v>2012.74</c:v>
                      </c:pt>
                      <c:pt idx="3297">
                        <c:v>2013.35</c:v>
                      </c:pt>
                      <c:pt idx="3298">
                        <c:v>2013.96</c:v>
                      </c:pt>
                      <c:pt idx="3299">
                        <c:v>2014.57</c:v>
                      </c:pt>
                      <c:pt idx="3300">
                        <c:v>2015.18</c:v>
                      </c:pt>
                      <c:pt idx="3301">
                        <c:v>2015.79</c:v>
                      </c:pt>
                      <c:pt idx="3302">
                        <c:v>2016.4</c:v>
                      </c:pt>
                      <c:pt idx="3303">
                        <c:v>2017.01</c:v>
                      </c:pt>
                      <c:pt idx="3304">
                        <c:v>2017.62</c:v>
                      </c:pt>
                      <c:pt idx="3305">
                        <c:v>2018.23</c:v>
                      </c:pt>
                      <c:pt idx="3306">
                        <c:v>2018.84</c:v>
                      </c:pt>
                      <c:pt idx="3307">
                        <c:v>2019.46</c:v>
                      </c:pt>
                      <c:pt idx="3308">
                        <c:v>2020.07</c:v>
                      </c:pt>
                      <c:pt idx="3309">
                        <c:v>2020.68</c:v>
                      </c:pt>
                      <c:pt idx="3310">
                        <c:v>2021.29</c:v>
                      </c:pt>
                      <c:pt idx="3311">
                        <c:v>2021.9</c:v>
                      </c:pt>
                      <c:pt idx="3312">
                        <c:v>2022.51</c:v>
                      </c:pt>
                      <c:pt idx="3313">
                        <c:v>2023.12</c:v>
                      </c:pt>
                      <c:pt idx="3314">
                        <c:v>2023.73</c:v>
                      </c:pt>
                      <c:pt idx="3315">
                        <c:v>2024.34</c:v>
                      </c:pt>
                      <c:pt idx="3316">
                        <c:v>2024.95</c:v>
                      </c:pt>
                      <c:pt idx="3317">
                        <c:v>2025.56</c:v>
                      </c:pt>
                      <c:pt idx="3318">
                        <c:v>2026.17</c:v>
                      </c:pt>
                      <c:pt idx="3319">
                        <c:v>2026.78</c:v>
                      </c:pt>
                      <c:pt idx="3320">
                        <c:v>2027.39</c:v>
                      </c:pt>
                      <c:pt idx="3321">
                        <c:v>2028</c:v>
                      </c:pt>
                      <c:pt idx="3322">
                        <c:v>2028.61</c:v>
                      </c:pt>
                      <c:pt idx="3323">
                        <c:v>2029.22</c:v>
                      </c:pt>
                      <c:pt idx="3324">
                        <c:v>2029.83</c:v>
                      </c:pt>
                      <c:pt idx="3325">
                        <c:v>2030.44</c:v>
                      </c:pt>
                      <c:pt idx="3326">
                        <c:v>2031.05</c:v>
                      </c:pt>
                      <c:pt idx="3327">
                        <c:v>2031.66</c:v>
                      </c:pt>
                      <c:pt idx="3328">
                        <c:v>2032.28</c:v>
                      </c:pt>
                      <c:pt idx="3329">
                        <c:v>2032.89</c:v>
                      </c:pt>
                      <c:pt idx="3330">
                        <c:v>2033.5</c:v>
                      </c:pt>
                      <c:pt idx="3331">
                        <c:v>2034.11</c:v>
                      </c:pt>
                      <c:pt idx="3332">
                        <c:v>2034.72</c:v>
                      </c:pt>
                      <c:pt idx="3333">
                        <c:v>2035.33</c:v>
                      </c:pt>
                      <c:pt idx="3334">
                        <c:v>2035.94</c:v>
                      </c:pt>
                      <c:pt idx="3335">
                        <c:v>2036.55</c:v>
                      </c:pt>
                      <c:pt idx="3336">
                        <c:v>2037.16</c:v>
                      </c:pt>
                      <c:pt idx="3337">
                        <c:v>2037.77</c:v>
                      </c:pt>
                      <c:pt idx="3338">
                        <c:v>2038.38</c:v>
                      </c:pt>
                      <c:pt idx="3339">
                        <c:v>2038.99</c:v>
                      </c:pt>
                      <c:pt idx="3340">
                        <c:v>2039.6</c:v>
                      </c:pt>
                      <c:pt idx="3341">
                        <c:v>2040.21</c:v>
                      </c:pt>
                      <c:pt idx="3342">
                        <c:v>2040.82</c:v>
                      </c:pt>
                      <c:pt idx="3343">
                        <c:v>2041.43</c:v>
                      </c:pt>
                      <c:pt idx="3344">
                        <c:v>2042.04</c:v>
                      </c:pt>
                      <c:pt idx="3345">
                        <c:v>2042.65</c:v>
                      </c:pt>
                      <c:pt idx="3346">
                        <c:v>2043.26</c:v>
                      </c:pt>
                      <c:pt idx="3347">
                        <c:v>2043.87</c:v>
                      </c:pt>
                      <c:pt idx="3348">
                        <c:v>2044.48</c:v>
                      </c:pt>
                      <c:pt idx="3349">
                        <c:v>2045.1</c:v>
                      </c:pt>
                      <c:pt idx="3350">
                        <c:v>2045.71</c:v>
                      </c:pt>
                      <c:pt idx="3351">
                        <c:v>2046.32</c:v>
                      </c:pt>
                      <c:pt idx="3352">
                        <c:v>2046.93</c:v>
                      </c:pt>
                      <c:pt idx="3353">
                        <c:v>2047.54</c:v>
                      </c:pt>
                      <c:pt idx="3354">
                        <c:v>2048.15</c:v>
                      </c:pt>
                      <c:pt idx="3355">
                        <c:v>2048.7600000000002</c:v>
                      </c:pt>
                      <c:pt idx="3356">
                        <c:v>2049.37</c:v>
                      </c:pt>
                      <c:pt idx="3357">
                        <c:v>2049.98</c:v>
                      </c:pt>
                      <c:pt idx="3358">
                        <c:v>2050.59</c:v>
                      </c:pt>
                      <c:pt idx="3359">
                        <c:v>2051.1999999999998</c:v>
                      </c:pt>
                      <c:pt idx="3360">
                        <c:v>2051.81</c:v>
                      </c:pt>
                      <c:pt idx="3361">
                        <c:v>2052.42</c:v>
                      </c:pt>
                      <c:pt idx="3362">
                        <c:v>2053.0300000000002</c:v>
                      </c:pt>
                      <c:pt idx="3363">
                        <c:v>2053.64</c:v>
                      </c:pt>
                      <c:pt idx="3364">
                        <c:v>2054.25</c:v>
                      </c:pt>
                      <c:pt idx="3365">
                        <c:v>2054.86</c:v>
                      </c:pt>
                      <c:pt idx="3366">
                        <c:v>2055.4699999999998</c:v>
                      </c:pt>
                      <c:pt idx="3367">
                        <c:v>2056.08</c:v>
                      </c:pt>
                      <c:pt idx="3368">
                        <c:v>2056.69</c:v>
                      </c:pt>
                      <c:pt idx="3369">
                        <c:v>2057.3000000000002</c:v>
                      </c:pt>
                      <c:pt idx="3370">
                        <c:v>2057.92</c:v>
                      </c:pt>
                      <c:pt idx="3371">
                        <c:v>2058.5300000000002</c:v>
                      </c:pt>
                      <c:pt idx="3372">
                        <c:v>2059.14</c:v>
                      </c:pt>
                      <c:pt idx="3373">
                        <c:v>2059.75</c:v>
                      </c:pt>
                      <c:pt idx="3374">
                        <c:v>2060.36</c:v>
                      </c:pt>
                      <c:pt idx="3375">
                        <c:v>2060.9699999999998</c:v>
                      </c:pt>
                      <c:pt idx="3376">
                        <c:v>2061.58</c:v>
                      </c:pt>
                      <c:pt idx="3377">
                        <c:v>2062.19</c:v>
                      </c:pt>
                      <c:pt idx="3378">
                        <c:v>2062.8000000000002</c:v>
                      </c:pt>
                      <c:pt idx="3379">
                        <c:v>2063.41</c:v>
                      </c:pt>
                      <c:pt idx="3380">
                        <c:v>2064.02</c:v>
                      </c:pt>
                      <c:pt idx="3381">
                        <c:v>2064.63</c:v>
                      </c:pt>
                      <c:pt idx="3382">
                        <c:v>2065.2399999999998</c:v>
                      </c:pt>
                      <c:pt idx="3383">
                        <c:v>2065.85</c:v>
                      </c:pt>
                      <c:pt idx="3384">
                        <c:v>2066.46</c:v>
                      </c:pt>
                      <c:pt idx="3385">
                        <c:v>2067.0700000000002</c:v>
                      </c:pt>
                      <c:pt idx="3386">
                        <c:v>2067.6799999999998</c:v>
                      </c:pt>
                      <c:pt idx="3387">
                        <c:v>2068.29</c:v>
                      </c:pt>
                      <c:pt idx="3388">
                        <c:v>2068.9</c:v>
                      </c:pt>
                      <c:pt idx="3389">
                        <c:v>2069.5100000000002</c:v>
                      </c:pt>
                      <c:pt idx="3390">
                        <c:v>2070.12</c:v>
                      </c:pt>
                      <c:pt idx="3391">
                        <c:v>2070.7399999999998</c:v>
                      </c:pt>
                      <c:pt idx="3392">
                        <c:v>2071.35</c:v>
                      </c:pt>
                      <c:pt idx="3393">
                        <c:v>2071.96</c:v>
                      </c:pt>
                      <c:pt idx="3394">
                        <c:v>2072.5700000000002</c:v>
                      </c:pt>
                      <c:pt idx="3395">
                        <c:v>2073.1799999999998</c:v>
                      </c:pt>
                      <c:pt idx="3396">
                        <c:v>2073.79</c:v>
                      </c:pt>
                      <c:pt idx="3397">
                        <c:v>2074.4</c:v>
                      </c:pt>
                      <c:pt idx="3398">
                        <c:v>2075.0100000000002</c:v>
                      </c:pt>
                      <c:pt idx="3399">
                        <c:v>2075.62</c:v>
                      </c:pt>
                      <c:pt idx="3400">
                        <c:v>2076.23</c:v>
                      </c:pt>
                      <c:pt idx="3401">
                        <c:v>2076.84</c:v>
                      </c:pt>
                      <c:pt idx="3402">
                        <c:v>2077.4499999999998</c:v>
                      </c:pt>
                      <c:pt idx="3403">
                        <c:v>2078.06</c:v>
                      </c:pt>
                      <c:pt idx="3404">
                        <c:v>2078.67</c:v>
                      </c:pt>
                      <c:pt idx="3405">
                        <c:v>2079.2800000000002</c:v>
                      </c:pt>
                      <c:pt idx="3406">
                        <c:v>2079.89</c:v>
                      </c:pt>
                      <c:pt idx="3407">
                        <c:v>2080.5</c:v>
                      </c:pt>
                      <c:pt idx="3408">
                        <c:v>2081.11</c:v>
                      </c:pt>
                      <c:pt idx="3409">
                        <c:v>2081.7199999999998</c:v>
                      </c:pt>
                      <c:pt idx="3410">
                        <c:v>2082.33</c:v>
                      </c:pt>
                      <c:pt idx="3411">
                        <c:v>2082.94</c:v>
                      </c:pt>
                      <c:pt idx="3412">
                        <c:v>2083.56</c:v>
                      </c:pt>
                      <c:pt idx="3413">
                        <c:v>2084.17</c:v>
                      </c:pt>
                      <c:pt idx="3414">
                        <c:v>2084.7800000000002</c:v>
                      </c:pt>
                      <c:pt idx="3415">
                        <c:v>2085.39</c:v>
                      </c:pt>
                      <c:pt idx="3416">
                        <c:v>2086</c:v>
                      </c:pt>
                      <c:pt idx="3417">
                        <c:v>2086.61</c:v>
                      </c:pt>
                      <c:pt idx="3418">
                        <c:v>2087.2199999999998</c:v>
                      </c:pt>
                      <c:pt idx="3419">
                        <c:v>2087.83</c:v>
                      </c:pt>
                      <c:pt idx="3420">
                        <c:v>2088.44</c:v>
                      </c:pt>
                      <c:pt idx="3421">
                        <c:v>2089.0500000000002</c:v>
                      </c:pt>
                      <c:pt idx="3422">
                        <c:v>2089.66</c:v>
                      </c:pt>
                      <c:pt idx="3423">
                        <c:v>2090.27</c:v>
                      </c:pt>
                      <c:pt idx="3424">
                        <c:v>2090.88</c:v>
                      </c:pt>
                      <c:pt idx="3425">
                        <c:v>2091.4899999999998</c:v>
                      </c:pt>
                      <c:pt idx="3426">
                        <c:v>2092.1</c:v>
                      </c:pt>
                      <c:pt idx="3427">
                        <c:v>2092.71</c:v>
                      </c:pt>
                      <c:pt idx="3428">
                        <c:v>2093.3200000000002</c:v>
                      </c:pt>
                      <c:pt idx="3429">
                        <c:v>2093.9299999999998</c:v>
                      </c:pt>
                      <c:pt idx="3430">
                        <c:v>2094.54</c:v>
                      </c:pt>
                      <c:pt idx="3431">
                        <c:v>2095.15</c:v>
                      </c:pt>
                      <c:pt idx="3432">
                        <c:v>2095.7600000000002</c:v>
                      </c:pt>
                      <c:pt idx="3433">
                        <c:v>2096.38</c:v>
                      </c:pt>
                      <c:pt idx="3434">
                        <c:v>2096.9899999999998</c:v>
                      </c:pt>
                      <c:pt idx="3435">
                        <c:v>2097.6</c:v>
                      </c:pt>
                      <c:pt idx="3436">
                        <c:v>2098.21</c:v>
                      </c:pt>
                      <c:pt idx="3437">
                        <c:v>2098.8200000000002</c:v>
                      </c:pt>
                      <c:pt idx="3438">
                        <c:v>2099.4299999999998</c:v>
                      </c:pt>
                      <c:pt idx="3439">
                        <c:v>2100.04</c:v>
                      </c:pt>
                      <c:pt idx="3440">
                        <c:v>2100.65</c:v>
                      </c:pt>
                      <c:pt idx="3441">
                        <c:v>2101.2600000000002</c:v>
                      </c:pt>
                      <c:pt idx="3442">
                        <c:v>2101.87</c:v>
                      </c:pt>
                      <c:pt idx="3443">
                        <c:v>2102.48</c:v>
                      </c:pt>
                      <c:pt idx="3444">
                        <c:v>2103.09</c:v>
                      </c:pt>
                      <c:pt idx="3445">
                        <c:v>2103.6999999999998</c:v>
                      </c:pt>
                      <c:pt idx="3446">
                        <c:v>2104.31</c:v>
                      </c:pt>
                      <c:pt idx="3447">
                        <c:v>2104.92</c:v>
                      </c:pt>
                      <c:pt idx="3448">
                        <c:v>2105.5300000000002</c:v>
                      </c:pt>
                      <c:pt idx="3449">
                        <c:v>2106.14</c:v>
                      </c:pt>
                      <c:pt idx="3450">
                        <c:v>2106.75</c:v>
                      </c:pt>
                      <c:pt idx="3451">
                        <c:v>2107.36</c:v>
                      </c:pt>
                      <c:pt idx="3452">
                        <c:v>2107.9699999999998</c:v>
                      </c:pt>
                      <c:pt idx="3453">
                        <c:v>2108.58</c:v>
                      </c:pt>
                      <c:pt idx="3454">
                        <c:v>2109.1999999999998</c:v>
                      </c:pt>
                      <c:pt idx="3455">
                        <c:v>2109.81</c:v>
                      </c:pt>
                      <c:pt idx="3456">
                        <c:v>2110.42</c:v>
                      </c:pt>
                      <c:pt idx="3457">
                        <c:v>2111.0300000000002</c:v>
                      </c:pt>
                      <c:pt idx="3458">
                        <c:v>2111.64</c:v>
                      </c:pt>
                      <c:pt idx="3459">
                        <c:v>2112.25</c:v>
                      </c:pt>
                      <c:pt idx="3460">
                        <c:v>2112.86</c:v>
                      </c:pt>
                      <c:pt idx="3461">
                        <c:v>2113.4699999999998</c:v>
                      </c:pt>
                      <c:pt idx="3462">
                        <c:v>2114.08</c:v>
                      </c:pt>
                      <c:pt idx="3463">
                        <c:v>2114.69</c:v>
                      </c:pt>
                      <c:pt idx="3464">
                        <c:v>2115.3000000000002</c:v>
                      </c:pt>
                      <c:pt idx="3465">
                        <c:v>2115.91</c:v>
                      </c:pt>
                      <c:pt idx="3466">
                        <c:v>2116.52</c:v>
                      </c:pt>
                      <c:pt idx="3467">
                        <c:v>2117.13</c:v>
                      </c:pt>
                      <c:pt idx="3468">
                        <c:v>2117.7399999999998</c:v>
                      </c:pt>
                      <c:pt idx="3469">
                        <c:v>2118.35</c:v>
                      </c:pt>
                      <c:pt idx="3470">
                        <c:v>2118.96</c:v>
                      </c:pt>
                      <c:pt idx="3471">
                        <c:v>2119.5700000000002</c:v>
                      </c:pt>
                      <c:pt idx="3472">
                        <c:v>2120.1799999999998</c:v>
                      </c:pt>
                      <c:pt idx="3473">
                        <c:v>2120.79</c:v>
                      </c:pt>
                      <c:pt idx="3474">
                        <c:v>2121.4</c:v>
                      </c:pt>
                      <c:pt idx="3475">
                        <c:v>2122.02</c:v>
                      </c:pt>
                      <c:pt idx="3476">
                        <c:v>2122.63</c:v>
                      </c:pt>
                      <c:pt idx="3477">
                        <c:v>2123.2399999999998</c:v>
                      </c:pt>
                      <c:pt idx="3478">
                        <c:v>2123.85</c:v>
                      </c:pt>
                      <c:pt idx="3479">
                        <c:v>2124.46</c:v>
                      </c:pt>
                      <c:pt idx="3480">
                        <c:v>2125.0700000000002</c:v>
                      </c:pt>
                      <c:pt idx="3481">
                        <c:v>2125.6799999999998</c:v>
                      </c:pt>
                      <c:pt idx="3482">
                        <c:v>2126.29</c:v>
                      </c:pt>
                      <c:pt idx="3483">
                        <c:v>2126.9</c:v>
                      </c:pt>
                      <c:pt idx="3484">
                        <c:v>2127.5100000000002</c:v>
                      </c:pt>
                      <c:pt idx="3485">
                        <c:v>2128.12</c:v>
                      </c:pt>
                      <c:pt idx="3486">
                        <c:v>2128.73</c:v>
                      </c:pt>
                      <c:pt idx="3487">
                        <c:v>2129.34</c:v>
                      </c:pt>
                      <c:pt idx="3488">
                        <c:v>2129.9499999999998</c:v>
                      </c:pt>
                      <c:pt idx="3489">
                        <c:v>2130.56</c:v>
                      </c:pt>
                      <c:pt idx="3490">
                        <c:v>2131.17</c:v>
                      </c:pt>
                      <c:pt idx="3491">
                        <c:v>2131.7800000000002</c:v>
                      </c:pt>
                      <c:pt idx="3492">
                        <c:v>2132.39</c:v>
                      </c:pt>
                      <c:pt idx="3493">
                        <c:v>2133</c:v>
                      </c:pt>
                      <c:pt idx="3494">
                        <c:v>2133.61</c:v>
                      </c:pt>
                      <c:pt idx="3495">
                        <c:v>2134.2199999999998</c:v>
                      </c:pt>
                      <c:pt idx="3496">
                        <c:v>2134.84</c:v>
                      </c:pt>
                      <c:pt idx="3497">
                        <c:v>2135.4499999999998</c:v>
                      </c:pt>
                      <c:pt idx="3498">
                        <c:v>2136.06</c:v>
                      </c:pt>
                      <c:pt idx="3499">
                        <c:v>2136.67</c:v>
                      </c:pt>
                      <c:pt idx="3500">
                        <c:v>2137.2800000000002</c:v>
                      </c:pt>
                      <c:pt idx="3501">
                        <c:v>2137.89</c:v>
                      </c:pt>
                      <c:pt idx="3502">
                        <c:v>2138.5</c:v>
                      </c:pt>
                      <c:pt idx="3503">
                        <c:v>2139.11</c:v>
                      </c:pt>
                      <c:pt idx="3504">
                        <c:v>2139.7199999999998</c:v>
                      </c:pt>
                      <c:pt idx="3505">
                        <c:v>2140.33</c:v>
                      </c:pt>
                      <c:pt idx="3506">
                        <c:v>2140.94</c:v>
                      </c:pt>
                      <c:pt idx="3507">
                        <c:v>2141.5500000000002</c:v>
                      </c:pt>
                      <c:pt idx="3508">
                        <c:v>2142.16</c:v>
                      </c:pt>
                      <c:pt idx="3509">
                        <c:v>2142.77</c:v>
                      </c:pt>
                      <c:pt idx="3510">
                        <c:v>2143.38</c:v>
                      </c:pt>
                      <c:pt idx="3511">
                        <c:v>2143.9899999999998</c:v>
                      </c:pt>
                      <c:pt idx="3512">
                        <c:v>2144.6</c:v>
                      </c:pt>
                      <c:pt idx="3513">
                        <c:v>2145.21</c:v>
                      </c:pt>
                      <c:pt idx="3514">
                        <c:v>2145.8200000000002</c:v>
                      </c:pt>
                      <c:pt idx="3515">
                        <c:v>2146.4299999999998</c:v>
                      </c:pt>
                      <c:pt idx="3516">
                        <c:v>2147.04</c:v>
                      </c:pt>
                      <c:pt idx="3517">
                        <c:v>2147.66</c:v>
                      </c:pt>
                      <c:pt idx="3518">
                        <c:v>2148.27</c:v>
                      </c:pt>
                      <c:pt idx="3519">
                        <c:v>2148.88</c:v>
                      </c:pt>
                      <c:pt idx="3520">
                        <c:v>2149.4899999999998</c:v>
                      </c:pt>
                      <c:pt idx="3521">
                        <c:v>2150.1</c:v>
                      </c:pt>
                      <c:pt idx="3522">
                        <c:v>2150.71</c:v>
                      </c:pt>
                      <c:pt idx="3523">
                        <c:v>2151.3200000000002</c:v>
                      </c:pt>
                      <c:pt idx="3524">
                        <c:v>2151.9299999999998</c:v>
                      </c:pt>
                      <c:pt idx="3525">
                        <c:v>2152.54</c:v>
                      </c:pt>
                      <c:pt idx="3526">
                        <c:v>2153.15</c:v>
                      </c:pt>
                      <c:pt idx="3527">
                        <c:v>2153.7600000000002</c:v>
                      </c:pt>
                      <c:pt idx="3528">
                        <c:v>2154.37</c:v>
                      </c:pt>
                      <c:pt idx="3529">
                        <c:v>2154.98</c:v>
                      </c:pt>
                      <c:pt idx="3530">
                        <c:v>2155.59</c:v>
                      </c:pt>
                      <c:pt idx="3531">
                        <c:v>2156.1999999999998</c:v>
                      </c:pt>
                      <c:pt idx="3532">
                        <c:v>2156.81</c:v>
                      </c:pt>
                      <c:pt idx="3533">
                        <c:v>2157.42</c:v>
                      </c:pt>
                      <c:pt idx="3534">
                        <c:v>2158.0300000000002</c:v>
                      </c:pt>
                      <c:pt idx="3535">
                        <c:v>2158.64</c:v>
                      </c:pt>
                      <c:pt idx="3536">
                        <c:v>2159.25</c:v>
                      </c:pt>
                      <c:pt idx="3537">
                        <c:v>2159.86</c:v>
                      </c:pt>
                      <c:pt idx="3538">
                        <c:v>2160.48</c:v>
                      </c:pt>
                      <c:pt idx="3539">
                        <c:v>2161.09</c:v>
                      </c:pt>
                      <c:pt idx="3540">
                        <c:v>2161.6999999999998</c:v>
                      </c:pt>
                      <c:pt idx="3541">
                        <c:v>2162.31</c:v>
                      </c:pt>
                      <c:pt idx="3542">
                        <c:v>2162.92</c:v>
                      </c:pt>
                      <c:pt idx="3543">
                        <c:v>2163.5300000000002</c:v>
                      </c:pt>
                      <c:pt idx="3544">
                        <c:v>2164.14</c:v>
                      </c:pt>
                      <c:pt idx="3545">
                        <c:v>2164.75</c:v>
                      </c:pt>
                      <c:pt idx="3546">
                        <c:v>2165.36</c:v>
                      </c:pt>
                      <c:pt idx="3547">
                        <c:v>2165.9699999999998</c:v>
                      </c:pt>
                      <c:pt idx="3548">
                        <c:v>2166.58</c:v>
                      </c:pt>
                      <c:pt idx="3549">
                        <c:v>2167.19</c:v>
                      </c:pt>
                      <c:pt idx="3550">
                        <c:v>2167.8000000000002</c:v>
                      </c:pt>
                      <c:pt idx="3551">
                        <c:v>2168.41</c:v>
                      </c:pt>
                      <c:pt idx="3552">
                        <c:v>2169.02</c:v>
                      </c:pt>
                      <c:pt idx="3553">
                        <c:v>2169.63</c:v>
                      </c:pt>
                      <c:pt idx="3554">
                        <c:v>2170.2399999999998</c:v>
                      </c:pt>
                      <c:pt idx="3555">
                        <c:v>2170.85</c:v>
                      </c:pt>
                      <c:pt idx="3556">
                        <c:v>2171.46</c:v>
                      </c:pt>
                      <c:pt idx="3557">
                        <c:v>2172.0700000000002</c:v>
                      </c:pt>
                      <c:pt idx="3558">
                        <c:v>2172.6799999999998</c:v>
                      </c:pt>
                      <c:pt idx="3559">
                        <c:v>2173.3000000000002</c:v>
                      </c:pt>
                      <c:pt idx="3560">
                        <c:v>2173.91</c:v>
                      </c:pt>
                      <c:pt idx="3561">
                        <c:v>2174.52</c:v>
                      </c:pt>
                      <c:pt idx="3562">
                        <c:v>2175.13</c:v>
                      </c:pt>
                      <c:pt idx="3563">
                        <c:v>2175.7399999999998</c:v>
                      </c:pt>
                      <c:pt idx="3564">
                        <c:v>2176.35</c:v>
                      </c:pt>
                      <c:pt idx="3565">
                        <c:v>2176.96</c:v>
                      </c:pt>
                      <c:pt idx="3566">
                        <c:v>2177.5700000000002</c:v>
                      </c:pt>
                      <c:pt idx="3567">
                        <c:v>2178.1799999999998</c:v>
                      </c:pt>
                      <c:pt idx="3568">
                        <c:v>2178.79</c:v>
                      </c:pt>
                      <c:pt idx="3569">
                        <c:v>2179.4</c:v>
                      </c:pt>
                      <c:pt idx="3570">
                        <c:v>2180.0100000000002</c:v>
                      </c:pt>
                      <c:pt idx="3571">
                        <c:v>2180.62</c:v>
                      </c:pt>
                      <c:pt idx="3572">
                        <c:v>2181.23</c:v>
                      </c:pt>
                      <c:pt idx="3573">
                        <c:v>2181.84</c:v>
                      </c:pt>
                      <c:pt idx="3574">
                        <c:v>2182.4499999999998</c:v>
                      </c:pt>
                      <c:pt idx="3575">
                        <c:v>2183.06</c:v>
                      </c:pt>
                      <c:pt idx="3576">
                        <c:v>2183.67</c:v>
                      </c:pt>
                      <c:pt idx="3577">
                        <c:v>2184.2800000000002</c:v>
                      </c:pt>
                      <c:pt idx="3578">
                        <c:v>2184.89</c:v>
                      </c:pt>
                      <c:pt idx="3579">
                        <c:v>2185.5</c:v>
                      </c:pt>
                      <c:pt idx="3580">
                        <c:v>2186.12</c:v>
                      </c:pt>
                      <c:pt idx="3581">
                        <c:v>2186.73</c:v>
                      </c:pt>
                      <c:pt idx="3582">
                        <c:v>2187.34</c:v>
                      </c:pt>
                      <c:pt idx="3583">
                        <c:v>2187.9499999999998</c:v>
                      </c:pt>
                      <c:pt idx="3584">
                        <c:v>2188.56</c:v>
                      </c:pt>
                      <c:pt idx="3585">
                        <c:v>2189.17</c:v>
                      </c:pt>
                      <c:pt idx="3586">
                        <c:v>2189.7800000000002</c:v>
                      </c:pt>
                      <c:pt idx="3587">
                        <c:v>2190.39</c:v>
                      </c:pt>
                      <c:pt idx="3588">
                        <c:v>2191</c:v>
                      </c:pt>
                      <c:pt idx="3589">
                        <c:v>2191.61</c:v>
                      </c:pt>
                      <c:pt idx="3590">
                        <c:v>2192.2199999999998</c:v>
                      </c:pt>
                      <c:pt idx="3591">
                        <c:v>2192.83</c:v>
                      </c:pt>
                      <c:pt idx="3592">
                        <c:v>2193.44</c:v>
                      </c:pt>
                      <c:pt idx="3593">
                        <c:v>2194.0500000000002</c:v>
                      </c:pt>
                      <c:pt idx="3594">
                        <c:v>2194.66</c:v>
                      </c:pt>
                      <c:pt idx="3595">
                        <c:v>2195.27</c:v>
                      </c:pt>
                      <c:pt idx="3596">
                        <c:v>2195.88</c:v>
                      </c:pt>
                      <c:pt idx="3597">
                        <c:v>2196.4899999999998</c:v>
                      </c:pt>
                      <c:pt idx="3598">
                        <c:v>2197.1</c:v>
                      </c:pt>
                      <c:pt idx="3599">
                        <c:v>2197.71</c:v>
                      </c:pt>
                      <c:pt idx="3600">
                        <c:v>2198.3200000000002</c:v>
                      </c:pt>
                      <c:pt idx="3601">
                        <c:v>2198.94</c:v>
                      </c:pt>
                      <c:pt idx="3602">
                        <c:v>2199.5500000000002</c:v>
                      </c:pt>
                      <c:pt idx="3603">
                        <c:v>2200.16</c:v>
                      </c:pt>
                      <c:pt idx="3604">
                        <c:v>2200.77</c:v>
                      </c:pt>
                      <c:pt idx="3605">
                        <c:v>2201.38</c:v>
                      </c:pt>
                      <c:pt idx="3606">
                        <c:v>2201.9899999999998</c:v>
                      </c:pt>
                      <c:pt idx="3607">
                        <c:v>2202.6</c:v>
                      </c:pt>
                      <c:pt idx="3608">
                        <c:v>2203.21</c:v>
                      </c:pt>
                      <c:pt idx="3609">
                        <c:v>2203.8200000000002</c:v>
                      </c:pt>
                      <c:pt idx="3610">
                        <c:v>2204.4299999999998</c:v>
                      </c:pt>
                      <c:pt idx="3611">
                        <c:v>2205.04</c:v>
                      </c:pt>
                      <c:pt idx="3612">
                        <c:v>2205.65</c:v>
                      </c:pt>
                      <c:pt idx="3613">
                        <c:v>2206.2600000000002</c:v>
                      </c:pt>
                      <c:pt idx="3614">
                        <c:v>2206.87</c:v>
                      </c:pt>
                      <c:pt idx="3615">
                        <c:v>2207.48</c:v>
                      </c:pt>
                      <c:pt idx="3616">
                        <c:v>2208.09</c:v>
                      </c:pt>
                      <c:pt idx="3617">
                        <c:v>2208.6999999999998</c:v>
                      </c:pt>
                      <c:pt idx="3618">
                        <c:v>2209.31</c:v>
                      </c:pt>
                      <c:pt idx="3619">
                        <c:v>2209.92</c:v>
                      </c:pt>
                      <c:pt idx="3620">
                        <c:v>2210.5300000000002</c:v>
                      </c:pt>
                      <c:pt idx="3621">
                        <c:v>2211.14</c:v>
                      </c:pt>
                      <c:pt idx="3622">
                        <c:v>2211.7600000000002</c:v>
                      </c:pt>
                      <c:pt idx="3623">
                        <c:v>2212.37</c:v>
                      </c:pt>
                      <c:pt idx="3624">
                        <c:v>2212.98</c:v>
                      </c:pt>
                      <c:pt idx="3625">
                        <c:v>2213.59</c:v>
                      </c:pt>
                      <c:pt idx="3626">
                        <c:v>2214.1999999999998</c:v>
                      </c:pt>
                      <c:pt idx="3627">
                        <c:v>2214.81</c:v>
                      </c:pt>
                      <c:pt idx="3628">
                        <c:v>2215.42</c:v>
                      </c:pt>
                      <c:pt idx="3629">
                        <c:v>2216.0300000000002</c:v>
                      </c:pt>
                      <c:pt idx="3630">
                        <c:v>2216.64</c:v>
                      </c:pt>
                      <c:pt idx="3631">
                        <c:v>2217.25</c:v>
                      </c:pt>
                      <c:pt idx="3632">
                        <c:v>2217.86</c:v>
                      </c:pt>
                      <c:pt idx="3633">
                        <c:v>2218.4699999999998</c:v>
                      </c:pt>
                      <c:pt idx="3634">
                        <c:v>2219.08</c:v>
                      </c:pt>
                      <c:pt idx="3635">
                        <c:v>2219.69</c:v>
                      </c:pt>
                      <c:pt idx="3636">
                        <c:v>2220.3000000000002</c:v>
                      </c:pt>
                      <c:pt idx="3637">
                        <c:v>2220.91</c:v>
                      </c:pt>
                      <c:pt idx="3638">
                        <c:v>2221.52</c:v>
                      </c:pt>
                      <c:pt idx="3639">
                        <c:v>2222.13</c:v>
                      </c:pt>
                      <c:pt idx="3640">
                        <c:v>2222.7399999999998</c:v>
                      </c:pt>
                      <c:pt idx="3641">
                        <c:v>2223.35</c:v>
                      </c:pt>
                      <c:pt idx="3642">
                        <c:v>2223.96</c:v>
                      </c:pt>
                      <c:pt idx="3643">
                        <c:v>2224.58</c:v>
                      </c:pt>
                      <c:pt idx="3644">
                        <c:v>2225.19</c:v>
                      </c:pt>
                      <c:pt idx="3645">
                        <c:v>2225.8000000000002</c:v>
                      </c:pt>
                      <c:pt idx="3646">
                        <c:v>2226.41</c:v>
                      </c:pt>
                      <c:pt idx="3647">
                        <c:v>2227.02</c:v>
                      </c:pt>
                      <c:pt idx="3648">
                        <c:v>2227.63</c:v>
                      </c:pt>
                      <c:pt idx="3649">
                        <c:v>2228.2399999999998</c:v>
                      </c:pt>
                      <c:pt idx="3650">
                        <c:v>2228.85</c:v>
                      </c:pt>
                      <c:pt idx="3651">
                        <c:v>2229.46</c:v>
                      </c:pt>
                      <c:pt idx="3652">
                        <c:v>2230.0700000000002</c:v>
                      </c:pt>
                      <c:pt idx="3653">
                        <c:v>2230.6799999999998</c:v>
                      </c:pt>
                      <c:pt idx="3654">
                        <c:v>2231.29</c:v>
                      </c:pt>
                      <c:pt idx="3655">
                        <c:v>2231.9</c:v>
                      </c:pt>
                      <c:pt idx="3656">
                        <c:v>2232.5100000000002</c:v>
                      </c:pt>
                      <c:pt idx="3657">
                        <c:v>2233.12</c:v>
                      </c:pt>
                      <c:pt idx="3658">
                        <c:v>2233.73</c:v>
                      </c:pt>
                      <c:pt idx="3659">
                        <c:v>2234.34</c:v>
                      </c:pt>
                      <c:pt idx="3660">
                        <c:v>2234.9499999999998</c:v>
                      </c:pt>
                      <c:pt idx="3661">
                        <c:v>2235.56</c:v>
                      </c:pt>
                      <c:pt idx="3662">
                        <c:v>2236.17</c:v>
                      </c:pt>
                      <c:pt idx="3663">
                        <c:v>2236.7800000000002</c:v>
                      </c:pt>
                      <c:pt idx="3664">
                        <c:v>2237.4</c:v>
                      </c:pt>
                      <c:pt idx="3665">
                        <c:v>2238.0100000000002</c:v>
                      </c:pt>
                      <c:pt idx="3666">
                        <c:v>2238.62</c:v>
                      </c:pt>
                      <c:pt idx="3667">
                        <c:v>2239.23</c:v>
                      </c:pt>
                      <c:pt idx="3668">
                        <c:v>2239.84</c:v>
                      </c:pt>
                      <c:pt idx="3669">
                        <c:v>2240.4499999999998</c:v>
                      </c:pt>
                      <c:pt idx="3670">
                        <c:v>2241.06</c:v>
                      </c:pt>
                      <c:pt idx="3671">
                        <c:v>2241.67</c:v>
                      </c:pt>
                      <c:pt idx="3672">
                        <c:v>2242.2800000000002</c:v>
                      </c:pt>
                      <c:pt idx="3673">
                        <c:v>2242.89</c:v>
                      </c:pt>
                      <c:pt idx="3674">
                        <c:v>2243.5</c:v>
                      </c:pt>
                      <c:pt idx="3675">
                        <c:v>2244.11</c:v>
                      </c:pt>
                      <c:pt idx="3676">
                        <c:v>2244.7199999999998</c:v>
                      </c:pt>
                      <c:pt idx="3677">
                        <c:v>2245.33</c:v>
                      </c:pt>
                      <c:pt idx="3678">
                        <c:v>2245.94</c:v>
                      </c:pt>
                      <c:pt idx="3679">
                        <c:v>2246.5500000000002</c:v>
                      </c:pt>
                      <c:pt idx="3680">
                        <c:v>2247.16</c:v>
                      </c:pt>
                      <c:pt idx="3681">
                        <c:v>2247.77</c:v>
                      </c:pt>
                      <c:pt idx="3682">
                        <c:v>2248.38</c:v>
                      </c:pt>
                      <c:pt idx="3683">
                        <c:v>2248.9899999999998</c:v>
                      </c:pt>
                      <c:pt idx="3684">
                        <c:v>2249.6</c:v>
                      </c:pt>
                      <c:pt idx="3685">
                        <c:v>2250.2199999999998</c:v>
                      </c:pt>
                      <c:pt idx="3686">
                        <c:v>2250.83</c:v>
                      </c:pt>
                      <c:pt idx="3687">
                        <c:v>2251.44</c:v>
                      </c:pt>
                      <c:pt idx="3688">
                        <c:v>2252.0500000000002</c:v>
                      </c:pt>
                      <c:pt idx="3689">
                        <c:v>2252.66</c:v>
                      </c:pt>
                      <c:pt idx="3690">
                        <c:v>2253.27</c:v>
                      </c:pt>
                      <c:pt idx="3691">
                        <c:v>2253.88</c:v>
                      </c:pt>
                      <c:pt idx="3692">
                        <c:v>2254.4899999999998</c:v>
                      </c:pt>
                      <c:pt idx="3693">
                        <c:v>2255.1</c:v>
                      </c:pt>
                      <c:pt idx="3694">
                        <c:v>2255.71</c:v>
                      </c:pt>
                      <c:pt idx="3695">
                        <c:v>2256.3200000000002</c:v>
                      </c:pt>
                      <c:pt idx="3696">
                        <c:v>2256.9299999999998</c:v>
                      </c:pt>
                      <c:pt idx="3697">
                        <c:v>2257.54</c:v>
                      </c:pt>
                      <c:pt idx="3698">
                        <c:v>2258.15</c:v>
                      </c:pt>
                      <c:pt idx="3699">
                        <c:v>2258.7600000000002</c:v>
                      </c:pt>
                      <c:pt idx="3700">
                        <c:v>2259.37</c:v>
                      </c:pt>
                      <c:pt idx="3701">
                        <c:v>2259.98</c:v>
                      </c:pt>
                      <c:pt idx="3702">
                        <c:v>2260.59</c:v>
                      </c:pt>
                      <c:pt idx="3703">
                        <c:v>2261.1999999999998</c:v>
                      </c:pt>
                      <c:pt idx="3704">
                        <c:v>2261.81</c:v>
                      </c:pt>
                      <c:pt idx="3705">
                        <c:v>2262.42</c:v>
                      </c:pt>
                      <c:pt idx="3706">
                        <c:v>2263.04</c:v>
                      </c:pt>
                      <c:pt idx="3707">
                        <c:v>2263.65</c:v>
                      </c:pt>
                      <c:pt idx="3708">
                        <c:v>2264.2600000000002</c:v>
                      </c:pt>
                      <c:pt idx="3709">
                        <c:v>2264.87</c:v>
                      </c:pt>
                      <c:pt idx="3710">
                        <c:v>2265.48</c:v>
                      </c:pt>
                      <c:pt idx="3711">
                        <c:v>2266.09</c:v>
                      </c:pt>
                      <c:pt idx="3712">
                        <c:v>2266.6999999999998</c:v>
                      </c:pt>
                      <c:pt idx="3713">
                        <c:v>2267.31</c:v>
                      </c:pt>
                      <c:pt idx="3714">
                        <c:v>2267.92</c:v>
                      </c:pt>
                      <c:pt idx="3715">
                        <c:v>2268.5300000000002</c:v>
                      </c:pt>
                      <c:pt idx="3716">
                        <c:v>2269.14</c:v>
                      </c:pt>
                      <c:pt idx="3717">
                        <c:v>2269.75</c:v>
                      </c:pt>
                      <c:pt idx="3718">
                        <c:v>2270.36</c:v>
                      </c:pt>
                      <c:pt idx="3719">
                        <c:v>2270.9699999999998</c:v>
                      </c:pt>
                      <c:pt idx="3720">
                        <c:v>2271.58</c:v>
                      </c:pt>
                      <c:pt idx="3721">
                        <c:v>2272.19</c:v>
                      </c:pt>
                      <c:pt idx="3722">
                        <c:v>2272.8000000000002</c:v>
                      </c:pt>
                      <c:pt idx="3723">
                        <c:v>2273.41</c:v>
                      </c:pt>
                      <c:pt idx="3724">
                        <c:v>2274.02</c:v>
                      </c:pt>
                      <c:pt idx="3725">
                        <c:v>2274.63</c:v>
                      </c:pt>
                      <c:pt idx="3726">
                        <c:v>2275.2399999999998</c:v>
                      </c:pt>
                      <c:pt idx="3727">
                        <c:v>2275.86</c:v>
                      </c:pt>
                      <c:pt idx="3728">
                        <c:v>2276.4699999999998</c:v>
                      </c:pt>
                      <c:pt idx="3729">
                        <c:v>2277.08</c:v>
                      </c:pt>
                      <c:pt idx="3730">
                        <c:v>2277.69</c:v>
                      </c:pt>
                      <c:pt idx="3731">
                        <c:v>2278.3000000000002</c:v>
                      </c:pt>
                      <c:pt idx="3732">
                        <c:v>2278.91</c:v>
                      </c:pt>
                      <c:pt idx="3733">
                        <c:v>2279.52</c:v>
                      </c:pt>
                      <c:pt idx="3734">
                        <c:v>2280.13</c:v>
                      </c:pt>
                      <c:pt idx="3735">
                        <c:v>2280.7399999999998</c:v>
                      </c:pt>
                      <c:pt idx="3736">
                        <c:v>2281.35</c:v>
                      </c:pt>
                      <c:pt idx="3737">
                        <c:v>2281.96</c:v>
                      </c:pt>
                      <c:pt idx="3738">
                        <c:v>2282.5700000000002</c:v>
                      </c:pt>
                      <c:pt idx="3739">
                        <c:v>2283.1799999999998</c:v>
                      </c:pt>
                      <c:pt idx="3740">
                        <c:v>2283.79</c:v>
                      </c:pt>
                      <c:pt idx="3741">
                        <c:v>2284.4</c:v>
                      </c:pt>
                      <c:pt idx="3742">
                        <c:v>2285.0100000000002</c:v>
                      </c:pt>
                      <c:pt idx="3743">
                        <c:v>2285.62</c:v>
                      </c:pt>
                      <c:pt idx="3744">
                        <c:v>2286.23</c:v>
                      </c:pt>
                      <c:pt idx="3745">
                        <c:v>2286.84</c:v>
                      </c:pt>
                      <c:pt idx="3746">
                        <c:v>2287.4499999999998</c:v>
                      </c:pt>
                      <c:pt idx="3747">
                        <c:v>2288.06</c:v>
                      </c:pt>
                      <c:pt idx="3748">
                        <c:v>2288.6799999999998</c:v>
                      </c:pt>
                      <c:pt idx="3749">
                        <c:v>2289.29</c:v>
                      </c:pt>
                      <c:pt idx="3750">
                        <c:v>2289.9</c:v>
                      </c:pt>
                      <c:pt idx="3751">
                        <c:v>2290.5100000000002</c:v>
                      </c:pt>
                      <c:pt idx="3752">
                        <c:v>2291.12</c:v>
                      </c:pt>
                      <c:pt idx="3753">
                        <c:v>2291.73</c:v>
                      </c:pt>
                      <c:pt idx="3754">
                        <c:v>2292.34</c:v>
                      </c:pt>
                      <c:pt idx="3755">
                        <c:v>2292.9499999999998</c:v>
                      </c:pt>
                      <c:pt idx="3756">
                        <c:v>2293.56</c:v>
                      </c:pt>
                      <c:pt idx="3757">
                        <c:v>2294.17</c:v>
                      </c:pt>
                      <c:pt idx="3758">
                        <c:v>2294.7800000000002</c:v>
                      </c:pt>
                      <c:pt idx="3759">
                        <c:v>2295.39</c:v>
                      </c:pt>
                      <c:pt idx="3760">
                        <c:v>2296</c:v>
                      </c:pt>
                      <c:pt idx="3761">
                        <c:v>2296.61</c:v>
                      </c:pt>
                      <c:pt idx="3762">
                        <c:v>2297.2199999999998</c:v>
                      </c:pt>
                      <c:pt idx="3763">
                        <c:v>2297.83</c:v>
                      </c:pt>
                      <c:pt idx="3764">
                        <c:v>2298.44</c:v>
                      </c:pt>
                      <c:pt idx="3765">
                        <c:v>2299.0500000000002</c:v>
                      </c:pt>
                      <c:pt idx="3766">
                        <c:v>2299.66</c:v>
                      </c:pt>
                      <c:pt idx="3767">
                        <c:v>2300.27</c:v>
                      </c:pt>
                      <c:pt idx="3768">
                        <c:v>2300.88</c:v>
                      </c:pt>
                      <c:pt idx="3769">
                        <c:v>2301.5</c:v>
                      </c:pt>
                      <c:pt idx="3770">
                        <c:v>2302.11</c:v>
                      </c:pt>
                      <c:pt idx="3771">
                        <c:v>2302.7199999999998</c:v>
                      </c:pt>
                      <c:pt idx="3772">
                        <c:v>2303.33</c:v>
                      </c:pt>
                      <c:pt idx="3773">
                        <c:v>2303.94</c:v>
                      </c:pt>
                      <c:pt idx="3774">
                        <c:v>2304.5500000000002</c:v>
                      </c:pt>
                      <c:pt idx="3775">
                        <c:v>2305.16</c:v>
                      </c:pt>
                      <c:pt idx="3776">
                        <c:v>2305.77</c:v>
                      </c:pt>
                      <c:pt idx="3777">
                        <c:v>2306.38</c:v>
                      </c:pt>
                      <c:pt idx="3778">
                        <c:v>2306.9899999999998</c:v>
                      </c:pt>
                      <c:pt idx="3779">
                        <c:v>2307.6</c:v>
                      </c:pt>
                      <c:pt idx="3780">
                        <c:v>2308.21</c:v>
                      </c:pt>
                      <c:pt idx="3781">
                        <c:v>2308.8200000000002</c:v>
                      </c:pt>
                      <c:pt idx="3782">
                        <c:v>2309.4299999999998</c:v>
                      </c:pt>
                      <c:pt idx="3783">
                        <c:v>2310.04</c:v>
                      </c:pt>
                      <c:pt idx="3784">
                        <c:v>2310.65</c:v>
                      </c:pt>
                      <c:pt idx="3785">
                        <c:v>2311.2600000000002</c:v>
                      </c:pt>
                      <c:pt idx="3786">
                        <c:v>2311.87</c:v>
                      </c:pt>
                      <c:pt idx="3787">
                        <c:v>2312.48</c:v>
                      </c:pt>
                      <c:pt idx="3788">
                        <c:v>2313.09</c:v>
                      </c:pt>
                      <c:pt idx="3789">
                        <c:v>2313.6999999999998</c:v>
                      </c:pt>
                      <c:pt idx="3790">
                        <c:v>2314.3200000000002</c:v>
                      </c:pt>
                      <c:pt idx="3791">
                        <c:v>2314.9299999999998</c:v>
                      </c:pt>
                      <c:pt idx="3792">
                        <c:v>2315.54</c:v>
                      </c:pt>
                      <c:pt idx="3793">
                        <c:v>2316.15</c:v>
                      </c:pt>
                      <c:pt idx="3794">
                        <c:v>2316.7600000000002</c:v>
                      </c:pt>
                      <c:pt idx="3795">
                        <c:v>2317.37</c:v>
                      </c:pt>
                      <c:pt idx="3796">
                        <c:v>2317.98</c:v>
                      </c:pt>
                      <c:pt idx="3797">
                        <c:v>2318.59</c:v>
                      </c:pt>
                      <c:pt idx="3798">
                        <c:v>2319.1999999999998</c:v>
                      </c:pt>
                      <c:pt idx="3799">
                        <c:v>2319.81</c:v>
                      </c:pt>
                      <c:pt idx="3800">
                        <c:v>2320.42</c:v>
                      </c:pt>
                      <c:pt idx="3801">
                        <c:v>2321.0300000000002</c:v>
                      </c:pt>
                      <c:pt idx="3802">
                        <c:v>2321.64</c:v>
                      </c:pt>
                      <c:pt idx="3803">
                        <c:v>2322.25</c:v>
                      </c:pt>
                      <c:pt idx="3804">
                        <c:v>2322.86</c:v>
                      </c:pt>
                      <c:pt idx="3805">
                        <c:v>2323.4699999999998</c:v>
                      </c:pt>
                      <c:pt idx="3806">
                        <c:v>2324.08</c:v>
                      </c:pt>
                      <c:pt idx="3807">
                        <c:v>2324.69</c:v>
                      </c:pt>
                      <c:pt idx="3808">
                        <c:v>2325.3000000000002</c:v>
                      </c:pt>
                      <c:pt idx="3809">
                        <c:v>2325.91</c:v>
                      </c:pt>
                      <c:pt idx="3810">
                        <c:v>2326.52</c:v>
                      </c:pt>
                      <c:pt idx="3811">
                        <c:v>2327.14</c:v>
                      </c:pt>
                      <c:pt idx="3812">
                        <c:v>2327.75</c:v>
                      </c:pt>
                      <c:pt idx="3813">
                        <c:v>2328.36</c:v>
                      </c:pt>
                      <c:pt idx="3814">
                        <c:v>2328.9699999999998</c:v>
                      </c:pt>
                      <c:pt idx="3815">
                        <c:v>2329.58</c:v>
                      </c:pt>
                      <c:pt idx="3816">
                        <c:v>2330.19</c:v>
                      </c:pt>
                      <c:pt idx="3817">
                        <c:v>2330.8000000000002</c:v>
                      </c:pt>
                      <c:pt idx="3818">
                        <c:v>2331.41</c:v>
                      </c:pt>
                      <c:pt idx="3819">
                        <c:v>2332.02</c:v>
                      </c:pt>
                      <c:pt idx="3820">
                        <c:v>2332.63</c:v>
                      </c:pt>
                      <c:pt idx="3821">
                        <c:v>2333.2399999999998</c:v>
                      </c:pt>
                      <c:pt idx="3822">
                        <c:v>2333.85</c:v>
                      </c:pt>
                      <c:pt idx="3823">
                        <c:v>2334.46</c:v>
                      </c:pt>
                      <c:pt idx="3824">
                        <c:v>2335.0700000000002</c:v>
                      </c:pt>
                      <c:pt idx="3825">
                        <c:v>2335.6799999999998</c:v>
                      </c:pt>
                      <c:pt idx="3826">
                        <c:v>2336.29</c:v>
                      </c:pt>
                      <c:pt idx="3827">
                        <c:v>2336.9</c:v>
                      </c:pt>
                      <c:pt idx="3828">
                        <c:v>2337.5100000000002</c:v>
                      </c:pt>
                      <c:pt idx="3829">
                        <c:v>2338.12</c:v>
                      </c:pt>
                      <c:pt idx="3830">
                        <c:v>2338.73</c:v>
                      </c:pt>
                      <c:pt idx="3831">
                        <c:v>2339.34</c:v>
                      </c:pt>
                      <c:pt idx="3832">
                        <c:v>2339.96</c:v>
                      </c:pt>
                      <c:pt idx="3833">
                        <c:v>2340.5700000000002</c:v>
                      </c:pt>
                      <c:pt idx="3834">
                        <c:v>2341.1799999999998</c:v>
                      </c:pt>
                      <c:pt idx="3835">
                        <c:v>2341.79</c:v>
                      </c:pt>
                      <c:pt idx="3836">
                        <c:v>2342.4</c:v>
                      </c:pt>
                      <c:pt idx="3837">
                        <c:v>2343.0100000000002</c:v>
                      </c:pt>
                      <c:pt idx="3838">
                        <c:v>2343.62</c:v>
                      </c:pt>
                      <c:pt idx="3839">
                        <c:v>2344.23</c:v>
                      </c:pt>
                      <c:pt idx="3840">
                        <c:v>2344.84</c:v>
                      </c:pt>
                      <c:pt idx="3841">
                        <c:v>2345.4499999999998</c:v>
                      </c:pt>
                      <c:pt idx="3842">
                        <c:v>2346.06</c:v>
                      </c:pt>
                      <c:pt idx="3843">
                        <c:v>2346.67</c:v>
                      </c:pt>
                      <c:pt idx="3844">
                        <c:v>2347.2800000000002</c:v>
                      </c:pt>
                      <c:pt idx="3845">
                        <c:v>2347.89</c:v>
                      </c:pt>
                      <c:pt idx="3846">
                        <c:v>2348.5</c:v>
                      </c:pt>
                      <c:pt idx="3847">
                        <c:v>2349.11</c:v>
                      </c:pt>
                      <c:pt idx="3848">
                        <c:v>2349.7199999999998</c:v>
                      </c:pt>
                      <c:pt idx="3849">
                        <c:v>2350.33</c:v>
                      </c:pt>
                      <c:pt idx="3850">
                        <c:v>2350.94</c:v>
                      </c:pt>
                      <c:pt idx="3851">
                        <c:v>2351.5500000000002</c:v>
                      </c:pt>
                      <c:pt idx="3852">
                        <c:v>2352.16</c:v>
                      </c:pt>
                      <c:pt idx="3853">
                        <c:v>2352.7800000000002</c:v>
                      </c:pt>
                      <c:pt idx="3854">
                        <c:v>2353.39</c:v>
                      </c:pt>
                      <c:pt idx="3855">
                        <c:v>2354</c:v>
                      </c:pt>
                      <c:pt idx="3856">
                        <c:v>2354.61</c:v>
                      </c:pt>
                      <c:pt idx="3857">
                        <c:v>2355.2199999999998</c:v>
                      </c:pt>
                      <c:pt idx="3858">
                        <c:v>2355.83</c:v>
                      </c:pt>
                      <c:pt idx="3859">
                        <c:v>2356.44</c:v>
                      </c:pt>
                      <c:pt idx="3860">
                        <c:v>2357.0500000000002</c:v>
                      </c:pt>
                      <c:pt idx="3861">
                        <c:v>2357.66</c:v>
                      </c:pt>
                      <c:pt idx="3862">
                        <c:v>2358.27</c:v>
                      </c:pt>
                      <c:pt idx="3863">
                        <c:v>2358.88</c:v>
                      </c:pt>
                      <c:pt idx="3864">
                        <c:v>2359.4899999999998</c:v>
                      </c:pt>
                      <c:pt idx="3865">
                        <c:v>2360.1</c:v>
                      </c:pt>
                      <c:pt idx="3866">
                        <c:v>2360.71</c:v>
                      </c:pt>
                      <c:pt idx="3867">
                        <c:v>2361.3200000000002</c:v>
                      </c:pt>
                      <c:pt idx="3868">
                        <c:v>2361.9299999999998</c:v>
                      </c:pt>
                      <c:pt idx="3869">
                        <c:v>2362.54</c:v>
                      </c:pt>
                      <c:pt idx="3870">
                        <c:v>2363.15</c:v>
                      </c:pt>
                      <c:pt idx="3871">
                        <c:v>2363.7600000000002</c:v>
                      </c:pt>
                      <c:pt idx="3872">
                        <c:v>2364.37</c:v>
                      </c:pt>
                      <c:pt idx="3873">
                        <c:v>2364.98</c:v>
                      </c:pt>
                      <c:pt idx="3874">
                        <c:v>2365.6</c:v>
                      </c:pt>
                      <c:pt idx="3875">
                        <c:v>2366.21</c:v>
                      </c:pt>
                      <c:pt idx="3876">
                        <c:v>2366.8200000000002</c:v>
                      </c:pt>
                      <c:pt idx="3877">
                        <c:v>2367.4299999999998</c:v>
                      </c:pt>
                      <c:pt idx="3878">
                        <c:v>2368.04</c:v>
                      </c:pt>
                      <c:pt idx="3879">
                        <c:v>2368.65</c:v>
                      </c:pt>
                      <c:pt idx="3880">
                        <c:v>2369.2600000000002</c:v>
                      </c:pt>
                      <c:pt idx="3881">
                        <c:v>2369.87</c:v>
                      </c:pt>
                      <c:pt idx="3882">
                        <c:v>2370.48</c:v>
                      </c:pt>
                      <c:pt idx="3883">
                        <c:v>2371.09</c:v>
                      </c:pt>
                      <c:pt idx="3884">
                        <c:v>2371.6999999999998</c:v>
                      </c:pt>
                      <c:pt idx="3885">
                        <c:v>2372.31</c:v>
                      </c:pt>
                      <c:pt idx="3886">
                        <c:v>2372.92</c:v>
                      </c:pt>
                      <c:pt idx="3887">
                        <c:v>2373.5300000000002</c:v>
                      </c:pt>
                      <c:pt idx="3888">
                        <c:v>2374.14</c:v>
                      </c:pt>
                      <c:pt idx="3889">
                        <c:v>2374.75</c:v>
                      </c:pt>
                      <c:pt idx="3890">
                        <c:v>2375.36</c:v>
                      </c:pt>
                      <c:pt idx="3891">
                        <c:v>2375.9699999999998</c:v>
                      </c:pt>
                      <c:pt idx="3892">
                        <c:v>2376.58</c:v>
                      </c:pt>
                      <c:pt idx="3893">
                        <c:v>2377.19</c:v>
                      </c:pt>
                      <c:pt idx="3894">
                        <c:v>2377.8000000000002</c:v>
                      </c:pt>
                      <c:pt idx="3895">
                        <c:v>2378.42</c:v>
                      </c:pt>
                      <c:pt idx="3896">
                        <c:v>2379.0300000000002</c:v>
                      </c:pt>
                      <c:pt idx="3897">
                        <c:v>2379.64</c:v>
                      </c:pt>
                      <c:pt idx="3898">
                        <c:v>2380.25</c:v>
                      </c:pt>
                      <c:pt idx="3899">
                        <c:v>2380.86</c:v>
                      </c:pt>
                      <c:pt idx="3900">
                        <c:v>2381.4699999999998</c:v>
                      </c:pt>
                      <c:pt idx="3901">
                        <c:v>2382.08</c:v>
                      </c:pt>
                      <c:pt idx="3902">
                        <c:v>2382.69</c:v>
                      </c:pt>
                      <c:pt idx="3903">
                        <c:v>2383.3000000000002</c:v>
                      </c:pt>
                      <c:pt idx="3904">
                        <c:v>2383.91</c:v>
                      </c:pt>
                      <c:pt idx="3905">
                        <c:v>2384.52</c:v>
                      </c:pt>
                      <c:pt idx="3906">
                        <c:v>2385.13</c:v>
                      </c:pt>
                      <c:pt idx="3907">
                        <c:v>2385.7399999999998</c:v>
                      </c:pt>
                      <c:pt idx="3908">
                        <c:v>2386.35</c:v>
                      </c:pt>
                      <c:pt idx="3909">
                        <c:v>2386.96</c:v>
                      </c:pt>
                      <c:pt idx="3910">
                        <c:v>2387.5700000000002</c:v>
                      </c:pt>
                      <c:pt idx="3911">
                        <c:v>2388.1799999999998</c:v>
                      </c:pt>
                      <c:pt idx="3912">
                        <c:v>2388.79</c:v>
                      </c:pt>
                      <c:pt idx="3913">
                        <c:v>2389.4</c:v>
                      </c:pt>
                      <c:pt idx="3914">
                        <c:v>2390.0100000000002</c:v>
                      </c:pt>
                      <c:pt idx="3915">
                        <c:v>2390.62</c:v>
                      </c:pt>
                      <c:pt idx="3916">
                        <c:v>2391.2399999999998</c:v>
                      </c:pt>
                      <c:pt idx="3917">
                        <c:v>2391.85</c:v>
                      </c:pt>
                      <c:pt idx="3918">
                        <c:v>2392.46</c:v>
                      </c:pt>
                      <c:pt idx="3919">
                        <c:v>2393.0700000000002</c:v>
                      </c:pt>
                      <c:pt idx="3920">
                        <c:v>2393.6799999999998</c:v>
                      </c:pt>
                      <c:pt idx="3921">
                        <c:v>2394.29</c:v>
                      </c:pt>
                      <c:pt idx="3922">
                        <c:v>2394.9</c:v>
                      </c:pt>
                      <c:pt idx="3923">
                        <c:v>2395.5100000000002</c:v>
                      </c:pt>
                      <c:pt idx="3924">
                        <c:v>2396.12</c:v>
                      </c:pt>
                      <c:pt idx="3925">
                        <c:v>2396.73</c:v>
                      </c:pt>
                      <c:pt idx="3926">
                        <c:v>2397.34</c:v>
                      </c:pt>
                      <c:pt idx="3927">
                        <c:v>2397.9499999999998</c:v>
                      </c:pt>
                      <c:pt idx="3928">
                        <c:v>2398.56</c:v>
                      </c:pt>
                      <c:pt idx="3929">
                        <c:v>2399.17</c:v>
                      </c:pt>
                      <c:pt idx="3930">
                        <c:v>2399.7800000000002</c:v>
                      </c:pt>
                      <c:pt idx="3931">
                        <c:v>2400.39</c:v>
                      </c:pt>
                      <c:pt idx="3932">
                        <c:v>2401</c:v>
                      </c:pt>
                      <c:pt idx="3933">
                        <c:v>2401.61</c:v>
                      </c:pt>
                      <c:pt idx="3934">
                        <c:v>2402.2199999999998</c:v>
                      </c:pt>
                      <c:pt idx="3935">
                        <c:v>2402.83</c:v>
                      </c:pt>
                      <c:pt idx="3936">
                        <c:v>2403.44</c:v>
                      </c:pt>
                      <c:pt idx="3937">
                        <c:v>2404.06</c:v>
                      </c:pt>
                      <c:pt idx="3938">
                        <c:v>2404.67</c:v>
                      </c:pt>
                      <c:pt idx="3939">
                        <c:v>2405.2800000000002</c:v>
                      </c:pt>
                      <c:pt idx="3940">
                        <c:v>2405.89</c:v>
                      </c:pt>
                      <c:pt idx="3941">
                        <c:v>2406.5</c:v>
                      </c:pt>
                      <c:pt idx="3942">
                        <c:v>2407.11</c:v>
                      </c:pt>
                      <c:pt idx="3943">
                        <c:v>2407.7199999999998</c:v>
                      </c:pt>
                      <c:pt idx="3944">
                        <c:v>2408.33</c:v>
                      </c:pt>
                      <c:pt idx="3945">
                        <c:v>2408.94</c:v>
                      </c:pt>
                      <c:pt idx="3946">
                        <c:v>2409.5500000000002</c:v>
                      </c:pt>
                      <c:pt idx="3947">
                        <c:v>2410.16</c:v>
                      </c:pt>
                      <c:pt idx="3948">
                        <c:v>2410.77</c:v>
                      </c:pt>
                      <c:pt idx="3949">
                        <c:v>2411.38</c:v>
                      </c:pt>
                      <c:pt idx="3950">
                        <c:v>2411.9899999999998</c:v>
                      </c:pt>
                      <c:pt idx="3951">
                        <c:v>2412.6</c:v>
                      </c:pt>
                      <c:pt idx="3952">
                        <c:v>2413.21</c:v>
                      </c:pt>
                      <c:pt idx="3953">
                        <c:v>2413.8200000000002</c:v>
                      </c:pt>
                      <c:pt idx="3954">
                        <c:v>2414.4299999999998</c:v>
                      </c:pt>
                      <c:pt idx="3955">
                        <c:v>2415.04</c:v>
                      </c:pt>
                      <c:pt idx="3956">
                        <c:v>2415.65</c:v>
                      </c:pt>
                      <c:pt idx="3957">
                        <c:v>2416.2600000000002</c:v>
                      </c:pt>
                      <c:pt idx="3958">
                        <c:v>2416.88</c:v>
                      </c:pt>
                      <c:pt idx="3959">
                        <c:v>2417.4899999999998</c:v>
                      </c:pt>
                      <c:pt idx="3960">
                        <c:v>2418.1</c:v>
                      </c:pt>
                      <c:pt idx="3961">
                        <c:v>2418.71</c:v>
                      </c:pt>
                      <c:pt idx="3962">
                        <c:v>2419.3200000000002</c:v>
                      </c:pt>
                      <c:pt idx="3963">
                        <c:v>2419.9299999999998</c:v>
                      </c:pt>
                      <c:pt idx="3964">
                        <c:v>2420.54</c:v>
                      </c:pt>
                      <c:pt idx="3965">
                        <c:v>2421.15</c:v>
                      </c:pt>
                      <c:pt idx="3966">
                        <c:v>2421.7600000000002</c:v>
                      </c:pt>
                      <c:pt idx="3967">
                        <c:v>2422.37</c:v>
                      </c:pt>
                      <c:pt idx="3968">
                        <c:v>2422.98</c:v>
                      </c:pt>
                      <c:pt idx="3969">
                        <c:v>2423.59</c:v>
                      </c:pt>
                      <c:pt idx="3970">
                        <c:v>2424.1999999999998</c:v>
                      </c:pt>
                      <c:pt idx="3971">
                        <c:v>2424.81</c:v>
                      </c:pt>
                      <c:pt idx="3972">
                        <c:v>2425.42</c:v>
                      </c:pt>
                      <c:pt idx="3973">
                        <c:v>2426.0300000000002</c:v>
                      </c:pt>
                      <c:pt idx="3974">
                        <c:v>2426.64</c:v>
                      </c:pt>
                      <c:pt idx="3975">
                        <c:v>2427.25</c:v>
                      </c:pt>
                      <c:pt idx="3976">
                        <c:v>2427.86</c:v>
                      </c:pt>
                      <c:pt idx="3977">
                        <c:v>2428.4699999999998</c:v>
                      </c:pt>
                      <c:pt idx="3978">
                        <c:v>2429.08</c:v>
                      </c:pt>
                      <c:pt idx="3979">
                        <c:v>2429.6999999999998</c:v>
                      </c:pt>
                      <c:pt idx="3980">
                        <c:v>2430.31</c:v>
                      </c:pt>
                      <c:pt idx="3981">
                        <c:v>2430.92</c:v>
                      </c:pt>
                      <c:pt idx="3982">
                        <c:v>2431.5300000000002</c:v>
                      </c:pt>
                      <c:pt idx="3983">
                        <c:v>2432.14</c:v>
                      </c:pt>
                      <c:pt idx="3984">
                        <c:v>2432.75</c:v>
                      </c:pt>
                      <c:pt idx="3985">
                        <c:v>2433.36</c:v>
                      </c:pt>
                      <c:pt idx="3986">
                        <c:v>2433.9699999999998</c:v>
                      </c:pt>
                      <c:pt idx="3987">
                        <c:v>2434.58</c:v>
                      </c:pt>
                      <c:pt idx="3988">
                        <c:v>2435.19</c:v>
                      </c:pt>
                      <c:pt idx="3989">
                        <c:v>2435.8000000000002</c:v>
                      </c:pt>
                      <c:pt idx="3990">
                        <c:v>2436.41</c:v>
                      </c:pt>
                      <c:pt idx="3991">
                        <c:v>2437.02</c:v>
                      </c:pt>
                      <c:pt idx="3992">
                        <c:v>2437.63</c:v>
                      </c:pt>
                      <c:pt idx="3993">
                        <c:v>2438.2399999999998</c:v>
                      </c:pt>
                      <c:pt idx="3994">
                        <c:v>2438.85</c:v>
                      </c:pt>
                      <c:pt idx="3995">
                        <c:v>2439.46</c:v>
                      </c:pt>
                      <c:pt idx="3996">
                        <c:v>2440.0700000000002</c:v>
                      </c:pt>
                      <c:pt idx="3997">
                        <c:v>2440.6799999999998</c:v>
                      </c:pt>
                      <c:pt idx="3998">
                        <c:v>2441.29</c:v>
                      </c:pt>
                      <c:pt idx="3999">
                        <c:v>2441.9</c:v>
                      </c:pt>
                      <c:pt idx="4000">
                        <c:v>2442.52</c:v>
                      </c:pt>
                      <c:pt idx="4001">
                        <c:v>2443.13</c:v>
                      </c:pt>
                      <c:pt idx="4002">
                        <c:v>2443.7399999999998</c:v>
                      </c:pt>
                      <c:pt idx="4003">
                        <c:v>2444.35</c:v>
                      </c:pt>
                      <c:pt idx="4004">
                        <c:v>2444.96</c:v>
                      </c:pt>
                      <c:pt idx="4005">
                        <c:v>2445.5700000000002</c:v>
                      </c:pt>
                      <c:pt idx="4006">
                        <c:v>2446.1799999999998</c:v>
                      </c:pt>
                      <c:pt idx="4007">
                        <c:v>2446.79</c:v>
                      </c:pt>
                      <c:pt idx="4008">
                        <c:v>2447.4</c:v>
                      </c:pt>
                      <c:pt idx="4009">
                        <c:v>2448.0100000000002</c:v>
                      </c:pt>
                      <c:pt idx="4010">
                        <c:v>2448.62</c:v>
                      </c:pt>
                      <c:pt idx="4011">
                        <c:v>2449.23</c:v>
                      </c:pt>
                      <c:pt idx="4012">
                        <c:v>2449.84</c:v>
                      </c:pt>
                      <c:pt idx="4013">
                        <c:v>2450.4499999999998</c:v>
                      </c:pt>
                      <c:pt idx="4014">
                        <c:v>2451.06</c:v>
                      </c:pt>
                      <c:pt idx="4015">
                        <c:v>2451.67</c:v>
                      </c:pt>
                      <c:pt idx="4016">
                        <c:v>2452.2800000000002</c:v>
                      </c:pt>
                      <c:pt idx="4017">
                        <c:v>2452.89</c:v>
                      </c:pt>
                      <c:pt idx="4018">
                        <c:v>2453.5</c:v>
                      </c:pt>
                      <c:pt idx="4019">
                        <c:v>2454.11</c:v>
                      </c:pt>
                      <c:pt idx="4020">
                        <c:v>2454.7199999999998</c:v>
                      </c:pt>
                      <c:pt idx="4021">
                        <c:v>2455.34</c:v>
                      </c:pt>
                      <c:pt idx="4022">
                        <c:v>2455.9499999999998</c:v>
                      </c:pt>
                      <c:pt idx="4023">
                        <c:v>2456.56</c:v>
                      </c:pt>
                      <c:pt idx="4024">
                        <c:v>2457.17</c:v>
                      </c:pt>
                      <c:pt idx="4025">
                        <c:v>2457.7800000000002</c:v>
                      </c:pt>
                      <c:pt idx="4026">
                        <c:v>2458.39</c:v>
                      </c:pt>
                      <c:pt idx="4027">
                        <c:v>2459</c:v>
                      </c:pt>
                      <c:pt idx="4028">
                        <c:v>2459.61</c:v>
                      </c:pt>
                      <c:pt idx="4029">
                        <c:v>2460.2199999999998</c:v>
                      </c:pt>
                      <c:pt idx="4030">
                        <c:v>2460.83</c:v>
                      </c:pt>
                      <c:pt idx="4031">
                        <c:v>2461.44</c:v>
                      </c:pt>
                      <c:pt idx="4032">
                        <c:v>2462.0500000000002</c:v>
                      </c:pt>
                      <c:pt idx="4033">
                        <c:v>2462.66</c:v>
                      </c:pt>
                      <c:pt idx="4034">
                        <c:v>2463.27</c:v>
                      </c:pt>
                      <c:pt idx="4035">
                        <c:v>2463.88</c:v>
                      </c:pt>
                      <c:pt idx="4036">
                        <c:v>2464.4899999999998</c:v>
                      </c:pt>
                      <c:pt idx="4037">
                        <c:v>2465.1</c:v>
                      </c:pt>
                      <c:pt idx="4038">
                        <c:v>2465.71</c:v>
                      </c:pt>
                      <c:pt idx="4039">
                        <c:v>2466.3200000000002</c:v>
                      </c:pt>
                      <c:pt idx="4040">
                        <c:v>2466.9299999999998</c:v>
                      </c:pt>
                      <c:pt idx="4041">
                        <c:v>2467.54</c:v>
                      </c:pt>
                      <c:pt idx="4042">
                        <c:v>2468.16</c:v>
                      </c:pt>
                      <c:pt idx="4043">
                        <c:v>2468.77</c:v>
                      </c:pt>
                      <c:pt idx="4044">
                        <c:v>2469.38</c:v>
                      </c:pt>
                      <c:pt idx="4045">
                        <c:v>2469.9899999999998</c:v>
                      </c:pt>
                      <c:pt idx="4046">
                        <c:v>2470.6</c:v>
                      </c:pt>
                      <c:pt idx="4047">
                        <c:v>2471.21</c:v>
                      </c:pt>
                      <c:pt idx="4048">
                        <c:v>2471.8200000000002</c:v>
                      </c:pt>
                      <c:pt idx="4049">
                        <c:v>2472.4299999999998</c:v>
                      </c:pt>
                      <c:pt idx="4050">
                        <c:v>2473.04</c:v>
                      </c:pt>
                      <c:pt idx="4051">
                        <c:v>2473.65</c:v>
                      </c:pt>
                      <c:pt idx="4052">
                        <c:v>2474.2600000000002</c:v>
                      </c:pt>
                      <c:pt idx="4053">
                        <c:v>2474.87</c:v>
                      </c:pt>
                      <c:pt idx="4054">
                        <c:v>2475.48</c:v>
                      </c:pt>
                      <c:pt idx="4055">
                        <c:v>2476.09</c:v>
                      </c:pt>
                      <c:pt idx="4056">
                        <c:v>2476.6999999999998</c:v>
                      </c:pt>
                      <c:pt idx="4057">
                        <c:v>2477.31</c:v>
                      </c:pt>
                      <c:pt idx="4058">
                        <c:v>2477.92</c:v>
                      </c:pt>
                      <c:pt idx="4059">
                        <c:v>2478.5300000000002</c:v>
                      </c:pt>
                      <c:pt idx="4060">
                        <c:v>2479.14</c:v>
                      </c:pt>
                      <c:pt idx="4061">
                        <c:v>2479.75</c:v>
                      </c:pt>
                      <c:pt idx="4062">
                        <c:v>2480.36</c:v>
                      </c:pt>
                      <c:pt idx="4063">
                        <c:v>2480.98</c:v>
                      </c:pt>
                      <c:pt idx="4064">
                        <c:v>2481.59</c:v>
                      </c:pt>
                      <c:pt idx="4065">
                        <c:v>2482.1999999999998</c:v>
                      </c:pt>
                      <c:pt idx="4066">
                        <c:v>2482.81</c:v>
                      </c:pt>
                      <c:pt idx="4067">
                        <c:v>2483.42</c:v>
                      </c:pt>
                      <c:pt idx="4068">
                        <c:v>2484.0300000000002</c:v>
                      </c:pt>
                      <c:pt idx="4069">
                        <c:v>2484.64</c:v>
                      </c:pt>
                      <c:pt idx="4070">
                        <c:v>2485.25</c:v>
                      </c:pt>
                      <c:pt idx="4071">
                        <c:v>2485.86</c:v>
                      </c:pt>
                      <c:pt idx="4072">
                        <c:v>2486.4699999999998</c:v>
                      </c:pt>
                      <c:pt idx="4073">
                        <c:v>2487.08</c:v>
                      </c:pt>
                      <c:pt idx="4074">
                        <c:v>2487.69</c:v>
                      </c:pt>
                      <c:pt idx="4075">
                        <c:v>2488.3000000000002</c:v>
                      </c:pt>
                      <c:pt idx="4076">
                        <c:v>2488.91</c:v>
                      </c:pt>
                      <c:pt idx="4077">
                        <c:v>2489.52</c:v>
                      </c:pt>
                      <c:pt idx="4078">
                        <c:v>2490.13</c:v>
                      </c:pt>
                      <c:pt idx="4079">
                        <c:v>2490.7399999999998</c:v>
                      </c:pt>
                      <c:pt idx="4080">
                        <c:v>2491.35</c:v>
                      </c:pt>
                      <c:pt idx="4081">
                        <c:v>2491.96</c:v>
                      </c:pt>
                      <c:pt idx="4082">
                        <c:v>2492.5700000000002</c:v>
                      </c:pt>
                      <c:pt idx="4083">
                        <c:v>2493.1799999999998</c:v>
                      </c:pt>
                      <c:pt idx="4084">
                        <c:v>2493.8000000000002</c:v>
                      </c:pt>
                      <c:pt idx="4085">
                        <c:v>2494.41</c:v>
                      </c:pt>
                      <c:pt idx="4086">
                        <c:v>2495.02</c:v>
                      </c:pt>
                      <c:pt idx="4087">
                        <c:v>2495.63</c:v>
                      </c:pt>
                      <c:pt idx="4088">
                        <c:v>2496.2399999999998</c:v>
                      </c:pt>
                      <c:pt idx="4089">
                        <c:v>2496.85</c:v>
                      </c:pt>
                      <c:pt idx="4090">
                        <c:v>2497.46</c:v>
                      </c:pt>
                      <c:pt idx="4091">
                        <c:v>2498.0700000000002</c:v>
                      </c:pt>
                      <c:pt idx="4092">
                        <c:v>2498.6799999999998</c:v>
                      </c:pt>
                      <c:pt idx="4093">
                        <c:v>2499.29</c:v>
                      </c:pt>
                      <c:pt idx="4094">
                        <c:v>2499.9</c:v>
                      </c:pt>
                      <c:pt idx="4095">
                        <c:v>2500.5100000000002</c:v>
                      </c:pt>
                    </c:numCache>
                  </c:numRef>
                </c:xVal>
                <c:yVal>
                  <c:numRef>
                    <c:extLst xmlns:c15="http://schemas.microsoft.com/office/drawing/2012/chart">
                      <c:ext xmlns:c15="http://schemas.microsoft.com/office/drawing/2012/chart" uri="{02D57815-91ED-43cb-92C2-25804820EDAC}">
                        <c15:formulaRef>
                          <c15:sqref>'TOAFluxvsFreq (2)'!$F$3:$F$4098</c15:sqref>
                        </c15:formulaRef>
                      </c:ext>
                    </c:extLst>
                    <c:numCache>
                      <c:formatCode>General</c:formatCode>
                      <c:ptCount val="4096"/>
                      <c:pt idx="0">
                        <c:v>4.4590400000000002E-2</c:v>
                      </c:pt>
                      <c:pt idx="1">
                        <c:v>5.95621E-2</c:v>
                      </c:pt>
                      <c:pt idx="2">
                        <c:v>7.7988699999999994E-2</c:v>
                      </c:pt>
                      <c:pt idx="3">
                        <c:v>0.10023</c:v>
                      </c:pt>
                      <c:pt idx="4">
                        <c:v>0.12659599999999999</c:v>
                      </c:pt>
                      <c:pt idx="5">
                        <c:v>0.157333</c:v>
                      </c:pt>
                      <c:pt idx="6">
                        <c:v>0.19261500000000001</c:v>
                      </c:pt>
                      <c:pt idx="7">
                        <c:v>0.23253099999999999</c:v>
                      </c:pt>
                      <c:pt idx="8">
                        <c:v>0.27708100000000002</c:v>
                      </c:pt>
                      <c:pt idx="9">
                        <c:v>0.32617499999999999</c:v>
                      </c:pt>
                      <c:pt idx="10">
                        <c:v>0.37964399999999998</c:v>
                      </c:pt>
                      <c:pt idx="11">
                        <c:v>0.43725199999999997</c:v>
                      </c:pt>
                      <c:pt idx="12">
                        <c:v>0.49872300000000003</c:v>
                      </c:pt>
                      <c:pt idx="13">
                        <c:v>0.56376700000000002</c:v>
                      </c:pt>
                      <c:pt idx="14">
                        <c:v>0.63210999999999995</c:v>
                      </c:pt>
                      <c:pt idx="15">
                        <c:v>0.703515</c:v>
                      </c:pt>
                      <c:pt idx="16">
                        <c:v>0.77779900000000002</c:v>
                      </c:pt>
                      <c:pt idx="17">
                        <c:v>0.85484000000000004</c:v>
                      </c:pt>
                      <c:pt idx="18">
                        <c:v>0.93457500000000004</c:v>
                      </c:pt>
                      <c:pt idx="19">
                        <c:v>1.0169999999999999</c:v>
                      </c:pt>
                      <c:pt idx="20">
                        <c:v>1.1021799999999999</c:v>
                      </c:pt>
                      <c:pt idx="21">
                        <c:v>1.1902600000000001</c:v>
                      </c:pt>
                      <c:pt idx="22">
                        <c:v>1.2814700000000001</c:v>
                      </c:pt>
                      <c:pt idx="23">
                        <c:v>1.3761699999999999</c:v>
                      </c:pt>
                      <c:pt idx="24">
                        <c:v>1.4748300000000001</c:v>
                      </c:pt>
                      <c:pt idx="25">
                        <c:v>1.5780400000000001</c:v>
                      </c:pt>
                      <c:pt idx="26">
                        <c:v>1.6864399999999999</c:v>
                      </c:pt>
                      <c:pt idx="27">
                        <c:v>1.8006500000000001</c:v>
                      </c:pt>
                      <c:pt idx="28">
                        <c:v>1.9211499999999999</c:v>
                      </c:pt>
                      <c:pt idx="29">
                        <c:v>2.0481699999999998</c:v>
                      </c:pt>
                      <c:pt idx="30">
                        <c:v>2.1816399999999998</c:v>
                      </c:pt>
                      <c:pt idx="31">
                        <c:v>2.3211499999999998</c:v>
                      </c:pt>
                      <c:pt idx="32">
                        <c:v>2.4660600000000001</c:v>
                      </c:pt>
                      <c:pt idx="33">
                        <c:v>2.6156100000000002</c:v>
                      </c:pt>
                      <c:pt idx="34">
                        <c:v>2.7691499999999998</c:v>
                      </c:pt>
                      <c:pt idx="35">
                        <c:v>2.9262600000000001</c:v>
                      </c:pt>
                      <c:pt idx="36">
                        <c:v>3.0868899999999999</c:v>
                      </c:pt>
                      <c:pt idx="37">
                        <c:v>3.2513200000000002</c:v>
                      </c:pt>
                      <c:pt idx="38">
                        <c:v>3.4200200000000001</c:v>
                      </c:pt>
                      <c:pt idx="39">
                        <c:v>3.59341</c:v>
                      </c:pt>
                      <c:pt idx="40">
                        <c:v>3.7715399999999999</c:v>
                      </c:pt>
                      <c:pt idx="41">
                        <c:v>3.95391</c:v>
                      </c:pt>
                      <c:pt idx="42">
                        <c:v>4.1393800000000001</c:v>
                      </c:pt>
                      <c:pt idx="43">
                        <c:v>4.3262200000000002</c:v>
                      </c:pt>
                      <c:pt idx="44">
                        <c:v>4.5123499999999996</c:v>
                      </c:pt>
                      <c:pt idx="45">
                        <c:v>4.6957800000000001</c:v>
                      </c:pt>
                      <c:pt idx="46">
                        <c:v>4.8748800000000001</c:v>
                      </c:pt>
                      <c:pt idx="47">
                        <c:v>5.0487799999999998</c:v>
                      </c:pt>
                      <c:pt idx="48">
                        <c:v>5.2174300000000002</c:v>
                      </c:pt>
                      <c:pt idx="49">
                        <c:v>5.3816199999999998</c:v>
                      </c:pt>
                      <c:pt idx="50">
                        <c:v>5.5427499999999998</c:v>
                      </c:pt>
                      <c:pt idx="51">
                        <c:v>5.7025199999999998</c:v>
                      </c:pt>
                      <c:pt idx="52">
                        <c:v>5.8627000000000002</c:v>
                      </c:pt>
                      <c:pt idx="53">
                        <c:v>6.0248499999999998</c:v>
                      </c:pt>
                      <c:pt idx="54">
                        <c:v>6.1902299999999997</c:v>
                      </c:pt>
                      <c:pt idx="55">
                        <c:v>6.3598699999999999</c:v>
                      </c:pt>
                      <c:pt idx="56">
                        <c:v>6.5346900000000003</c:v>
                      </c:pt>
                      <c:pt idx="57">
                        <c:v>6.7156099999999999</c:v>
                      </c:pt>
                      <c:pt idx="58">
                        <c:v>6.9036999999999997</c:v>
                      </c:pt>
                      <c:pt idx="59">
                        <c:v>7.1002400000000003</c:v>
                      </c:pt>
                      <c:pt idx="60">
                        <c:v>7.3065899999999999</c:v>
                      </c:pt>
                      <c:pt idx="61">
                        <c:v>7.52407</c:v>
                      </c:pt>
                      <c:pt idx="62">
                        <c:v>7.75373</c:v>
                      </c:pt>
                      <c:pt idx="63">
                        <c:v>7.9961500000000001</c:v>
                      </c:pt>
                      <c:pt idx="64">
                        <c:v>8.2512299999999996</c:v>
                      </c:pt>
                      <c:pt idx="65">
                        <c:v>8.5181699999999996</c:v>
                      </c:pt>
                      <c:pt idx="66">
                        <c:v>8.7954500000000007</c:v>
                      </c:pt>
                      <c:pt idx="67">
                        <c:v>9.0810499999999994</c:v>
                      </c:pt>
                      <c:pt idx="68">
                        <c:v>9.3727599999999995</c:v>
                      </c:pt>
                      <c:pt idx="69">
                        <c:v>9.6685599999999994</c:v>
                      </c:pt>
                      <c:pt idx="70">
                        <c:v>9.9669799999999995</c:v>
                      </c:pt>
                      <c:pt idx="71">
                        <c:v>10.267300000000001</c:v>
                      </c:pt>
                      <c:pt idx="72">
                        <c:v>10.569599999999999</c:v>
                      </c:pt>
                      <c:pt idx="73">
                        <c:v>10.874599999999999</c:v>
                      </c:pt>
                      <c:pt idx="74">
                        <c:v>11.1828</c:v>
                      </c:pt>
                      <c:pt idx="75">
                        <c:v>11.494199999999999</c:v>
                      </c:pt>
                      <c:pt idx="76">
                        <c:v>11.807499999999999</c:v>
                      </c:pt>
                      <c:pt idx="77">
                        <c:v>12.1198</c:v>
                      </c:pt>
                      <c:pt idx="78">
                        <c:v>12.426600000000001</c:v>
                      </c:pt>
                      <c:pt idx="79">
                        <c:v>12.722300000000001</c:v>
                      </c:pt>
                      <c:pt idx="80">
                        <c:v>13.001200000000001</c:v>
                      </c:pt>
                      <c:pt idx="81">
                        <c:v>13.258599999999999</c:v>
                      </c:pt>
                      <c:pt idx="82">
                        <c:v>13.491899999999999</c:v>
                      </c:pt>
                      <c:pt idx="83">
                        <c:v>13.7014</c:v>
                      </c:pt>
                      <c:pt idx="84">
                        <c:v>13.8903</c:v>
                      </c:pt>
                      <c:pt idx="85">
                        <c:v>14.0647</c:v>
                      </c:pt>
                      <c:pt idx="86">
                        <c:v>14.2324</c:v>
                      </c:pt>
                      <c:pt idx="87">
                        <c:v>14.401999999999999</c:v>
                      </c:pt>
                      <c:pt idx="88">
                        <c:v>14.581899999999999</c:v>
                      </c:pt>
                      <c:pt idx="89">
                        <c:v>14.779</c:v>
                      </c:pt>
                      <c:pt idx="90">
                        <c:v>14.9983</c:v>
                      </c:pt>
                      <c:pt idx="91">
                        <c:v>15.2425</c:v>
                      </c:pt>
                      <c:pt idx="92">
                        <c:v>15.511699999999999</c:v>
                      </c:pt>
                      <c:pt idx="93">
                        <c:v>15.804500000000001</c:v>
                      </c:pt>
                      <c:pt idx="94">
                        <c:v>16.117699999999999</c:v>
                      </c:pt>
                      <c:pt idx="95">
                        <c:v>16.447700000000001</c:v>
                      </c:pt>
                      <c:pt idx="96">
                        <c:v>16.790500000000002</c:v>
                      </c:pt>
                      <c:pt idx="97">
                        <c:v>17.142700000000001</c:v>
                      </c:pt>
                      <c:pt idx="98">
                        <c:v>17.501899999999999</c:v>
                      </c:pt>
                      <c:pt idx="99">
                        <c:v>17.866199999999999</c:v>
                      </c:pt>
                      <c:pt idx="100">
                        <c:v>18.2348</c:v>
                      </c:pt>
                      <c:pt idx="101">
                        <c:v>18.6067</c:v>
                      </c:pt>
                      <c:pt idx="102">
                        <c:v>18.981100000000001</c:v>
                      </c:pt>
                      <c:pt idx="103">
                        <c:v>19.356200000000001</c:v>
                      </c:pt>
                      <c:pt idx="104">
                        <c:v>19.729600000000001</c:v>
                      </c:pt>
                      <c:pt idx="105">
                        <c:v>20.098400000000002</c:v>
                      </c:pt>
                      <c:pt idx="106">
                        <c:v>20.459299999999999</c:v>
                      </c:pt>
                      <c:pt idx="107">
                        <c:v>20.809799999999999</c:v>
                      </c:pt>
                      <c:pt idx="108">
                        <c:v>21.148299999999999</c:v>
                      </c:pt>
                      <c:pt idx="109">
                        <c:v>21.474399999999999</c:v>
                      </c:pt>
                      <c:pt idx="110">
                        <c:v>21.789200000000001</c:v>
                      </c:pt>
                      <c:pt idx="111">
                        <c:v>22.094799999999999</c:v>
                      </c:pt>
                      <c:pt idx="112">
                        <c:v>22.393999999999998</c:v>
                      </c:pt>
                      <c:pt idx="113">
                        <c:v>22.689699999999998</c:v>
                      </c:pt>
                      <c:pt idx="114">
                        <c:v>22.984300000000001</c:v>
                      </c:pt>
                      <c:pt idx="115">
                        <c:v>23.280100000000001</c:v>
                      </c:pt>
                      <c:pt idx="116">
                        <c:v>23.578700000000001</c:v>
                      </c:pt>
                      <c:pt idx="117">
                        <c:v>23.8811</c:v>
                      </c:pt>
                      <c:pt idx="118">
                        <c:v>24.188199999999998</c:v>
                      </c:pt>
                      <c:pt idx="119">
                        <c:v>24.500399999999999</c:v>
                      </c:pt>
                      <c:pt idx="120">
                        <c:v>24.818200000000001</c:v>
                      </c:pt>
                      <c:pt idx="121">
                        <c:v>25.141500000000001</c:v>
                      </c:pt>
                      <c:pt idx="122">
                        <c:v>25.470500000000001</c:v>
                      </c:pt>
                      <c:pt idx="123">
                        <c:v>25.805499999999999</c:v>
                      </c:pt>
                      <c:pt idx="124">
                        <c:v>26.147400000000001</c:v>
                      </c:pt>
                      <c:pt idx="125">
                        <c:v>26.497699999999998</c:v>
                      </c:pt>
                      <c:pt idx="126">
                        <c:v>26.859100000000002</c:v>
                      </c:pt>
                      <c:pt idx="127">
                        <c:v>27.2347</c:v>
                      </c:pt>
                      <c:pt idx="128">
                        <c:v>27.628299999999999</c:v>
                      </c:pt>
                      <c:pt idx="129">
                        <c:v>28.042899999999999</c:v>
                      </c:pt>
                      <c:pt idx="130">
                        <c:v>28.479800000000001</c:v>
                      </c:pt>
                      <c:pt idx="131">
                        <c:v>28.937899999999999</c:v>
                      </c:pt>
                      <c:pt idx="132">
                        <c:v>29.412700000000001</c:v>
                      </c:pt>
                      <c:pt idx="133">
                        <c:v>29.8964</c:v>
                      </c:pt>
                      <c:pt idx="134">
                        <c:v>30.378599999999999</c:v>
                      </c:pt>
                      <c:pt idx="135">
                        <c:v>30.8475</c:v>
                      </c:pt>
                      <c:pt idx="136">
                        <c:v>31.291599999999999</c:v>
                      </c:pt>
                      <c:pt idx="137">
                        <c:v>31.702100000000002</c:v>
                      </c:pt>
                      <c:pt idx="138">
                        <c:v>32.073799999999999</c:v>
                      </c:pt>
                      <c:pt idx="139">
                        <c:v>32.406799999999997</c:v>
                      </c:pt>
                      <c:pt idx="140">
                        <c:v>32.7059</c:v>
                      </c:pt>
                      <c:pt idx="141">
                        <c:v>32.980200000000004</c:v>
                      </c:pt>
                      <c:pt idx="142">
                        <c:v>33.241100000000003</c:v>
                      </c:pt>
                      <c:pt idx="143">
                        <c:v>33.500700000000002</c:v>
                      </c:pt>
                      <c:pt idx="144">
                        <c:v>33.770200000000003</c:v>
                      </c:pt>
                      <c:pt idx="145">
                        <c:v>34.058300000000003</c:v>
                      </c:pt>
                      <c:pt idx="146">
                        <c:v>34.370699999999999</c:v>
                      </c:pt>
                      <c:pt idx="147">
                        <c:v>34.709800000000001</c:v>
                      </c:pt>
                      <c:pt idx="148">
                        <c:v>35.075099999999999</c:v>
                      </c:pt>
                      <c:pt idx="149">
                        <c:v>35.463700000000003</c:v>
                      </c:pt>
                      <c:pt idx="150">
                        <c:v>35.870800000000003</c:v>
                      </c:pt>
                      <c:pt idx="151">
                        <c:v>36.290300000000002</c:v>
                      </c:pt>
                      <c:pt idx="152">
                        <c:v>36.715499999999999</c:v>
                      </c:pt>
                      <c:pt idx="153">
                        <c:v>37.139699999999998</c:v>
                      </c:pt>
                      <c:pt idx="154">
                        <c:v>37.557000000000002</c:v>
                      </c:pt>
                      <c:pt idx="155">
                        <c:v>37.962800000000001</c:v>
                      </c:pt>
                      <c:pt idx="156">
                        <c:v>38.354700000000001</c:v>
                      </c:pt>
                      <c:pt idx="157">
                        <c:v>38.732799999999997</c:v>
                      </c:pt>
                      <c:pt idx="158">
                        <c:v>39.099800000000002</c:v>
                      </c:pt>
                      <c:pt idx="159">
                        <c:v>39.4602</c:v>
                      </c:pt>
                      <c:pt idx="160">
                        <c:v>39.82</c:v>
                      </c:pt>
                      <c:pt idx="161">
                        <c:v>40.185400000000001</c:v>
                      </c:pt>
                      <c:pt idx="162">
                        <c:v>40.561999999999998</c:v>
                      </c:pt>
                      <c:pt idx="163">
                        <c:v>40.953600000000002</c:v>
                      </c:pt>
                      <c:pt idx="164">
                        <c:v>41.362400000000001</c:v>
                      </c:pt>
                      <c:pt idx="165">
                        <c:v>41.788800000000002</c:v>
                      </c:pt>
                      <c:pt idx="166">
                        <c:v>42.231999999999999</c:v>
                      </c:pt>
                      <c:pt idx="167">
                        <c:v>42.691099999999999</c:v>
                      </c:pt>
                      <c:pt idx="168">
                        <c:v>43.165700000000001</c:v>
                      </c:pt>
                      <c:pt idx="169">
                        <c:v>43.656599999999997</c:v>
                      </c:pt>
                      <c:pt idx="170">
                        <c:v>44.165199999999999</c:v>
                      </c:pt>
                      <c:pt idx="171">
                        <c:v>44.694000000000003</c:v>
                      </c:pt>
                      <c:pt idx="172">
                        <c:v>45.245600000000003</c:v>
                      </c:pt>
                      <c:pt idx="173">
                        <c:v>45.822099999999999</c:v>
                      </c:pt>
                      <c:pt idx="174">
                        <c:v>46.4255</c:v>
                      </c:pt>
                      <c:pt idx="175">
                        <c:v>47.057200000000002</c:v>
                      </c:pt>
                      <c:pt idx="176">
                        <c:v>47.718600000000002</c:v>
                      </c:pt>
                      <c:pt idx="177">
                        <c:v>48.411000000000001</c:v>
                      </c:pt>
                      <c:pt idx="178">
                        <c:v>49.134900000000002</c:v>
                      </c:pt>
                      <c:pt idx="179">
                        <c:v>49.889099999999999</c:v>
                      </c:pt>
                      <c:pt idx="180">
                        <c:v>50.668399999999998</c:v>
                      </c:pt>
                      <c:pt idx="181">
                        <c:v>51.462299999999999</c:v>
                      </c:pt>
                      <c:pt idx="182">
                        <c:v>52.253799999999998</c:v>
                      </c:pt>
                      <c:pt idx="183">
                        <c:v>53.019500000000001</c:v>
                      </c:pt>
                      <c:pt idx="184">
                        <c:v>53.7316</c:v>
                      </c:pt>
                      <c:pt idx="185">
                        <c:v>54.361699999999999</c:v>
                      </c:pt>
                      <c:pt idx="186">
                        <c:v>54.885300000000001</c:v>
                      </c:pt>
                      <c:pt idx="187">
                        <c:v>55.286299999999997</c:v>
                      </c:pt>
                      <c:pt idx="188">
                        <c:v>55.560299999999998</c:v>
                      </c:pt>
                      <c:pt idx="189">
                        <c:v>55.716099999999997</c:v>
                      </c:pt>
                      <c:pt idx="190">
                        <c:v>55.774900000000002</c:v>
                      </c:pt>
                      <c:pt idx="191">
                        <c:v>55.767200000000003</c:v>
                      </c:pt>
                      <c:pt idx="192">
                        <c:v>55.728700000000003</c:v>
                      </c:pt>
                      <c:pt idx="193">
                        <c:v>55.695700000000002</c:v>
                      </c:pt>
                      <c:pt idx="194">
                        <c:v>55.700400000000002</c:v>
                      </c:pt>
                      <c:pt idx="195">
                        <c:v>55.768300000000004</c:v>
                      </c:pt>
                      <c:pt idx="196">
                        <c:v>55.915900000000001</c:v>
                      </c:pt>
                      <c:pt idx="197">
                        <c:v>56.150399999999998</c:v>
                      </c:pt>
                      <c:pt idx="198">
                        <c:v>56.470599999999997</c:v>
                      </c:pt>
                      <c:pt idx="199">
                        <c:v>56.867800000000003</c:v>
                      </c:pt>
                      <c:pt idx="200">
                        <c:v>57.328800000000001</c:v>
                      </c:pt>
                      <c:pt idx="201">
                        <c:v>57.837600000000002</c:v>
                      </c:pt>
                      <c:pt idx="202">
                        <c:v>58.378</c:v>
                      </c:pt>
                      <c:pt idx="203">
                        <c:v>58.935200000000002</c:v>
                      </c:pt>
                      <c:pt idx="204">
                        <c:v>59.497199999999999</c:v>
                      </c:pt>
                      <c:pt idx="205">
                        <c:v>60.055</c:v>
                      </c:pt>
                      <c:pt idx="206">
                        <c:v>60.6021</c:v>
                      </c:pt>
                      <c:pt idx="207">
                        <c:v>61.134700000000002</c:v>
                      </c:pt>
                      <c:pt idx="208">
                        <c:v>61.6509</c:v>
                      </c:pt>
                      <c:pt idx="209">
                        <c:v>62.150500000000001</c:v>
                      </c:pt>
                      <c:pt idx="210">
                        <c:v>62.635899999999999</c:v>
                      </c:pt>
                      <c:pt idx="211">
                        <c:v>63.111800000000002</c:v>
                      </c:pt>
                      <c:pt idx="212">
                        <c:v>63.586100000000002</c:v>
                      </c:pt>
                      <c:pt idx="213">
                        <c:v>64.068200000000004</c:v>
                      </c:pt>
                      <c:pt idx="214">
                        <c:v>64.568200000000004</c:v>
                      </c:pt>
                      <c:pt idx="215">
                        <c:v>65.093699999999998</c:v>
                      </c:pt>
                      <c:pt idx="216">
                        <c:v>65.647999999999996</c:v>
                      </c:pt>
                      <c:pt idx="217">
                        <c:v>66.227099999999993</c:v>
                      </c:pt>
                      <c:pt idx="218">
                        <c:v>66.820599999999999</c:v>
                      </c:pt>
                      <c:pt idx="219">
                        <c:v>67.412599999999998</c:v>
                      </c:pt>
                      <c:pt idx="220">
                        <c:v>67.986000000000004</c:v>
                      </c:pt>
                      <c:pt idx="221">
                        <c:v>68.5274</c:v>
                      </c:pt>
                      <c:pt idx="222">
                        <c:v>69.0321</c:v>
                      </c:pt>
                      <c:pt idx="223">
                        <c:v>69.507599999999996</c:v>
                      </c:pt>
                      <c:pt idx="224">
                        <c:v>69.974800000000002</c:v>
                      </c:pt>
                      <c:pt idx="225">
                        <c:v>70.465100000000007</c:v>
                      </c:pt>
                      <c:pt idx="226">
                        <c:v>71.015500000000003</c:v>
                      </c:pt>
                      <c:pt idx="227">
                        <c:v>71.660799999999995</c:v>
                      </c:pt>
                      <c:pt idx="228">
                        <c:v>72.425399999999996</c:v>
                      </c:pt>
                      <c:pt idx="229">
                        <c:v>73.316199999999995</c:v>
                      </c:pt>
                      <c:pt idx="230">
                        <c:v>74.317899999999995</c:v>
                      </c:pt>
                      <c:pt idx="231">
                        <c:v>75.393000000000001</c:v>
                      </c:pt>
                      <c:pt idx="232">
                        <c:v>76.484499999999997</c:v>
                      </c:pt>
                      <c:pt idx="233">
                        <c:v>77.523899999999998</c:v>
                      </c:pt>
                      <c:pt idx="234">
                        <c:v>78.4405</c:v>
                      </c:pt>
                      <c:pt idx="235">
                        <c:v>79.172499999999999</c:v>
                      </c:pt>
                      <c:pt idx="236">
                        <c:v>79.676299999999998</c:v>
                      </c:pt>
                      <c:pt idx="237">
                        <c:v>79.933000000000007</c:v>
                      </c:pt>
                      <c:pt idx="238">
                        <c:v>79.950999999999993</c:v>
                      </c:pt>
                      <c:pt idx="239">
                        <c:v>79.764399999999995</c:v>
                      </c:pt>
                      <c:pt idx="240">
                        <c:v>79.426900000000003</c:v>
                      </c:pt>
                      <c:pt idx="241">
                        <c:v>79.004300000000001</c:v>
                      </c:pt>
                      <c:pt idx="242">
                        <c:v>78.565299999999993</c:v>
                      </c:pt>
                      <c:pt idx="243">
                        <c:v>78.172799999999995</c:v>
                      </c:pt>
                      <c:pt idx="244">
                        <c:v>77.878100000000003</c:v>
                      </c:pt>
                      <c:pt idx="245">
                        <c:v>77.7166</c:v>
                      </c:pt>
                      <c:pt idx="246">
                        <c:v>77.706800000000001</c:v>
                      </c:pt>
                      <c:pt idx="247">
                        <c:v>77.851900000000001</c:v>
                      </c:pt>
                      <c:pt idx="248">
                        <c:v>78.142899999999997</c:v>
                      </c:pt>
                      <c:pt idx="249">
                        <c:v>78.562799999999996</c:v>
                      </c:pt>
                      <c:pt idx="250">
                        <c:v>79.091200000000001</c:v>
                      </c:pt>
                      <c:pt idx="251">
                        <c:v>79.709000000000003</c:v>
                      </c:pt>
                      <c:pt idx="252">
                        <c:v>80.401600000000002</c:v>
                      </c:pt>
                      <c:pt idx="253">
                        <c:v>81.161199999999994</c:v>
                      </c:pt>
                      <c:pt idx="254">
                        <c:v>81.986900000000006</c:v>
                      </c:pt>
                      <c:pt idx="255">
                        <c:v>82.883700000000005</c:v>
                      </c:pt>
                      <c:pt idx="256">
                        <c:v>83.859300000000005</c:v>
                      </c:pt>
                      <c:pt idx="257">
                        <c:v>84.919899999999998</c:v>
                      </c:pt>
                      <c:pt idx="258">
                        <c:v>86.066100000000006</c:v>
                      </c:pt>
                      <c:pt idx="259">
                        <c:v>87.288799999999995</c:v>
                      </c:pt>
                      <c:pt idx="260">
                        <c:v>88.566900000000004</c:v>
                      </c:pt>
                      <c:pt idx="261">
                        <c:v>89.866799999999998</c:v>
                      </c:pt>
                      <c:pt idx="262">
                        <c:v>91.143900000000002</c:v>
                      </c:pt>
                      <c:pt idx="263">
                        <c:v>92.346599999999995</c:v>
                      </c:pt>
                      <c:pt idx="264">
                        <c:v>93.421599999999998</c:v>
                      </c:pt>
                      <c:pt idx="265">
                        <c:v>94.321100000000001</c:v>
                      </c:pt>
                      <c:pt idx="266">
                        <c:v>95.008899999999997</c:v>
                      </c:pt>
                      <c:pt idx="267">
                        <c:v>95.465900000000005</c:v>
                      </c:pt>
                      <c:pt idx="268">
                        <c:v>95.6935</c:v>
                      </c:pt>
                      <c:pt idx="269">
                        <c:v>95.712800000000001</c:v>
                      </c:pt>
                      <c:pt idx="270">
                        <c:v>95.561700000000002</c:v>
                      </c:pt>
                      <c:pt idx="271">
                        <c:v>95.289000000000001</c:v>
                      </c:pt>
                      <c:pt idx="272">
                        <c:v>94.946799999999996</c:v>
                      </c:pt>
                      <c:pt idx="273">
                        <c:v>94.584400000000002</c:v>
                      </c:pt>
                      <c:pt idx="274">
                        <c:v>94.242900000000006</c:v>
                      </c:pt>
                      <c:pt idx="275">
                        <c:v>93.952600000000004</c:v>
                      </c:pt>
                      <c:pt idx="276">
                        <c:v>93.733000000000004</c:v>
                      </c:pt>
                      <c:pt idx="277">
                        <c:v>93.593999999999994</c:v>
                      </c:pt>
                      <c:pt idx="278">
                        <c:v>93.538600000000002</c:v>
                      </c:pt>
                      <c:pt idx="279">
                        <c:v>93.565200000000004</c:v>
                      </c:pt>
                      <c:pt idx="280">
                        <c:v>93.669799999999995</c:v>
                      </c:pt>
                      <c:pt idx="281">
                        <c:v>93.8476</c:v>
                      </c:pt>
                      <c:pt idx="282">
                        <c:v>94.094399999999993</c:v>
                      </c:pt>
                      <c:pt idx="283">
                        <c:v>94.4071</c:v>
                      </c:pt>
                      <c:pt idx="284">
                        <c:v>94.784700000000001</c:v>
                      </c:pt>
                      <c:pt idx="285">
                        <c:v>95.228300000000004</c:v>
                      </c:pt>
                      <c:pt idx="286">
                        <c:v>95.740399999999994</c:v>
                      </c:pt>
                      <c:pt idx="287">
                        <c:v>96.324299999999994</c:v>
                      </c:pt>
                      <c:pt idx="288">
                        <c:v>96.982399999999998</c:v>
                      </c:pt>
                      <c:pt idx="289">
                        <c:v>97.715100000000007</c:v>
                      </c:pt>
                      <c:pt idx="290">
                        <c:v>98.519499999999994</c:v>
                      </c:pt>
                      <c:pt idx="291">
                        <c:v>99.389099999999999</c:v>
                      </c:pt>
                      <c:pt idx="292">
                        <c:v>100.31399999999999</c:v>
                      </c:pt>
                      <c:pt idx="293">
                        <c:v>101.283</c:v>
                      </c:pt>
                      <c:pt idx="294">
                        <c:v>102.28</c:v>
                      </c:pt>
                      <c:pt idx="295">
                        <c:v>103.29</c:v>
                      </c:pt>
                      <c:pt idx="296">
                        <c:v>104.294</c:v>
                      </c:pt>
                      <c:pt idx="297">
                        <c:v>105.273</c:v>
                      </c:pt>
                      <c:pt idx="298">
                        <c:v>106.20699999999999</c:v>
                      </c:pt>
                      <c:pt idx="299">
                        <c:v>107.078</c:v>
                      </c:pt>
                      <c:pt idx="300">
                        <c:v>107.875</c:v>
                      </c:pt>
                      <c:pt idx="301">
                        <c:v>108.593</c:v>
                      </c:pt>
                      <c:pt idx="302">
                        <c:v>109.24299999999999</c:v>
                      </c:pt>
                      <c:pt idx="303">
                        <c:v>109.846</c:v>
                      </c:pt>
                      <c:pt idx="304">
                        <c:v>110.43300000000001</c:v>
                      </c:pt>
                      <c:pt idx="305">
                        <c:v>111.03700000000001</c:v>
                      </c:pt>
                      <c:pt idx="306">
                        <c:v>111.684</c:v>
                      </c:pt>
                      <c:pt idx="307">
                        <c:v>112.386</c:v>
                      </c:pt>
                      <c:pt idx="308">
                        <c:v>113.13500000000001</c:v>
                      </c:pt>
                      <c:pt idx="309">
                        <c:v>113.902</c:v>
                      </c:pt>
                      <c:pt idx="310">
                        <c:v>114.643</c:v>
                      </c:pt>
                      <c:pt idx="311">
                        <c:v>115.312</c:v>
                      </c:pt>
                      <c:pt idx="312">
                        <c:v>115.86799999999999</c:v>
                      </c:pt>
                      <c:pt idx="313">
                        <c:v>116.288</c:v>
                      </c:pt>
                      <c:pt idx="314">
                        <c:v>116.574</c:v>
                      </c:pt>
                      <c:pt idx="315">
                        <c:v>116.749</c:v>
                      </c:pt>
                      <c:pt idx="316">
                        <c:v>116.854</c:v>
                      </c:pt>
                      <c:pt idx="317">
                        <c:v>116.935</c:v>
                      </c:pt>
                      <c:pt idx="318">
                        <c:v>117.03100000000001</c:v>
                      </c:pt>
                      <c:pt idx="319">
                        <c:v>117.169</c:v>
                      </c:pt>
                      <c:pt idx="320">
                        <c:v>117.35899999999999</c:v>
                      </c:pt>
                      <c:pt idx="321">
                        <c:v>117.589</c:v>
                      </c:pt>
                      <c:pt idx="322">
                        <c:v>117.83799999999999</c:v>
                      </c:pt>
                      <c:pt idx="323">
                        <c:v>118.081</c:v>
                      </c:pt>
                      <c:pt idx="324">
                        <c:v>118.294</c:v>
                      </c:pt>
                      <c:pt idx="325">
                        <c:v>118.46599999999999</c:v>
                      </c:pt>
                      <c:pt idx="326">
                        <c:v>118.596</c:v>
                      </c:pt>
                      <c:pt idx="327">
                        <c:v>118.696</c:v>
                      </c:pt>
                      <c:pt idx="328">
                        <c:v>118.785</c:v>
                      </c:pt>
                      <c:pt idx="329">
                        <c:v>118.884</c:v>
                      </c:pt>
                      <c:pt idx="330">
                        <c:v>119.008</c:v>
                      </c:pt>
                      <c:pt idx="331">
                        <c:v>119.167</c:v>
                      </c:pt>
                      <c:pt idx="332">
                        <c:v>119.361</c:v>
                      </c:pt>
                      <c:pt idx="333">
                        <c:v>119.581</c:v>
                      </c:pt>
                      <c:pt idx="334">
                        <c:v>119.819</c:v>
                      </c:pt>
                      <c:pt idx="335">
                        <c:v>120.065</c:v>
                      </c:pt>
                      <c:pt idx="336">
                        <c:v>120.31699999999999</c:v>
                      </c:pt>
                      <c:pt idx="337">
                        <c:v>120.58</c:v>
                      </c:pt>
                      <c:pt idx="338">
                        <c:v>120.869</c:v>
                      </c:pt>
                      <c:pt idx="339">
                        <c:v>121.20099999999999</c:v>
                      </c:pt>
                      <c:pt idx="340">
                        <c:v>121.59699999999999</c:v>
                      </c:pt>
                      <c:pt idx="341">
                        <c:v>122.07599999999999</c:v>
                      </c:pt>
                      <c:pt idx="342">
                        <c:v>122.65300000000001</c:v>
                      </c:pt>
                      <c:pt idx="343">
                        <c:v>123.34099999999999</c:v>
                      </c:pt>
                      <c:pt idx="344">
                        <c:v>124.152</c:v>
                      </c:pt>
                      <c:pt idx="345">
                        <c:v>125.1</c:v>
                      </c:pt>
                      <c:pt idx="346">
                        <c:v>126.199</c:v>
                      </c:pt>
                      <c:pt idx="347">
                        <c:v>127.465</c:v>
                      </c:pt>
                      <c:pt idx="348">
                        <c:v>128.904</c:v>
                      </c:pt>
                      <c:pt idx="349">
                        <c:v>130.50700000000001</c:v>
                      </c:pt>
                      <c:pt idx="350">
                        <c:v>132.239</c:v>
                      </c:pt>
                      <c:pt idx="351">
                        <c:v>134.035</c:v>
                      </c:pt>
                      <c:pt idx="352">
                        <c:v>135.798</c:v>
                      </c:pt>
                      <c:pt idx="353">
                        <c:v>137.411</c:v>
                      </c:pt>
                      <c:pt idx="354">
                        <c:v>138.75299999999999</c:v>
                      </c:pt>
                      <c:pt idx="355">
                        <c:v>139.71299999999999</c:v>
                      </c:pt>
                      <c:pt idx="356">
                        <c:v>140.21600000000001</c:v>
                      </c:pt>
                      <c:pt idx="357">
                        <c:v>140.22999999999999</c:v>
                      </c:pt>
                      <c:pt idx="358">
                        <c:v>139.77799999999999</c:v>
                      </c:pt>
                      <c:pt idx="359">
                        <c:v>138.93199999999999</c:v>
                      </c:pt>
                      <c:pt idx="360">
                        <c:v>137.79900000000001</c:v>
                      </c:pt>
                      <c:pt idx="361">
                        <c:v>136.506</c:v>
                      </c:pt>
                      <c:pt idx="362">
                        <c:v>135.179</c:v>
                      </c:pt>
                      <c:pt idx="363">
                        <c:v>133.929</c:v>
                      </c:pt>
                      <c:pt idx="364">
                        <c:v>132.84100000000001</c:v>
                      </c:pt>
                      <c:pt idx="365">
                        <c:v>131.971</c:v>
                      </c:pt>
                      <c:pt idx="366">
                        <c:v>131.35300000000001</c:v>
                      </c:pt>
                      <c:pt idx="367">
                        <c:v>131</c:v>
                      </c:pt>
                      <c:pt idx="368">
                        <c:v>130.91900000000001</c:v>
                      </c:pt>
                      <c:pt idx="369">
                        <c:v>131.11000000000001</c:v>
                      </c:pt>
                      <c:pt idx="370">
                        <c:v>131.57900000000001</c:v>
                      </c:pt>
                      <c:pt idx="371">
                        <c:v>132.33199999999999</c:v>
                      </c:pt>
                      <c:pt idx="372">
                        <c:v>133.381</c:v>
                      </c:pt>
                      <c:pt idx="373">
                        <c:v>134.739</c:v>
                      </c:pt>
                      <c:pt idx="374">
                        <c:v>136.42099999999999</c:v>
                      </c:pt>
                      <c:pt idx="375">
                        <c:v>138.44399999999999</c:v>
                      </c:pt>
                      <c:pt idx="376">
                        <c:v>140.83000000000001</c:v>
                      </c:pt>
                      <c:pt idx="377">
                        <c:v>143.59800000000001</c:v>
                      </c:pt>
                      <c:pt idx="378">
                        <c:v>146.77000000000001</c:v>
                      </c:pt>
                      <c:pt idx="379">
                        <c:v>150.358</c:v>
                      </c:pt>
                      <c:pt idx="380">
                        <c:v>154.363</c:v>
                      </c:pt>
                      <c:pt idx="381">
                        <c:v>158.76</c:v>
                      </c:pt>
                      <c:pt idx="382">
                        <c:v>163.49</c:v>
                      </c:pt>
                      <c:pt idx="383">
                        <c:v>168.453</c:v>
                      </c:pt>
                      <c:pt idx="384">
                        <c:v>173.50299999999999</c:v>
                      </c:pt>
                      <c:pt idx="385">
                        <c:v>178.45099999999999</c:v>
                      </c:pt>
                      <c:pt idx="386">
                        <c:v>183.07</c:v>
                      </c:pt>
                      <c:pt idx="387">
                        <c:v>187.11500000000001</c:v>
                      </c:pt>
                      <c:pt idx="388">
                        <c:v>190.34200000000001</c:v>
                      </c:pt>
                      <c:pt idx="389">
                        <c:v>192.53700000000001</c:v>
                      </c:pt>
                      <c:pt idx="390">
                        <c:v>193.535</c:v>
                      </c:pt>
                      <c:pt idx="391">
                        <c:v>193.24799999999999</c:v>
                      </c:pt>
                      <c:pt idx="392">
                        <c:v>191.67699999999999</c:v>
                      </c:pt>
                      <c:pt idx="393">
                        <c:v>188.917</c:v>
                      </c:pt>
                      <c:pt idx="394">
                        <c:v>185.15100000000001</c:v>
                      </c:pt>
                      <c:pt idx="395">
                        <c:v>180.63300000000001</c:v>
                      </c:pt>
                      <c:pt idx="396">
                        <c:v>175.66399999999999</c:v>
                      </c:pt>
                      <c:pt idx="397">
                        <c:v>170.56100000000001</c:v>
                      </c:pt>
                      <c:pt idx="398">
                        <c:v>165.624</c:v>
                      </c:pt>
                      <c:pt idx="399">
                        <c:v>161.114</c:v>
                      </c:pt>
                      <c:pt idx="400">
                        <c:v>157.23099999999999</c:v>
                      </c:pt>
                      <c:pt idx="401">
                        <c:v>154.10300000000001</c:v>
                      </c:pt>
                      <c:pt idx="402">
                        <c:v>151.78</c:v>
                      </c:pt>
                      <c:pt idx="403">
                        <c:v>150.24600000000001</c:v>
                      </c:pt>
                      <c:pt idx="404">
                        <c:v>149.429</c:v>
                      </c:pt>
                      <c:pt idx="405">
                        <c:v>149.21600000000001</c:v>
                      </c:pt>
                      <c:pt idx="406">
                        <c:v>149.47399999999999</c:v>
                      </c:pt>
                      <c:pt idx="407">
                        <c:v>150.071</c:v>
                      </c:pt>
                      <c:pt idx="408">
                        <c:v>150.89099999999999</c:v>
                      </c:pt>
                      <c:pt idx="409">
                        <c:v>151.852</c:v>
                      </c:pt>
                      <c:pt idx="410">
                        <c:v>152.91499999999999</c:v>
                      </c:pt>
                      <c:pt idx="411">
                        <c:v>154.09</c:v>
                      </c:pt>
                      <c:pt idx="412">
                        <c:v>155.43199999999999</c:v>
                      </c:pt>
                      <c:pt idx="413">
                        <c:v>157.03200000000001</c:v>
                      </c:pt>
                      <c:pt idx="414">
                        <c:v>159.005</c:v>
                      </c:pt>
                      <c:pt idx="415">
                        <c:v>161.46299999999999</c:v>
                      </c:pt>
                      <c:pt idx="416">
                        <c:v>164.49600000000001</c:v>
                      </c:pt>
                      <c:pt idx="417">
                        <c:v>168.148</c:v>
                      </c:pt>
                      <c:pt idx="418">
                        <c:v>172.393</c:v>
                      </c:pt>
                      <c:pt idx="419">
                        <c:v>177.12700000000001</c:v>
                      </c:pt>
                      <c:pt idx="420">
                        <c:v>182.16499999999999</c:v>
                      </c:pt>
                      <c:pt idx="421">
                        <c:v>187.249</c:v>
                      </c:pt>
                      <c:pt idx="422">
                        <c:v>192.07499999999999</c:v>
                      </c:pt>
                      <c:pt idx="423">
                        <c:v>196.327</c:v>
                      </c:pt>
                      <c:pt idx="424">
                        <c:v>199.71700000000001</c:v>
                      </c:pt>
                      <c:pt idx="425">
                        <c:v>202.02600000000001</c:v>
                      </c:pt>
                      <c:pt idx="426">
                        <c:v>203.13900000000001</c:v>
                      </c:pt>
                      <c:pt idx="427">
                        <c:v>203.06399999999999</c:v>
                      </c:pt>
                      <c:pt idx="428">
                        <c:v>201.93199999999999</c:v>
                      </c:pt>
                      <c:pt idx="429">
                        <c:v>199.989</c:v>
                      </c:pt>
                      <c:pt idx="430">
                        <c:v>197.55799999999999</c:v>
                      </c:pt>
                      <c:pt idx="431">
                        <c:v>194.999</c:v>
                      </c:pt>
                      <c:pt idx="432">
                        <c:v>192.667</c:v>
                      </c:pt>
                      <c:pt idx="433">
                        <c:v>190.864</c:v>
                      </c:pt>
                      <c:pt idx="434">
                        <c:v>189.80099999999999</c:v>
                      </c:pt>
                      <c:pt idx="435">
                        <c:v>189.57599999999999</c:v>
                      </c:pt>
                      <c:pt idx="436">
                        <c:v>190.16800000000001</c:v>
                      </c:pt>
                      <c:pt idx="437">
                        <c:v>191.43899999999999</c:v>
                      </c:pt>
                      <c:pt idx="438">
                        <c:v>193.15899999999999</c:v>
                      </c:pt>
                      <c:pt idx="439">
                        <c:v>195.042</c:v>
                      </c:pt>
                      <c:pt idx="440">
                        <c:v>196.78299999999999</c:v>
                      </c:pt>
                      <c:pt idx="441">
                        <c:v>198.09899999999999</c:v>
                      </c:pt>
                      <c:pt idx="442">
                        <c:v>198.761</c:v>
                      </c:pt>
                      <c:pt idx="443">
                        <c:v>198.61799999999999</c:v>
                      </c:pt>
                      <c:pt idx="444">
                        <c:v>197.60499999999999</c:v>
                      </c:pt>
                      <c:pt idx="445">
                        <c:v>195.74199999999999</c:v>
                      </c:pt>
                      <c:pt idx="446">
                        <c:v>193.126</c:v>
                      </c:pt>
                      <c:pt idx="447">
                        <c:v>189.91</c:v>
                      </c:pt>
                      <c:pt idx="448">
                        <c:v>186.285</c:v>
                      </c:pt>
                      <c:pt idx="449">
                        <c:v>182.46199999999999</c:v>
                      </c:pt>
                      <c:pt idx="450">
                        <c:v>178.65299999999999</c:v>
                      </c:pt>
                      <c:pt idx="451">
                        <c:v>175.05600000000001</c:v>
                      </c:pt>
                      <c:pt idx="452">
                        <c:v>171.84</c:v>
                      </c:pt>
                      <c:pt idx="453">
                        <c:v>169.143</c:v>
                      </c:pt>
                      <c:pt idx="454">
                        <c:v>167.06399999999999</c:v>
                      </c:pt>
                      <c:pt idx="455">
                        <c:v>165.66800000000001</c:v>
                      </c:pt>
                      <c:pt idx="456">
                        <c:v>164.98599999999999</c:v>
                      </c:pt>
                      <c:pt idx="457">
                        <c:v>165.018</c:v>
                      </c:pt>
                      <c:pt idx="458">
                        <c:v>165.74</c:v>
                      </c:pt>
                      <c:pt idx="459">
                        <c:v>167.09700000000001</c:v>
                      </c:pt>
                      <c:pt idx="460">
                        <c:v>169.00800000000001</c:v>
                      </c:pt>
                      <c:pt idx="461">
                        <c:v>171.35900000000001</c:v>
                      </c:pt>
                      <c:pt idx="462">
                        <c:v>174.006</c:v>
                      </c:pt>
                      <c:pt idx="463">
                        <c:v>176.78</c:v>
                      </c:pt>
                      <c:pt idx="464">
                        <c:v>179.506</c:v>
                      </c:pt>
                      <c:pt idx="465">
                        <c:v>182.018</c:v>
                      </c:pt>
                      <c:pt idx="466">
                        <c:v>184.18700000000001</c:v>
                      </c:pt>
                      <c:pt idx="467">
                        <c:v>185.947</c:v>
                      </c:pt>
                      <c:pt idx="468">
                        <c:v>187.30799999999999</c:v>
                      </c:pt>
                      <c:pt idx="469">
                        <c:v>188.363</c:v>
                      </c:pt>
                      <c:pt idx="470">
                        <c:v>189.27600000000001</c:v>
                      </c:pt>
                      <c:pt idx="471">
                        <c:v>190.255</c:v>
                      </c:pt>
                      <c:pt idx="472">
                        <c:v>191.511</c:v>
                      </c:pt>
                      <c:pt idx="473">
                        <c:v>193.21899999999999</c:v>
                      </c:pt>
                      <c:pt idx="474">
                        <c:v>195.47900000000001</c:v>
                      </c:pt>
                      <c:pt idx="475">
                        <c:v>198.29</c:v>
                      </c:pt>
                      <c:pt idx="476">
                        <c:v>201.54300000000001</c:v>
                      </c:pt>
                      <c:pt idx="477">
                        <c:v>205.03800000000001</c:v>
                      </c:pt>
                      <c:pt idx="478">
                        <c:v>208.50800000000001</c:v>
                      </c:pt>
                      <c:pt idx="479">
                        <c:v>211.667</c:v>
                      </c:pt>
                      <c:pt idx="480">
                        <c:v>214.24299999999999</c:v>
                      </c:pt>
                      <c:pt idx="481">
                        <c:v>216.023</c:v>
                      </c:pt>
                      <c:pt idx="482">
                        <c:v>216.87</c:v>
                      </c:pt>
                      <c:pt idx="483">
                        <c:v>216.73400000000001</c:v>
                      </c:pt>
                      <c:pt idx="484">
                        <c:v>215.65100000000001</c:v>
                      </c:pt>
                      <c:pt idx="485">
                        <c:v>213.72800000000001</c:v>
                      </c:pt>
                      <c:pt idx="486">
                        <c:v>211.12700000000001</c:v>
                      </c:pt>
                      <c:pt idx="487">
                        <c:v>208.04599999999999</c:v>
                      </c:pt>
                      <c:pt idx="488">
                        <c:v>204.70599999999999</c:v>
                      </c:pt>
                      <c:pt idx="489">
                        <c:v>201.339</c:v>
                      </c:pt>
                      <c:pt idx="490">
                        <c:v>198.17699999999999</c:v>
                      </c:pt>
                      <c:pt idx="491">
                        <c:v>195.446</c:v>
                      </c:pt>
                      <c:pt idx="492">
                        <c:v>193.35300000000001</c:v>
                      </c:pt>
                      <c:pt idx="493">
                        <c:v>192.071</c:v>
                      </c:pt>
                      <c:pt idx="494">
                        <c:v>191.72499999999999</c:v>
                      </c:pt>
                      <c:pt idx="495">
                        <c:v>192.37</c:v>
                      </c:pt>
                      <c:pt idx="496">
                        <c:v>193.98599999999999</c:v>
                      </c:pt>
                      <c:pt idx="497">
                        <c:v>196.47</c:v>
                      </c:pt>
                      <c:pt idx="498">
                        <c:v>199.64599999999999</c:v>
                      </c:pt>
                      <c:pt idx="499">
                        <c:v>203.286</c:v>
                      </c:pt>
                      <c:pt idx="500">
                        <c:v>207.13399999999999</c:v>
                      </c:pt>
                      <c:pt idx="501">
                        <c:v>210.941</c:v>
                      </c:pt>
                      <c:pt idx="502">
                        <c:v>214.48699999999999</c:v>
                      </c:pt>
                      <c:pt idx="503">
                        <c:v>217.601</c:v>
                      </c:pt>
                      <c:pt idx="504">
                        <c:v>220.16900000000001</c:v>
                      </c:pt>
                      <c:pt idx="505">
                        <c:v>222.13499999999999</c:v>
                      </c:pt>
                      <c:pt idx="506">
                        <c:v>223.49299999999999</c:v>
                      </c:pt>
                      <c:pt idx="507">
                        <c:v>224.28399999999999</c:v>
                      </c:pt>
                      <c:pt idx="508">
                        <c:v>224.58799999999999</c:v>
                      </c:pt>
                      <c:pt idx="509">
                        <c:v>224.52699999999999</c:v>
                      </c:pt>
                      <c:pt idx="510">
                        <c:v>224.25800000000001</c:v>
                      </c:pt>
                      <c:pt idx="511">
                        <c:v>223.96700000000001</c:v>
                      </c:pt>
                      <c:pt idx="512">
                        <c:v>223.85</c:v>
                      </c:pt>
                      <c:pt idx="513">
                        <c:v>224.08699999999999</c:v>
                      </c:pt>
                      <c:pt idx="514">
                        <c:v>224.80199999999999</c:v>
                      </c:pt>
                      <c:pt idx="515">
                        <c:v>226.036</c:v>
                      </c:pt>
                      <c:pt idx="516">
                        <c:v>227.71899999999999</c:v>
                      </c:pt>
                      <c:pt idx="517">
                        <c:v>229.66800000000001</c:v>
                      </c:pt>
                      <c:pt idx="518">
                        <c:v>231.607</c:v>
                      </c:pt>
                      <c:pt idx="519">
                        <c:v>233.20699999999999</c:v>
                      </c:pt>
                      <c:pt idx="520">
                        <c:v>234.14400000000001</c:v>
                      </c:pt>
                      <c:pt idx="521">
                        <c:v>234.154</c:v>
                      </c:pt>
                      <c:pt idx="522">
                        <c:v>233.083</c:v>
                      </c:pt>
                      <c:pt idx="523">
                        <c:v>230.91300000000001</c:v>
                      </c:pt>
                      <c:pt idx="524">
                        <c:v>227.76599999999999</c:v>
                      </c:pt>
                      <c:pt idx="525">
                        <c:v>223.88200000000001</c:v>
                      </c:pt>
                      <c:pt idx="526">
                        <c:v>219.58</c:v>
                      </c:pt>
                      <c:pt idx="527">
                        <c:v>215.21100000000001</c:v>
                      </c:pt>
                      <c:pt idx="528">
                        <c:v>211.11500000000001</c:v>
                      </c:pt>
                      <c:pt idx="529">
                        <c:v>207.57900000000001</c:v>
                      </c:pt>
                      <c:pt idx="530">
                        <c:v>204.82599999999999</c:v>
                      </c:pt>
                      <c:pt idx="531">
                        <c:v>202.999</c:v>
                      </c:pt>
                      <c:pt idx="532">
                        <c:v>202.16800000000001</c:v>
                      </c:pt>
                      <c:pt idx="533">
                        <c:v>202.33600000000001</c:v>
                      </c:pt>
                      <c:pt idx="534">
                        <c:v>203.446</c:v>
                      </c:pt>
                      <c:pt idx="535">
                        <c:v>205.38800000000001</c:v>
                      </c:pt>
                      <c:pt idx="536">
                        <c:v>207.99799999999999</c:v>
                      </c:pt>
                      <c:pt idx="537">
                        <c:v>211.06299999999999</c:v>
                      </c:pt>
                      <c:pt idx="538">
                        <c:v>214.33500000000001</c:v>
                      </c:pt>
                      <c:pt idx="539">
                        <c:v>217.547</c:v>
                      </c:pt>
                      <c:pt idx="540">
                        <c:v>220.446</c:v>
                      </c:pt>
                      <c:pt idx="541">
                        <c:v>222.82499999999999</c:v>
                      </c:pt>
                      <c:pt idx="542">
                        <c:v>224.55799999999999</c:v>
                      </c:pt>
                      <c:pt idx="543">
                        <c:v>225.613</c:v>
                      </c:pt>
                      <c:pt idx="544">
                        <c:v>226.06100000000001</c:v>
                      </c:pt>
                      <c:pt idx="545">
                        <c:v>226.05</c:v>
                      </c:pt>
                      <c:pt idx="546">
                        <c:v>225.77099999999999</c:v>
                      </c:pt>
                      <c:pt idx="547">
                        <c:v>225.41200000000001</c:v>
                      </c:pt>
                      <c:pt idx="548">
                        <c:v>225.11699999999999</c:v>
                      </c:pt>
                      <c:pt idx="549">
                        <c:v>224.96199999999999</c:v>
                      </c:pt>
                      <c:pt idx="550">
                        <c:v>224.947</c:v>
                      </c:pt>
                      <c:pt idx="551">
                        <c:v>225.01599999999999</c:v>
                      </c:pt>
                      <c:pt idx="552">
                        <c:v>225.09100000000001</c:v>
                      </c:pt>
                      <c:pt idx="553">
                        <c:v>225.10499999999999</c:v>
                      </c:pt>
                      <c:pt idx="554">
                        <c:v>225.04</c:v>
                      </c:pt>
                      <c:pt idx="555">
                        <c:v>224.93299999999999</c:v>
                      </c:pt>
                      <c:pt idx="556">
                        <c:v>224.87299999999999</c:v>
                      </c:pt>
                      <c:pt idx="557">
                        <c:v>224.97800000000001</c:v>
                      </c:pt>
                      <c:pt idx="558">
                        <c:v>225.35300000000001</c:v>
                      </c:pt>
                      <c:pt idx="559">
                        <c:v>226.06200000000001</c:v>
                      </c:pt>
                      <c:pt idx="560">
                        <c:v>227.09700000000001</c:v>
                      </c:pt>
                      <c:pt idx="561">
                        <c:v>228.37299999999999</c:v>
                      </c:pt>
                      <c:pt idx="562">
                        <c:v>229.72900000000001</c:v>
                      </c:pt>
                      <c:pt idx="563">
                        <c:v>230.95599999999999</c:v>
                      </c:pt>
                      <c:pt idx="564">
                        <c:v>231.82900000000001</c:v>
                      </c:pt>
                      <c:pt idx="565">
                        <c:v>232.148</c:v>
                      </c:pt>
                      <c:pt idx="566">
                        <c:v>231.76300000000001</c:v>
                      </c:pt>
                      <c:pt idx="567">
                        <c:v>230.608</c:v>
                      </c:pt>
                      <c:pt idx="568">
                        <c:v>228.70599999999999</c:v>
                      </c:pt>
                      <c:pt idx="569">
                        <c:v>226.16399999999999</c:v>
                      </c:pt>
                      <c:pt idx="570">
                        <c:v>223.16200000000001</c:v>
                      </c:pt>
                      <c:pt idx="571">
                        <c:v>219.92099999999999</c:v>
                      </c:pt>
                      <c:pt idx="572">
                        <c:v>216.679</c:v>
                      </c:pt>
                      <c:pt idx="573">
                        <c:v>213.655</c:v>
                      </c:pt>
                      <c:pt idx="574">
                        <c:v>211.036</c:v>
                      </c:pt>
                      <c:pt idx="575">
                        <c:v>208.96100000000001</c:v>
                      </c:pt>
                      <c:pt idx="576">
                        <c:v>207.523</c:v>
                      </c:pt>
                      <c:pt idx="577">
                        <c:v>206.77500000000001</c:v>
                      </c:pt>
                      <c:pt idx="578">
                        <c:v>206.74799999999999</c:v>
                      </c:pt>
                      <c:pt idx="579">
                        <c:v>207.46100000000001</c:v>
                      </c:pt>
                      <c:pt idx="580">
                        <c:v>208.93600000000001</c:v>
                      </c:pt>
                      <c:pt idx="581">
                        <c:v>211.2</c:v>
                      </c:pt>
                      <c:pt idx="582">
                        <c:v>214.28299999999999</c:v>
                      </c:pt>
                      <c:pt idx="583">
                        <c:v>218.209</c:v>
                      </c:pt>
                      <c:pt idx="584">
                        <c:v>222.982</c:v>
                      </c:pt>
                      <c:pt idx="585">
                        <c:v>228.56899999999999</c:v>
                      </c:pt>
                      <c:pt idx="586">
                        <c:v>234.898</c:v>
                      </c:pt>
                      <c:pt idx="587">
                        <c:v>241.845</c:v>
                      </c:pt>
                      <c:pt idx="588">
                        <c:v>249.244</c:v>
                      </c:pt>
                      <c:pt idx="589">
                        <c:v>256.887</c:v>
                      </c:pt>
                      <c:pt idx="590">
                        <c:v>264.541</c:v>
                      </c:pt>
                      <c:pt idx="591">
                        <c:v>271.94600000000003</c:v>
                      </c:pt>
                      <c:pt idx="592">
                        <c:v>278.82799999999997</c:v>
                      </c:pt>
                      <c:pt idx="593">
                        <c:v>284.90199999999999</c:v>
                      </c:pt>
                      <c:pt idx="594">
                        <c:v>289.88400000000001</c:v>
                      </c:pt>
                      <c:pt idx="595">
                        <c:v>293.50700000000001</c:v>
                      </c:pt>
                      <c:pt idx="596">
                        <c:v>295.55099999999999</c:v>
                      </c:pt>
                      <c:pt idx="597">
                        <c:v>295.87299999999999</c:v>
                      </c:pt>
                      <c:pt idx="598">
                        <c:v>294.44200000000001</c:v>
                      </c:pt>
                      <c:pt idx="599">
                        <c:v>291.358</c:v>
                      </c:pt>
                      <c:pt idx="600">
                        <c:v>286.86099999999999</c:v>
                      </c:pt>
                      <c:pt idx="601">
                        <c:v>281.30500000000001</c:v>
                      </c:pt>
                      <c:pt idx="602">
                        <c:v>275.11900000000003</c:v>
                      </c:pt>
                      <c:pt idx="603">
                        <c:v>268.745</c:v>
                      </c:pt>
                      <c:pt idx="604">
                        <c:v>262.58199999999999</c:v>
                      </c:pt>
                      <c:pt idx="605">
                        <c:v>256.94</c:v>
                      </c:pt>
                      <c:pt idx="606">
                        <c:v>252.012</c:v>
                      </c:pt>
                      <c:pt idx="607">
                        <c:v>247.88800000000001</c:v>
                      </c:pt>
                      <c:pt idx="608">
                        <c:v>244.578</c:v>
                      </c:pt>
                      <c:pt idx="609">
                        <c:v>242.059</c:v>
                      </c:pt>
                      <c:pt idx="610">
                        <c:v>240.31399999999999</c:v>
                      </c:pt>
                      <c:pt idx="611">
                        <c:v>239.358</c:v>
                      </c:pt>
                      <c:pt idx="612">
                        <c:v>239.24299999999999</c:v>
                      </c:pt>
                      <c:pt idx="613">
                        <c:v>240.03399999999999</c:v>
                      </c:pt>
                      <c:pt idx="614">
                        <c:v>241.77699999999999</c:v>
                      </c:pt>
                      <c:pt idx="615">
                        <c:v>244.45400000000001</c:v>
                      </c:pt>
                      <c:pt idx="616">
                        <c:v>247.958</c:v>
                      </c:pt>
                      <c:pt idx="617">
                        <c:v>252.07300000000001</c:v>
                      </c:pt>
                      <c:pt idx="618">
                        <c:v>256.48899999999998</c:v>
                      </c:pt>
                      <c:pt idx="619">
                        <c:v>260.83600000000001</c:v>
                      </c:pt>
                      <c:pt idx="620">
                        <c:v>264.73500000000001</c:v>
                      </c:pt>
                      <c:pt idx="621">
                        <c:v>267.85700000000003</c:v>
                      </c:pt>
                      <c:pt idx="622">
                        <c:v>269.983</c:v>
                      </c:pt>
                      <c:pt idx="623">
                        <c:v>271.04700000000003</c:v>
                      </c:pt>
                      <c:pt idx="624">
                        <c:v>271.15699999999998</c:v>
                      </c:pt>
                      <c:pt idx="625">
                        <c:v>270.59100000000001</c:v>
                      </c:pt>
                      <c:pt idx="626">
                        <c:v>269.75799999999998</c:v>
                      </c:pt>
                      <c:pt idx="627">
                        <c:v>269.13600000000002</c:v>
                      </c:pt>
                      <c:pt idx="628">
                        <c:v>269.19400000000002</c:v>
                      </c:pt>
                      <c:pt idx="629">
                        <c:v>270.30799999999999</c:v>
                      </c:pt>
                      <c:pt idx="630">
                        <c:v>272.68900000000002</c:v>
                      </c:pt>
                      <c:pt idx="631">
                        <c:v>276.34199999999998</c:v>
                      </c:pt>
                      <c:pt idx="632">
                        <c:v>281.05200000000002</c:v>
                      </c:pt>
                      <c:pt idx="633">
                        <c:v>286.40600000000001</c:v>
                      </c:pt>
                      <c:pt idx="634">
                        <c:v>291.85399999999998</c:v>
                      </c:pt>
                      <c:pt idx="635">
                        <c:v>296.78300000000002</c:v>
                      </c:pt>
                      <c:pt idx="636">
                        <c:v>300.601</c:v>
                      </c:pt>
                      <c:pt idx="637">
                        <c:v>302.81799999999998</c:v>
                      </c:pt>
                      <c:pt idx="638">
                        <c:v>303.10399999999998</c:v>
                      </c:pt>
                      <c:pt idx="639">
                        <c:v>301.32499999999999</c:v>
                      </c:pt>
                      <c:pt idx="640">
                        <c:v>297.55399999999997</c:v>
                      </c:pt>
                      <c:pt idx="641">
                        <c:v>292.04899999999998</c:v>
                      </c:pt>
                      <c:pt idx="642">
                        <c:v>285.21899999999999</c:v>
                      </c:pt>
                      <c:pt idx="643">
                        <c:v>277.57499999999999</c:v>
                      </c:pt>
                      <c:pt idx="644">
                        <c:v>269.67500000000001</c:v>
                      </c:pt>
                      <c:pt idx="645">
                        <c:v>262.07299999999998</c:v>
                      </c:pt>
                      <c:pt idx="646">
                        <c:v>255.28299999999999</c:v>
                      </c:pt>
                      <c:pt idx="647">
                        <c:v>249.74700000000001</c:v>
                      </c:pt>
                      <c:pt idx="648">
                        <c:v>245.81800000000001</c:v>
                      </c:pt>
                      <c:pt idx="649">
                        <c:v>243.755</c:v>
                      </c:pt>
                      <c:pt idx="650">
                        <c:v>243.714</c:v>
                      </c:pt>
                      <c:pt idx="651">
                        <c:v>245.75200000000001</c:v>
                      </c:pt>
                      <c:pt idx="652">
                        <c:v>249.81800000000001</c:v>
                      </c:pt>
                      <c:pt idx="653">
                        <c:v>255.75700000000001</c:v>
                      </c:pt>
                      <c:pt idx="654">
                        <c:v>263.31299999999999</c:v>
                      </c:pt>
                      <c:pt idx="655">
                        <c:v>272.14</c:v>
                      </c:pt>
                      <c:pt idx="656">
                        <c:v>281.83199999999999</c:v>
                      </c:pt>
                      <c:pt idx="657">
                        <c:v>291.95299999999997</c:v>
                      </c:pt>
                      <c:pt idx="658">
                        <c:v>302.08699999999999</c:v>
                      </c:pt>
                      <c:pt idx="659">
                        <c:v>311.87099999999998</c:v>
                      </c:pt>
                      <c:pt idx="660">
                        <c:v>321.03100000000001</c:v>
                      </c:pt>
                      <c:pt idx="661">
                        <c:v>329.39600000000002</c:v>
                      </c:pt>
                      <c:pt idx="662">
                        <c:v>336.892</c:v>
                      </c:pt>
                      <c:pt idx="663">
                        <c:v>343.52</c:v>
                      </c:pt>
                      <c:pt idx="664">
                        <c:v>349.322</c:v>
                      </c:pt>
                      <c:pt idx="665">
                        <c:v>354.35</c:v>
                      </c:pt>
                      <c:pt idx="666">
                        <c:v>358.63400000000001</c:v>
                      </c:pt>
                      <c:pt idx="667">
                        <c:v>362.16399999999999</c:v>
                      </c:pt>
                      <c:pt idx="668">
                        <c:v>364.88600000000002</c:v>
                      </c:pt>
                      <c:pt idx="669">
                        <c:v>366.69900000000001</c:v>
                      </c:pt>
                      <c:pt idx="670">
                        <c:v>367.47300000000001</c:v>
                      </c:pt>
                      <c:pt idx="671">
                        <c:v>367.05799999999999</c:v>
                      </c:pt>
                      <c:pt idx="672">
                        <c:v>365.30700000000002</c:v>
                      </c:pt>
                      <c:pt idx="673">
                        <c:v>362.09199999999998</c:v>
                      </c:pt>
                      <c:pt idx="674">
                        <c:v>357.33100000000002</c:v>
                      </c:pt>
                      <c:pt idx="675">
                        <c:v>351.00599999999997</c:v>
                      </c:pt>
                      <c:pt idx="676">
                        <c:v>343.18799999999999</c:v>
                      </c:pt>
                      <c:pt idx="677">
                        <c:v>334.04500000000002</c:v>
                      </c:pt>
                      <c:pt idx="678">
                        <c:v>323.85399999999998</c:v>
                      </c:pt>
                      <c:pt idx="679">
                        <c:v>312.99200000000002</c:v>
                      </c:pt>
                      <c:pt idx="680">
                        <c:v>301.91199999999998</c:v>
                      </c:pt>
                      <c:pt idx="681">
                        <c:v>291.11599999999999</c:v>
                      </c:pt>
                      <c:pt idx="682">
                        <c:v>281.10700000000003</c:v>
                      </c:pt>
                      <c:pt idx="683">
                        <c:v>272.34199999999998</c:v>
                      </c:pt>
                      <c:pt idx="684">
                        <c:v>265.18900000000002</c:v>
                      </c:pt>
                      <c:pt idx="685">
                        <c:v>259.88900000000001</c:v>
                      </c:pt>
                      <c:pt idx="686">
                        <c:v>256.541</c:v>
                      </c:pt>
                      <c:pt idx="687">
                        <c:v>255.10300000000001</c:v>
                      </c:pt>
                      <c:pt idx="688">
                        <c:v>255.41200000000001</c:v>
                      </c:pt>
                      <c:pt idx="689">
                        <c:v>257.22300000000001</c:v>
                      </c:pt>
                      <c:pt idx="690">
                        <c:v>260.25200000000001</c:v>
                      </c:pt>
                      <c:pt idx="691">
                        <c:v>264.21100000000001</c:v>
                      </c:pt>
                      <c:pt idx="692">
                        <c:v>268.83999999999997</c:v>
                      </c:pt>
                      <c:pt idx="693">
                        <c:v>273.91399999999999</c:v>
                      </c:pt>
                      <c:pt idx="694">
                        <c:v>279.24</c:v>
                      </c:pt>
                      <c:pt idx="695">
                        <c:v>284.64400000000001</c:v>
                      </c:pt>
                      <c:pt idx="696">
                        <c:v>289.95600000000002</c:v>
                      </c:pt>
                      <c:pt idx="697">
                        <c:v>295</c:v>
                      </c:pt>
                      <c:pt idx="698">
                        <c:v>299.60500000000002</c:v>
                      </c:pt>
                      <c:pt idx="699">
                        <c:v>303.61700000000002</c:v>
                      </c:pt>
                      <c:pt idx="700">
                        <c:v>306.92700000000002</c:v>
                      </c:pt>
                      <c:pt idx="701">
                        <c:v>309.49400000000003</c:v>
                      </c:pt>
                      <c:pt idx="702">
                        <c:v>311.351</c:v>
                      </c:pt>
                      <c:pt idx="703">
                        <c:v>312.60199999999998</c:v>
                      </c:pt>
                      <c:pt idx="704">
                        <c:v>313.399</c:v>
                      </c:pt>
                      <c:pt idx="705">
                        <c:v>313.911</c:v>
                      </c:pt>
                      <c:pt idx="706">
                        <c:v>314.29599999999999</c:v>
                      </c:pt>
                      <c:pt idx="707">
                        <c:v>314.67599999999999</c:v>
                      </c:pt>
                      <c:pt idx="708">
                        <c:v>315.12900000000002</c:v>
                      </c:pt>
                      <c:pt idx="709">
                        <c:v>315.68900000000002</c:v>
                      </c:pt>
                      <c:pt idx="710">
                        <c:v>316.35399999999998</c:v>
                      </c:pt>
                      <c:pt idx="711">
                        <c:v>317.084</c:v>
                      </c:pt>
                      <c:pt idx="712">
                        <c:v>317.80700000000002</c:v>
                      </c:pt>
                      <c:pt idx="713">
                        <c:v>318.41000000000003</c:v>
                      </c:pt>
                      <c:pt idx="714">
                        <c:v>318.745</c:v>
                      </c:pt>
                      <c:pt idx="715">
                        <c:v>318.63799999999998</c:v>
                      </c:pt>
                      <c:pt idx="716">
                        <c:v>317.91899999999998</c:v>
                      </c:pt>
                      <c:pt idx="717">
                        <c:v>316.46600000000001</c:v>
                      </c:pt>
                      <c:pt idx="718">
                        <c:v>314.24299999999999</c:v>
                      </c:pt>
                      <c:pt idx="719">
                        <c:v>311.33300000000003</c:v>
                      </c:pt>
                      <c:pt idx="720">
                        <c:v>307.95100000000002</c:v>
                      </c:pt>
                      <c:pt idx="721">
                        <c:v>304.41899999999998</c:v>
                      </c:pt>
                      <c:pt idx="722">
                        <c:v>301.12299999999999</c:v>
                      </c:pt>
                      <c:pt idx="723">
                        <c:v>298.45</c:v>
                      </c:pt>
                      <c:pt idx="724">
                        <c:v>296.72500000000002</c:v>
                      </c:pt>
                      <c:pt idx="725">
                        <c:v>296.161</c:v>
                      </c:pt>
                      <c:pt idx="726">
                        <c:v>296.83699999999999</c:v>
                      </c:pt>
                      <c:pt idx="727">
                        <c:v>298.69099999999997</c:v>
                      </c:pt>
                      <c:pt idx="728">
                        <c:v>301.53500000000003</c:v>
                      </c:pt>
                      <c:pt idx="729">
                        <c:v>305.08999999999997</c:v>
                      </c:pt>
                      <c:pt idx="730">
                        <c:v>309.00900000000001</c:v>
                      </c:pt>
                      <c:pt idx="731">
                        <c:v>312.91899999999998</c:v>
                      </c:pt>
                      <c:pt idx="732">
                        <c:v>316.44900000000001</c:v>
                      </c:pt>
                      <c:pt idx="733">
                        <c:v>319.26799999999997</c:v>
                      </c:pt>
                      <c:pt idx="734">
                        <c:v>321.11200000000002</c:v>
                      </c:pt>
                      <c:pt idx="735">
                        <c:v>321.81700000000001</c:v>
                      </c:pt>
                      <c:pt idx="736">
                        <c:v>321.32900000000001</c:v>
                      </c:pt>
                      <c:pt idx="737">
                        <c:v>319.70600000000002</c:v>
                      </c:pt>
                      <c:pt idx="738">
                        <c:v>317.10300000000001</c:v>
                      </c:pt>
                      <c:pt idx="739">
                        <c:v>313.73500000000001</c:v>
                      </c:pt>
                      <c:pt idx="740">
                        <c:v>309.84500000000003</c:v>
                      </c:pt>
                      <c:pt idx="741">
                        <c:v>305.678</c:v>
                      </c:pt>
                      <c:pt idx="742">
                        <c:v>301.45999999999998</c:v>
                      </c:pt>
                      <c:pt idx="743">
                        <c:v>297.40899999999999</c:v>
                      </c:pt>
                      <c:pt idx="744">
                        <c:v>293.738</c:v>
                      </c:pt>
                      <c:pt idx="745">
                        <c:v>290.67599999999999</c:v>
                      </c:pt>
                      <c:pt idx="746">
                        <c:v>288.46600000000001</c:v>
                      </c:pt>
                      <c:pt idx="747">
                        <c:v>287.35399999999998</c:v>
                      </c:pt>
                      <c:pt idx="748">
                        <c:v>287.55799999999999</c:v>
                      </c:pt>
                      <c:pt idx="749">
                        <c:v>289.23</c:v>
                      </c:pt>
                      <c:pt idx="750">
                        <c:v>292.41899999999998</c:v>
                      </c:pt>
                      <c:pt idx="751">
                        <c:v>297.04500000000002</c:v>
                      </c:pt>
                      <c:pt idx="752">
                        <c:v>302.892</c:v>
                      </c:pt>
                      <c:pt idx="753">
                        <c:v>309.62099999999998</c:v>
                      </c:pt>
                      <c:pt idx="754">
                        <c:v>316.80099999999999</c:v>
                      </c:pt>
                      <c:pt idx="755">
                        <c:v>323.95100000000002</c:v>
                      </c:pt>
                      <c:pt idx="756">
                        <c:v>330.584</c:v>
                      </c:pt>
                      <c:pt idx="757">
                        <c:v>336.25299999999999</c:v>
                      </c:pt>
                      <c:pt idx="758">
                        <c:v>340.59300000000002</c:v>
                      </c:pt>
                      <c:pt idx="759">
                        <c:v>343.351</c:v>
                      </c:pt>
                      <c:pt idx="760">
                        <c:v>344.40699999999998</c:v>
                      </c:pt>
                      <c:pt idx="761">
                        <c:v>343.77600000000001</c:v>
                      </c:pt>
                      <c:pt idx="762">
                        <c:v>341.6</c:v>
                      </c:pt>
                      <c:pt idx="763">
                        <c:v>338.12400000000002</c:v>
                      </c:pt>
                      <c:pt idx="764">
                        <c:v>333.66399999999999</c:v>
                      </c:pt>
                      <c:pt idx="765">
                        <c:v>328.57799999999997</c:v>
                      </c:pt>
                      <c:pt idx="766">
                        <c:v>323.24</c:v>
                      </c:pt>
                      <c:pt idx="767">
                        <c:v>318.02699999999999</c:v>
                      </c:pt>
                      <c:pt idx="768">
                        <c:v>313.30799999999999</c:v>
                      </c:pt>
                      <c:pt idx="769">
                        <c:v>309.44200000000001</c:v>
                      </c:pt>
                      <c:pt idx="770">
                        <c:v>306.762</c:v>
                      </c:pt>
                      <c:pt idx="771">
                        <c:v>305.56</c:v>
                      </c:pt>
                      <c:pt idx="772">
                        <c:v>306.048</c:v>
                      </c:pt>
                      <c:pt idx="773">
                        <c:v>308.327</c:v>
                      </c:pt>
                      <c:pt idx="774">
                        <c:v>312.346</c:v>
                      </c:pt>
                      <c:pt idx="775">
                        <c:v>317.89</c:v>
                      </c:pt>
                      <c:pt idx="776">
                        <c:v>324.57799999999997</c:v>
                      </c:pt>
                      <c:pt idx="777">
                        <c:v>331.89499999999998</c:v>
                      </c:pt>
                      <c:pt idx="778">
                        <c:v>339.24099999999999</c:v>
                      </c:pt>
                      <c:pt idx="779">
                        <c:v>345.99900000000002</c:v>
                      </c:pt>
                      <c:pt idx="780">
                        <c:v>351.60199999999998</c:v>
                      </c:pt>
                      <c:pt idx="781">
                        <c:v>355.59399999999999</c:v>
                      </c:pt>
                      <c:pt idx="782">
                        <c:v>357.68299999999999</c:v>
                      </c:pt>
                      <c:pt idx="783">
                        <c:v>357.76900000000001</c:v>
                      </c:pt>
                      <c:pt idx="784">
                        <c:v>355.95299999999997</c:v>
                      </c:pt>
                      <c:pt idx="785">
                        <c:v>352.52600000000001</c:v>
                      </c:pt>
                      <c:pt idx="786">
                        <c:v>347.93700000000001</c:v>
                      </c:pt>
                      <c:pt idx="787">
                        <c:v>342.74299999999999</c:v>
                      </c:pt>
                      <c:pt idx="788">
                        <c:v>337.55200000000002</c:v>
                      </c:pt>
                      <c:pt idx="789">
                        <c:v>332.94799999999998</c:v>
                      </c:pt>
                      <c:pt idx="790">
                        <c:v>329.42700000000002</c:v>
                      </c:pt>
                      <c:pt idx="791">
                        <c:v>327.33</c:v>
                      </c:pt>
                      <c:pt idx="792">
                        <c:v>326.80599999999998</c:v>
                      </c:pt>
                      <c:pt idx="793">
                        <c:v>327.78800000000001</c:v>
                      </c:pt>
                      <c:pt idx="794">
                        <c:v>330.00799999999998</c:v>
                      </c:pt>
                      <c:pt idx="795">
                        <c:v>333.04399999999998</c:v>
                      </c:pt>
                      <c:pt idx="796">
                        <c:v>336.39299999999997</c:v>
                      </c:pt>
                      <c:pt idx="797">
                        <c:v>339.56200000000001</c:v>
                      </c:pt>
                      <c:pt idx="798">
                        <c:v>342.161</c:v>
                      </c:pt>
                      <c:pt idx="799">
                        <c:v>343.96899999999999</c:v>
                      </c:pt>
                      <c:pt idx="800">
                        <c:v>344.98099999999999</c:v>
                      </c:pt>
                      <c:pt idx="801">
                        <c:v>345.39699999999999</c:v>
                      </c:pt>
                      <c:pt idx="802">
                        <c:v>345.58300000000003</c:v>
                      </c:pt>
                      <c:pt idx="803">
                        <c:v>345.983</c:v>
                      </c:pt>
                      <c:pt idx="804">
                        <c:v>347.02800000000002</c:v>
                      </c:pt>
                      <c:pt idx="805">
                        <c:v>349.03899999999999</c:v>
                      </c:pt>
                      <c:pt idx="806">
                        <c:v>352.154</c:v>
                      </c:pt>
                      <c:pt idx="807">
                        <c:v>356.28800000000001</c:v>
                      </c:pt>
                      <c:pt idx="808">
                        <c:v>361.14400000000001</c:v>
                      </c:pt>
                      <c:pt idx="809">
                        <c:v>366.25</c:v>
                      </c:pt>
                      <c:pt idx="810">
                        <c:v>371.03199999999998</c:v>
                      </c:pt>
                      <c:pt idx="811">
                        <c:v>374.90199999999999</c:v>
                      </c:pt>
                      <c:pt idx="812">
                        <c:v>377.339</c:v>
                      </c:pt>
                      <c:pt idx="813">
                        <c:v>377.96</c:v>
                      </c:pt>
                      <c:pt idx="814">
                        <c:v>376.57</c:v>
                      </c:pt>
                      <c:pt idx="815">
                        <c:v>373.18400000000003</c:v>
                      </c:pt>
                      <c:pt idx="816">
                        <c:v>368.01799999999997</c:v>
                      </c:pt>
                      <c:pt idx="817">
                        <c:v>361.45800000000003</c:v>
                      </c:pt>
                      <c:pt idx="818">
                        <c:v>354.00599999999997</c:v>
                      </c:pt>
                      <c:pt idx="819">
                        <c:v>346.21300000000002</c:v>
                      </c:pt>
                      <c:pt idx="820">
                        <c:v>338.61399999999998</c:v>
                      </c:pt>
                      <c:pt idx="821">
                        <c:v>331.666</c:v>
                      </c:pt>
                      <c:pt idx="822">
                        <c:v>325.71100000000001</c:v>
                      </c:pt>
                      <c:pt idx="823">
                        <c:v>320.96199999999999</c:v>
                      </c:pt>
                      <c:pt idx="824">
                        <c:v>317.512</c:v>
                      </c:pt>
                      <c:pt idx="825">
                        <c:v>315.36700000000002</c:v>
                      </c:pt>
                      <c:pt idx="826">
                        <c:v>314.47300000000001</c:v>
                      </c:pt>
                      <c:pt idx="827">
                        <c:v>314.75299999999999</c:v>
                      </c:pt>
                      <c:pt idx="828">
                        <c:v>316.11700000000002</c:v>
                      </c:pt>
                      <c:pt idx="829">
                        <c:v>318.46499999999997</c:v>
                      </c:pt>
                      <c:pt idx="830">
                        <c:v>321.67399999999998</c:v>
                      </c:pt>
                      <c:pt idx="831">
                        <c:v>325.577</c:v>
                      </c:pt>
                      <c:pt idx="832">
                        <c:v>329.95400000000001</c:v>
                      </c:pt>
                      <c:pt idx="833">
                        <c:v>334.52199999999999</c:v>
                      </c:pt>
                      <c:pt idx="834">
                        <c:v>338.94900000000001</c:v>
                      </c:pt>
                      <c:pt idx="835">
                        <c:v>342.86900000000003</c:v>
                      </c:pt>
                      <c:pt idx="836">
                        <c:v>345.91800000000001</c:v>
                      </c:pt>
                      <c:pt idx="837">
                        <c:v>347.77</c:v>
                      </c:pt>
                      <c:pt idx="838">
                        <c:v>348.178</c:v>
                      </c:pt>
                      <c:pt idx="839">
                        <c:v>347.01499999999999</c:v>
                      </c:pt>
                      <c:pt idx="840">
                        <c:v>344.30500000000001</c:v>
                      </c:pt>
                      <c:pt idx="841">
                        <c:v>340.24299999999999</c:v>
                      </c:pt>
                      <c:pt idx="842">
                        <c:v>335.19200000000001</c:v>
                      </c:pt>
                      <c:pt idx="843">
                        <c:v>329.66</c:v>
                      </c:pt>
                      <c:pt idx="844">
                        <c:v>324.24</c:v>
                      </c:pt>
                      <c:pt idx="845">
                        <c:v>319.54500000000002</c:v>
                      </c:pt>
                      <c:pt idx="846">
                        <c:v>316.12299999999999</c:v>
                      </c:pt>
                      <c:pt idx="847">
                        <c:v>314.37400000000002</c:v>
                      </c:pt>
                      <c:pt idx="848">
                        <c:v>314.49099999999999</c:v>
                      </c:pt>
                      <c:pt idx="849">
                        <c:v>316.42700000000002</c:v>
                      </c:pt>
                      <c:pt idx="850">
                        <c:v>319.89499999999998</c:v>
                      </c:pt>
                      <c:pt idx="851">
                        <c:v>324.42</c:v>
                      </c:pt>
                      <c:pt idx="852">
                        <c:v>329.41500000000002</c:v>
                      </c:pt>
                      <c:pt idx="853">
                        <c:v>334.28399999999999</c:v>
                      </c:pt>
                      <c:pt idx="854">
                        <c:v>338.52800000000002</c:v>
                      </c:pt>
                      <c:pt idx="855">
                        <c:v>341.83499999999998</c:v>
                      </c:pt>
                      <c:pt idx="856">
                        <c:v>344.12900000000002</c:v>
                      </c:pt>
                      <c:pt idx="857">
                        <c:v>345.57799999999997</c:v>
                      </c:pt>
                      <c:pt idx="858">
                        <c:v>346.55</c:v>
                      </c:pt>
                      <c:pt idx="859">
                        <c:v>347.52600000000001</c:v>
                      </c:pt>
                      <c:pt idx="860">
                        <c:v>348.99400000000003</c:v>
                      </c:pt>
                      <c:pt idx="861">
                        <c:v>351.34399999999999</c:v>
                      </c:pt>
                      <c:pt idx="862">
                        <c:v>354.78399999999999</c:v>
                      </c:pt>
                      <c:pt idx="863">
                        <c:v>359.3</c:v>
                      </c:pt>
                      <c:pt idx="864">
                        <c:v>364.65499999999997</c:v>
                      </c:pt>
                      <c:pt idx="865">
                        <c:v>370.435</c:v>
                      </c:pt>
                      <c:pt idx="866">
                        <c:v>376.125</c:v>
                      </c:pt>
                      <c:pt idx="867">
                        <c:v>381.19499999999999</c:v>
                      </c:pt>
                      <c:pt idx="868">
                        <c:v>385.18200000000002</c:v>
                      </c:pt>
                      <c:pt idx="869">
                        <c:v>387.76299999999998</c:v>
                      </c:pt>
                      <c:pt idx="870">
                        <c:v>388.79599999999999</c:v>
                      </c:pt>
                      <c:pt idx="871">
                        <c:v>388.32900000000001</c:v>
                      </c:pt>
                      <c:pt idx="872">
                        <c:v>386.59100000000001</c:v>
                      </c:pt>
                      <c:pt idx="873">
                        <c:v>383.94099999999997</c:v>
                      </c:pt>
                      <c:pt idx="874">
                        <c:v>380.80900000000003</c:v>
                      </c:pt>
                      <c:pt idx="875">
                        <c:v>377.63200000000001</c:v>
                      </c:pt>
                      <c:pt idx="876">
                        <c:v>374.77800000000002</c:v>
                      </c:pt>
                      <c:pt idx="877">
                        <c:v>372.5</c:v>
                      </c:pt>
                      <c:pt idx="878">
                        <c:v>370.90699999999998</c:v>
                      </c:pt>
                      <c:pt idx="879">
                        <c:v>369.95699999999999</c:v>
                      </c:pt>
                      <c:pt idx="880">
                        <c:v>369.48</c:v>
                      </c:pt>
                      <c:pt idx="881">
                        <c:v>369.22199999999998</c:v>
                      </c:pt>
                      <c:pt idx="882">
                        <c:v>368.88299999999998</c:v>
                      </c:pt>
                      <c:pt idx="883">
                        <c:v>368.17</c:v>
                      </c:pt>
                      <c:pt idx="884">
                        <c:v>366.82799999999997</c:v>
                      </c:pt>
                      <c:pt idx="885">
                        <c:v>364.673</c:v>
                      </c:pt>
                      <c:pt idx="886">
                        <c:v>361.60700000000003</c:v>
                      </c:pt>
                      <c:pt idx="887">
                        <c:v>357.63600000000002</c:v>
                      </c:pt>
                      <c:pt idx="888">
                        <c:v>352.87799999999999</c:v>
                      </c:pt>
                      <c:pt idx="889">
                        <c:v>347.55799999999999</c:v>
                      </c:pt>
                      <c:pt idx="890">
                        <c:v>342.00099999999998</c:v>
                      </c:pt>
                      <c:pt idx="891">
                        <c:v>336.596</c:v>
                      </c:pt>
                      <c:pt idx="892">
                        <c:v>331.75900000000001</c:v>
                      </c:pt>
                      <c:pt idx="893">
                        <c:v>327.87400000000002</c:v>
                      </c:pt>
                      <c:pt idx="894">
                        <c:v>325.24900000000002</c:v>
                      </c:pt>
                      <c:pt idx="895">
                        <c:v>324.07499999999999</c:v>
                      </c:pt>
                      <c:pt idx="896">
                        <c:v>324.40499999999997</c:v>
                      </c:pt>
                      <c:pt idx="897">
                        <c:v>326.15899999999999</c:v>
                      </c:pt>
                      <c:pt idx="898">
                        <c:v>329.13799999999998</c:v>
                      </c:pt>
                      <c:pt idx="899">
                        <c:v>333.065</c:v>
                      </c:pt>
                      <c:pt idx="900">
                        <c:v>337.61700000000002</c:v>
                      </c:pt>
                      <c:pt idx="901">
                        <c:v>342.47800000000001</c:v>
                      </c:pt>
                      <c:pt idx="902">
                        <c:v>347.36500000000001</c:v>
                      </c:pt>
                      <c:pt idx="903">
                        <c:v>352.06799999999998</c:v>
                      </c:pt>
                      <c:pt idx="904">
                        <c:v>356.46</c:v>
                      </c:pt>
                      <c:pt idx="905">
                        <c:v>360.49900000000002</c:v>
                      </c:pt>
                      <c:pt idx="906">
                        <c:v>364.214</c:v>
                      </c:pt>
                      <c:pt idx="907">
                        <c:v>367.678</c:v>
                      </c:pt>
                      <c:pt idx="908">
                        <c:v>370.964</c:v>
                      </c:pt>
                      <c:pt idx="909">
                        <c:v>374.11599999999999</c:v>
                      </c:pt>
                      <c:pt idx="910">
                        <c:v>377.12299999999999</c:v>
                      </c:pt>
                      <c:pt idx="911">
                        <c:v>379.904</c:v>
                      </c:pt>
                      <c:pt idx="912">
                        <c:v>382.32299999999998</c:v>
                      </c:pt>
                      <c:pt idx="913">
                        <c:v>384.20699999999999</c:v>
                      </c:pt>
                      <c:pt idx="914">
                        <c:v>385.37799999999999</c:v>
                      </c:pt>
                      <c:pt idx="915">
                        <c:v>385.685</c:v>
                      </c:pt>
                      <c:pt idx="916">
                        <c:v>385.02600000000001</c:v>
                      </c:pt>
                      <c:pt idx="917">
                        <c:v>383.363</c:v>
                      </c:pt>
                      <c:pt idx="918">
                        <c:v>380.72</c:v>
                      </c:pt>
                      <c:pt idx="919">
                        <c:v>377.16899999999998</c:v>
                      </c:pt>
                      <c:pt idx="920">
                        <c:v>372.822</c:v>
                      </c:pt>
                      <c:pt idx="921">
                        <c:v>367.81099999999998</c:v>
                      </c:pt>
                      <c:pt idx="922">
                        <c:v>362.286</c:v>
                      </c:pt>
                      <c:pt idx="923">
                        <c:v>356.41800000000001</c:v>
                      </c:pt>
                      <c:pt idx="924">
                        <c:v>350.40499999999997</c:v>
                      </c:pt>
                      <c:pt idx="925">
                        <c:v>344.48899999999998</c:v>
                      </c:pt>
                      <c:pt idx="926">
                        <c:v>338.95499999999998</c:v>
                      </c:pt>
                      <c:pt idx="927">
                        <c:v>334.11500000000001</c:v>
                      </c:pt>
                      <c:pt idx="928">
                        <c:v>330.286</c:v>
                      </c:pt>
                      <c:pt idx="929">
                        <c:v>327.733</c:v>
                      </c:pt>
                      <c:pt idx="930">
                        <c:v>326.62599999999998</c:v>
                      </c:pt>
                      <c:pt idx="931">
                        <c:v>326.99299999999999</c:v>
                      </c:pt>
                      <c:pt idx="932">
                        <c:v>328.69200000000001</c:v>
                      </c:pt>
                      <c:pt idx="933">
                        <c:v>331.41399999999999</c:v>
                      </c:pt>
                      <c:pt idx="934">
                        <c:v>334.71899999999999</c:v>
                      </c:pt>
                      <c:pt idx="935">
                        <c:v>338.09199999999998</c:v>
                      </c:pt>
                      <c:pt idx="936">
                        <c:v>341.017</c:v>
                      </c:pt>
                      <c:pt idx="937">
                        <c:v>343.048</c:v>
                      </c:pt>
                      <c:pt idx="938">
                        <c:v>343.86799999999999</c:v>
                      </c:pt>
                      <c:pt idx="939">
                        <c:v>343.327</c:v>
                      </c:pt>
                      <c:pt idx="940">
                        <c:v>341.44200000000001</c:v>
                      </c:pt>
                      <c:pt idx="941">
                        <c:v>338.38099999999997</c:v>
                      </c:pt>
                      <c:pt idx="942">
                        <c:v>334.42500000000001</c:v>
                      </c:pt>
                      <c:pt idx="943">
                        <c:v>329.92099999999999</c:v>
                      </c:pt>
                      <c:pt idx="944">
                        <c:v>325.24700000000001</c:v>
                      </c:pt>
                      <c:pt idx="945">
                        <c:v>320.774</c:v>
                      </c:pt>
                      <c:pt idx="946">
                        <c:v>316.83800000000002</c:v>
                      </c:pt>
                      <c:pt idx="947">
                        <c:v>313.71600000000001</c:v>
                      </c:pt>
                      <c:pt idx="948">
                        <c:v>311.60899999999998</c:v>
                      </c:pt>
                      <c:pt idx="949">
                        <c:v>310.61399999999998</c:v>
                      </c:pt>
                      <c:pt idx="950">
                        <c:v>310.71300000000002</c:v>
                      </c:pt>
                      <c:pt idx="951">
                        <c:v>311.76299999999998</c:v>
                      </c:pt>
                      <c:pt idx="952">
                        <c:v>313.51</c:v>
                      </c:pt>
                      <c:pt idx="953">
                        <c:v>315.613</c:v>
                      </c:pt>
                      <c:pt idx="954">
                        <c:v>317.68900000000002</c:v>
                      </c:pt>
                      <c:pt idx="955">
                        <c:v>319.35899999999998</c:v>
                      </c:pt>
                      <c:pt idx="956">
                        <c:v>320.29700000000003</c:v>
                      </c:pt>
                      <c:pt idx="957">
                        <c:v>320.26299999999998</c:v>
                      </c:pt>
                      <c:pt idx="958">
                        <c:v>319.13099999999997</c:v>
                      </c:pt>
                      <c:pt idx="959">
                        <c:v>316.892</c:v>
                      </c:pt>
                      <c:pt idx="960">
                        <c:v>313.65300000000002</c:v>
                      </c:pt>
                      <c:pt idx="961">
                        <c:v>309.61500000000001</c:v>
                      </c:pt>
                      <c:pt idx="962">
                        <c:v>305.05200000000002</c:v>
                      </c:pt>
                      <c:pt idx="963">
                        <c:v>300.27499999999998</c:v>
                      </c:pt>
                      <c:pt idx="964">
                        <c:v>295.60300000000001</c:v>
                      </c:pt>
                      <c:pt idx="965">
                        <c:v>291.322</c:v>
                      </c:pt>
                      <c:pt idx="966">
                        <c:v>287.65600000000001</c:v>
                      </c:pt>
                      <c:pt idx="967">
                        <c:v>284.74200000000002</c:v>
                      </c:pt>
                      <c:pt idx="968">
                        <c:v>282.62599999999998</c:v>
                      </c:pt>
                      <c:pt idx="969">
                        <c:v>281.26499999999999</c:v>
                      </c:pt>
                      <c:pt idx="970">
                        <c:v>280.55099999999999</c:v>
                      </c:pt>
                      <c:pt idx="971">
                        <c:v>280.33600000000001</c:v>
                      </c:pt>
                      <c:pt idx="972">
                        <c:v>280.46100000000001</c:v>
                      </c:pt>
                      <c:pt idx="973">
                        <c:v>280.78699999999998</c:v>
                      </c:pt>
                      <c:pt idx="974">
                        <c:v>281.20100000000002</c:v>
                      </c:pt>
                      <c:pt idx="975">
                        <c:v>281.63299999999998</c:v>
                      </c:pt>
                      <c:pt idx="976">
                        <c:v>282.041</c:v>
                      </c:pt>
                      <c:pt idx="977">
                        <c:v>282.411</c:v>
                      </c:pt>
                      <c:pt idx="978">
                        <c:v>282.73500000000001</c:v>
                      </c:pt>
                      <c:pt idx="979">
                        <c:v>283.00700000000001</c:v>
                      </c:pt>
                      <c:pt idx="980">
                        <c:v>283.20600000000002</c:v>
                      </c:pt>
                      <c:pt idx="981">
                        <c:v>283.29899999999998</c:v>
                      </c:pt>
                      <c:pt idx="982">
                        <c:v>283.238</c:v>
                      </c:pt>
                      <c:pt idx="983">
                        <c:v>282.97199999999998</c:v>
                      </c:pt>
                      <c:pt idx="984">
                        <c:v>282.459</c:v>
                      </c:pt>
                      <c:pt idx="985">
                        <c:v>281.685</c:v>
                      </c:pt>
                      <c:pt idx="986">
                        <c:v>280.67099999999999</c:v>
                      </c:pt>
                      <c:pt idx="987">
                        <c:v>279.48</c:v>
                      </c:pt>
                      <c:pt idx="988">
                        <c:v>278.20600000000002</c:v>
                      </c:pt>
                      <c:pt idx="989">
                        <c:v>276.96100000000001</c:v>
                      </c:pt>
                      <c:pt idx="990">
                        <c:v>275.84699999999998</c:v>
                      </c:pt>
                      <c:pt idx="991">
                        <c:v>274.93599999999998</c:v>
                      </c:pt>
                      <c:pt idx="992">
                        <c:v>274.24799999999999</c:v>
                      </c:pt>
                      <c:pt idx="993">
                        <c:v>273.74400000000003</c:v>
                      </c:pt>
                      <c:pt idx="994">
                        <c:v>273.33300000000003</c:v>
                      </c:pt>
                      <c:pt idx="995">
                        <c:v>272.887</c:v>
                      </c:pt>
                      <c:pt idx="996">
                        <c:v>272.25700000000001</c:v>
                      </c:pt>
                      <c:pt idx="997">
                        <c:v>271.30099999999999</c:v>
                      </c:pt>
                      <c:pt idx="998">
                        <c:v>269.89499999999998</c:v>
                      </c:pt>
                      <c:pt idx="999">
                        <c:v>267.95100000000002</c:v>
                      </c:pt>
                      <c:pt idx="1000">
                        <c:v>265.428</c:v>
                      </c:pt>
                      <c:pt idx="1001">
                        <c:v>262.33300000000003</c:v>
                      </c:pt>
                      <c:pt idx="1002">
                        <c:v>258.72699999999998</c:v>
                      </c:pt>
                      <c:pt idx="1003">
                        <c:v>254.72499999999999</c:v>
                      </c:pt>
                      <c:pt idx="1004">
                        <c:v>250.49199999999999</c:v>
                      </c:pt>
                      <c:pt idx="1005">
                        <c:v>246.23500000000001</c:v>
                      </c:pt>
                      <c:pt idx="1006">
                        <c:v>242.18100000000001</c:v>
                      </c:pt>
                      <c:pt idx="1007">
                        <c:v>238.55799999999999</c:v>
                      </c:pt>
                      <c:pt idx="1008">
                        <c:v>235.56299999999999</c:v>
                      </c:pt>
                      <c:pt idx="1009">
                        <c:v>233.33</c:v>
                      </c:pt>
                      <c:pt idx="1010">
                        <c:v>231.91</c:v>
                      </c:pt>
                      <c:pt idx="1011">
                        <c:v>231.251</c:v>
                      </c:pt>
                      <c:pt idx="1012">
                        <c:v>231.209</c:v>
                      </c:pt>
                      <c:pt idx="1013">
                        <c:v>231.56100000000001</c:v>
                      </c:pt>
                      <c:pt idx="1014">
                        <c:v>232.04400000000001</c:v>
                      </c:pt>
                      <c:pt idx="1015">
                        <c:v>232.38800000000001</c:v>
                      </c:pt>
                      <c:pt idx="1016">
                        <c:v>232.364</c:v>
                      </c:pt>
                      <c:pt idx="1017">
                        <c:v>231.80699999999999</c:v>
                      </c:pt>
                      <c:pt idx="1018">
                        <c:v>230.636</c:v>
                      </c:pt>
                      <c:pt idx="1019">
                        <c:v>228.857</c:v>
                      </c:pt>
                      <c:pt idx="1020">
                        <c:v>226.542</c:v>
                      </c:pt>
                      <c:pt idx="1021">
                        <c:v>223.81399999999999</c:v>
                      </c:pt>
                      <c:pt idx="1022">
                        <c:v>220.81299999999999</c:v>
                      </c:pt>
                      <c:pt idx="1023">
                        <c:v>217.67500000000001</c:v>
                      </c:pt>
                      <c:pt idx="1024">
                        <c:v>214.506</c:v>
                      </c:pt>
                      <c:pt idx="1025">
                        <c:v>211.37299999999999</c:v>
                      </c:pt>
                      <c:pt idx="1026">
                        <c:v>208.303</c:v>
                      </c:pt>
                      <c:pt idx="1027">
                        <c:v>205.28700000000001</c:v>
                      </c:pt>
                      <c:pt idx="1028">
                        <c:v>202.29300000000001</c:v>
                      </c:pt>
                      <c:pt idx="1029">
                        <c:v>199.279</c:v>
                      </c:pt>
                      <c:pt idx="1030">
                        <c:v>196.21199999999999</c:v>
                      </c:pt>
                      <c:pt idx="1031">
                        <c:v>193.07499999999999</c:v>
                      </c:pt>
                      <c:pt idx="1032">
                        <c:v>189.88</c:v>
                      </c:pt>
                      <c:pt idx="1033">
                        <c:v>186.66300000000001</c:v>
                      </c:pt>
                      <c:pt idx="1034">
                        <c:v>183.488</c:v>
                      </c:pt>
                      <c:pt idx="1035">
                        <c:v>180.429</c:v>
                      </c:pt>
                      <c:pt idx="1036">
                        <c:v>177.57</c:v>
                      </c:pt>
                      <c:pt idx="1037">
                        <c:v>174.98400000000001</c:v>
                      </c:pt>
                      <c:pt idx="1038">
                        <c:v>172.72900000000001</c:v>
                      </c:pt>
                      <c:pt idx="1039">
                        <c:v>170.84100000000001</c:v>
                      </c:pt>
                      <c:pt idx="1040">
                        <c:v>169.33099999999999</c:v>
                      </c:pt>
                      <c:pt idx="1041">
                        <c:v>168.19</c:v>
                      </c:pt>
                      <c:pt idx="1042">
                        <c:v>167.392</c:v>
                      </c:pt>
                      <c:pt idx="1043">
                        <c:v>166.89699999999999</c:v>
                      </c:pt>
                      <c:pt idx="1044">
                        <c:v>166.66200000000001</c:v>
                      </c:pt>
                      <c:pt idx="1045">
                        <c:v>166.63800000000001</c:v>
                      </c:pt>
                      <c:pt idx="1046">
                        <c:v>166.77500000000001</c:v>
                      </c:pt>
                      <c:pt idx="1047">
                        <c:v>167.02</c:v>
                      </c:pt>
                      <c:pt idx="1048">
                        <c:v>167.31700000000001</c:v>
                      </c:pt>
                      <c:pt idx="1049">
                        <c:v>167.60400000000001</c:v>
                      </c:pt>
                      <c:pt idx="1050">
                        <c:v>167.822</c:v>
                      </c:pt>
                      <c:pt idx="1051">
                        <c:v>167.91</c:v>
                      </c:pt>
                      <c:pt idx="1052">
                        <c:v>167.82300000000001</c:v>
                      </c:pt>
                      <c:pt idx="1053">
                        <c:v>167.52699999999999</c:v>
                      </c:pt>
                      <c:pt idx="1054">
                        <c:v>167.011</c:v>
                      </c:pt>
                      <c:pt idx="1055">
                        <c:v>166.285</c:v>
                      </c:pt>
                      <c:pt idx="1056">
                        <c:v>165.37799999999999</c:v>
                      </c:pt>
                      <c:pt idx="1057">
                        <c:v>164.33600000000001</c:v>
                      </c:pt>
                      <c:pt idx="1058">
                        <c:v>163.21100000000001</c:v>
                      </c:pt>
                      <c:pt idx="1059">
                        <c:v>162.06100000000001</c:v>
                      </c:pt>
                      <c:pt idx="1060">
                        <c:v>160.93799999999999</c:v>
                      </c:pt>
                      <c:pt idx="1061">
                        <c:v>159.892</c:v>
                      </c:pt>
                      <c:pt idx="1062">
                        <c:v>158.96600000000001</c:v>
                      </c:pt>
                      <c:pt idx="1063">
                        <c:v>158.197</c:v>
                      </c:pt>
                      <c:pt idx="1064">
                        <c:v>157.62</c:v>
                      </c:pt>
                      <c:pt idx="1065">
                        <c:v>157.262</c:v>
                      </c:pt>
                      <c:pt idx="1066">
                        <c:v>157.148</c:v>
                      </c:pt>
                      <c:pt idx="1067">
                        <c:v>157.29</c:v>
                      </c:pt>
                      <c:pt idx="1068">
                        <c:v>157.68899999999999</c:v>
                      </c:pt>
                      <c:pt idx="1069">
                        <c:v>158.32599999999999</c:v>
                      </c:pt>
                      <c:pt idx="1070">
                        <c:v>159.16200000000001</c:v>
                      </c:pt>
                      <c:pt idx="1071">
                        <c:v>160.13300000000001</c:v>
                      </c:pt>
                      <c:pt idx="1072">
                        <c:v>161.16</c:v>
                      </c:pt>
                      <c:pt idx="1073">
                        <c:v>162.149</c:v>
                      </c:pt>
                      <c:pt idx="1074">
                        <c:v>163.00800000000001</c:v>
                      </c:pt>
                      <c:pt idx="1075">
                        <c:v>163.65299999999999</c:v>
                      </c:pt>
                      <c:pt idx="1076">
                        <c:v>164.018</c:v>
                      </c:pt>
                      <c:pt idx="1077">
                        <c:v>164.06800000000001</c:v>
                      </c:pt>
                      <c:pt idx="1078">
                        <c:v>163.80000000000001</c:v>
                      </c:pt>
                      <c:pt idx="1079">
                        <c:v>163.24299999999999</c:v>
                      </c:pt>
                      <c:pt idx="1080">
                        <c:v>162.46</c:v>
                      </c:pt>
                      <c:pt idx="1081">
                        <c:v>161.53800000000001</c:v>
                      </c:pt>
                      <c:pt idx="1082">
                        <c:v>160.58600000000001</c:v>
                      </c:pt>
                      <c:pt idx="1083">
                        <c:v>159.72499999999999</c:v>
                      </c:pt>
                      <c:pt idx="1084">
                        <c:v>159.07300000000001</c:v>
                      </c:pt>
                      <c:pt idx="1085">
                        <c:v>158.72999999999999</c:v>
                      </c:pt>
                      <c:pt idx="1086">
                        <c:v>158.767</c:v>
                      </c:pt>
                      <c:pt idx="1087">
                        <c:v>159.203</c:v>
                      </c:pt>
                      <c:pt idx="1088">
                        <c:v>160</c:v>
                      </c:pt>
                      <c:pt idx="1089">
                        <c:v>161.06</c:v>
                      </c:pt>
                      <c:pt idx="1090">
                        <c:v>162.232</c:v>
                      </c:pt>
                      <c:pt idx="1091">
                        <c:v>163.33500000000001</c:v>
                      </c:pt>
                      <c:pt idx="1092">
                        <c:v>164.184</c:v>
                      </c:pt>
                      <c:pt idx="1093">
                        <c:v>164.624</c:v>
                      </c:pt>
                      <c:pt idx="1094">
                        <c:v>164.554</c:v>
                      </c:pt>
                      <c:pt idx="1095">
                        <c:v>163.947</c:v>
                      </c:pt>
                      <c:pt idx="1096">
                        <c:v>162.85599999999999</c:v>
                      </c:pt>
                      <c:pt idx="1097">
                        <c:v>161.404</c:v>
                      </c:pt>
                      <c:pt idx="1098">
                        <c:v>159.75700000000001</c:v>
                      </c:pt>
                      <c:pt idx="1099">
                        <c:v>158.10300000000001</c:v>
                      </c:pt>
                      <c:pt idx="1100">
                        <c:v>156.614</c:v>
                      </c:pt>
                      <c:pt idx="1101">
                        <c:v>155.41999999999999</c:v>
                      </c:pt>
                      <c:pt idx="1102">
                        <c:v>154.59100000000001</c:v>
                      </c:pt>
                      <c:pt idx="1103">
                        <c:v>154.131</c:v>
                      </c:pt>
                      <c:pt idx="1104">
                        <c:v>153.982</c:v>
                      </c:pt>
                      <c:pt idx="1105">
                        <c:v>154.03700000000001</c:v>
                      </c:pt>
                      <c:pt idx="1106">
                        <c:v>154.16900000000001</c:v>
                      </c:pt>
                      <c:pt idx="1107">
                        <c:v>154.24700000000001</c:v>
                      </c:pt>
                      <c:pt idx="1108">
                        <c:v>154.16999999999999</c:v>
                      </c:pt>
                      <c:pt idx="1109">
                        <c:v>153.87899999999999</c:v>
                      </c:pt>
                      <c:pt idx="1110">
                        <c:v>153.36600000000001</c:v>
                      </c:pt>
                      <c:pt idx="1111">
                        <c:v>152.67500000000001</c:v>
                      </c:pt>
                      <c:pt idx="1112">
                        <c:v>151.892</c:v>
                      </c:pt>
                      <c:pt idx="1113">
                        <c:v>151.124</c:v>
                      </c:pt>
                      <c:pt idx="1114">
                        <c:v>150.47800000000001</c:v>
                      </c:pt>
                      <c:pt idx="1115">
                        <c:v>150.03800000000001</c:v>
                      </c:pt>
                      <c:pt idx="1116">
                        <c:v>149.84899999999999</c:v>
                      </c:pt>
                      <c:pt idx="1117">
                        <c:v>149.90299999999999</c:v>
                      </c:pt>
                      <c:pt idx="1118">
                        <c:v>150.14099999999999</c:v>
                      </c:pt>
                      <c:pt idx="1119">
                        <c:v>150.464</c:v>
                      </c:pt>
                      <c:pt idx="1120">
                        <c:v>150.749</c:v>
                      </c:pt>
                      <c:pt idx="1121">
                        <c:v>150.87899999999999</c:v>
                      </c:pt>
                      <c:pt idx="1122">
                        <c:v>150.75899999999999</c:v>
                      </c:pt>
                      <c:pt idx="1123">
                        <c:v>150.34299999999999</c:v>
                      </c:pt>
                      <c:pt idx="1124">
                        <c:v>149.63200000000001</c:v>
                      </c:pt>
                      <c:pt idx="1125">
                        <c:v>148.673</c:v>
                      </c:pt>
                      <c:pt idx="1126">
                        <c:v>147.54900000000001</c:v>
                      </c:pt>
                      <c:pt idx="1127">
                        <c:v>146.35499999999999</c:v>
                      </c:pt>
                      <c:pt idx="1128">
                        <c:v>145.18</c:v>
                      </c:pt>
                      <c:pt idx="1129">
                        <c:v>144.1</c:v>
                      </c:pt>
                      <c:pt idx="1130">
                        <c:v>143.16200000000001</c:v>
                      </c:pt>
                      <c:pt idx="1131">
                        <c:v>142.39099999999999</c:v>
                      </c:pt>
                      <c:pt idx="1132">
                        <c:v>141.792</c:v>
                      </c:pt>
                      <c:pt idx="1133">
                        <c:v>141.36099999999999</c:v>
                      </c:pt>
                      <c:pt idx="1134">
                        <c:v>141.08799999999999</c:v>
                      </c:pt>
                      <c:pt idx="1135">
                        <c:v>140.96700000000001</c:v>
                      </c:pt>
                      <c:pt idx="1136">
                        <c:v>140.995</c:v>
                      </c:pt>
                      <c:pt idx="1137">
                        <c:v>141.178</c:v>
                      </c:pt>
                      <c:pt idx="1138">
                        <c:v>141.524</c:v>
                      </c:pt>
                      <c:pt idx="1139">
                        <c:v>142.047</c:v>
                      </c:pt>
                      <c:pt idx="1140">
                        <c:v>142.75700000000001</c:v>
                      </c:pt>
                      <c:pt idx="1141">
                        <c:v>143.66200000000001</c:v>
                      </c:pt>
                      <c:pt idx="1142">
                        <c:v>144.76300000000001</c:v>
                      </c:pt>
                      <c:pt idx="1143">
                        <c:v>146.05500000000001</c:v>
                      </c:pt>
                      <c:pt idx="1144">
                        <c:v>147.52799999999999</c:v>
                      </c:pt>
                      <c:pt idx="1145">
                        <c:v>149.167</c:v>
                      </c:pt>
                      <c:pt idx="1146">
                        <c:v>150.95500000000001</c:v>
                      </c:pt>
                      <c:pt idx="1147">
                        <c:v>152.87299999999999</c:v>
                      </c:pt>
                      <c:pt idx="1148">
                        <c:v>154.898</c:v>
                      </c:pt>
                      <c:pt idx="1149">
                        <c:v>157.00299999999999</c:v>
                      </c:pt>
                      <c:pt idx="1150">
                        <c:v>159.155</c:v>
                      </c:pt>
                      <c:pt idx="1151">
                        <c:v>161.31800000000001</c:v>
                      </c:pt>
                      <c:pt idx="1152">
                        <c:v>163.46</c:v>
                      </c:pt>
                      <c:pt idx="1153">
                        <c:v>165.55600000000001</c:v>
                      </c:pt>
                      <c:pt idx="1154">
                        <c:v>167.60599999999999</c:v>
                      </c:pt>
                      <c:pt idx="1155">
                        <c:v>169.63300000000001</c:v>
                      </c:pt>
                      <c:pt idx="1156">
                        <c:v>171.691</c:v>
                      </c:pt>
                      <c:pt idx="1157">
                        <c:v>173.857</c:v>
                      </c:pt>
                      <c:pt idx="1158">
                        <c:v>176.21799999999999</c:v>
                      </c:pt>
                      <c:pt idx="1159">
                        <c:v>178.85300000000001</c:v>
                      </c:pt>
                      <c:pt idx="1160">
                        <c:v>181.815</c:v>
                      </c:pt>
                      <c:pt idx="1161">
                        <c:v>185.114</c:v>
                      </c:pt>
                      <c:pt idx="1162">
                        <c:v>188.71</c:v>
                      </c:pt>
                      <c:pt idx="1163">
                        <c:v>192.51</c:v>
                      </c:pt>
                      <c:pt idx="1164">
                        <c:v>196.38</c:v>
                      </c:pt>
                      <c:pt idx="1165">
                        <c:v>200.155</c:v>
                      </c:pt>
                      <c:pt idx="1166">
                        <c:v>203.66</c:v>
                      </c:pt>
                      <c:pt idx="1167">
                        <c:v>206.72300000000001</c:v>
                      </c:pt>
                      <c:pt idx="1168">
                        <c:v>209.2</c:v>
                      </c:pt>
                      <c:pt idx="1169">
                        <c:v>210.98500000000001</c:v>
                      </c:pt>
                      <c:pt idx="1170">
                        <c:v>212.035</c:v>
                      </c:pt>
                      <c:pt idx="1171">
                        <c:v>212.38800000000001</c:v>
                      </c:pt>
                      <c:pt idx="1172">
                        <c:v>212.17599999999999</c:v>
                      </c:pt>
                      <c:pt idx="1173">
                        <c:v>211.62899999999999</c:v>
                      </c:pt>
                      <c:pt idx="1174">
                        <c:v>211.06299999999999</c:v>
                      </c:pt>
                      <c:pt idx="1175">
                        <c:v>210.84700000000001</c:v>
                      </c:pt>
                      <c:pt idx="1176">
                        <c:v>211.35300000000001</c:v>
                      </c:pt>
                      <c:pt idx="1177">
                        <c:v>212.89599999999999</c:v>
                      </c:pt>
                      <c:pt idx="1178">
                        <c:v>215.67500000000001</c:v>
                      </c:pt>
                      <c:pt idx="1179">
                        <c:v>219.726</c:v>
                      </c:pt>
                      <c:pt idx="1180">
                        <c:v>224.90600000000001</c:v>
                      </c:pt>
                      <c:pt idx="1181">
                        <c:v>230.904</c:v>
                      </c:pt>
                      <c:pt idx="1182">
                        <c:v>237.28800000000001</c:v>
                      </c:pt>
                      <c:pt idx="1183">
                        <c:v>243.56299999999999</c:v>
                      </c:pt>
                      <c:pt idx="1184">
                        <c:v>249.251</c:v>
                      </c:pt>
                      <c:pt idx="1185">
                        <c:v>253.952</c:v>
                      </c:pt>
                      <c:pt idx="1186">
                        <c:v>257.39999999999998</c:v>
                      </c:pt>
                      <c:pt idx="1187">
                        <c:v>259.48500000000001</c:v>
                      </c:pt>
                      <c:pt idx="1188">
                        <c:v>260.255</c:v>
                      </c:pt>
                      <c:pt idx="1189">
                        <c:v>259.89499999999998</c:v>
                      </c:pt>
                      <c:pt idx="1190">
                        <c:v>258.68400000000003</c:v>
                      </c:pt>
                      <c:pt idx="1191">
                        <c:v>256.95299999999997</c:v>
                      </c:pt>
                      <c:pt idx="1192">
                        <c:v>255.035</c:v>
                      </c:pt>
                      <c:pt idx="1193">
                        <c:v>253.21899999999999</c:v>
                      </c:pt>
                      <c:pt idx="1194">
                        <c:v>251.726</c:v>
                      </c:pt>
                      <c:pt idx="1195">
                        <c:v>250.691</c:v>
                      </c:pt>
                      <c:pt idx="1196">
                        <c:v>250.161</c:v>
                      </c:pt>
                      <c:pt idx="1197">
                        <c:v>250.11</c:v>
                      </c:pt>
                      <c:pt idx="1198">
                        <c:v>250.459</c:v>
                      </c:pt>
                      <c:pt idx="1199">
                        <c:v>251.09299999999999</c:v>
                      </c:pt>
                      <c:pt idx="1200">
                        <c:v>251.88900000000001</c:v>
                      </c:pt>
                      <c:pt idx="1201">
                        <c:v>252.721</c:v>
                      </c:pt>
                      <c:pt idx="1202">
                        <c:v>253.471</c:v>
                      </c:pt>
                      <c:pt idx="1203">
                        <c:v>254.023</c:v>
                      </c:pt>
                      <c:pt idx="1204">
                        <c:v>254.26900000000001</c:v>
                      </c:pt>
                      <c:pt idx="1205">
                        <c:v>254.11</c:v>
                      </c:pt>
                      <c:pt idx="1206">
                        <c:v>253.464</c:v>
                      </c:pt>
                      <c:pt idx="1207">
                        <c:v>252.28700000000001</c:v>
                      </c:pt>
                      <c:pt idx="1208">
                        <c:v>250.596</c:v>
                      </c:pt>
                      <c:pt idx="1209">
                        <c:v>248.48599999999999</c:v>
                      </c:pt>
                      <c:pt idx="1210">
                        <c:v>246.13900000000001</c:v>
                      </c:pt>
                      <c:pt idx="1211">
                        <c:v>243.82</c:v>
                      </c:pt>
                      <c:pt idx="1212">
                        <c:v>241.84700000000001</c:v>
                      </c:pt>
                      <c:pt idx="1213">
                        <c:v>240.55699999999999</c:v>
                      </c:pt>
                      <c:pt idx="1214">
                        <c:v>240.255</c:v>
                      </c:pt>
                      <c:pt idx="1215">
                        <c:v>241.167</c:v>
                      </c:pt>
                      <c:pt idx="1216">
                        <c:v>243.41200000000001</c:v>
                      </c:pt>
                      <c:pt idx="1217">
                        <c:v>246.97800000000001</c:v>
                      </c:pt>
                      <c:pt idx="1218">
                        <c:v>251.727</c:v>
                      </c:pt>
                      <c:pt idx="1219">
                        <c:v>257.41899999999998</c:v>
                      </c:pt>
                      <c:pt idx="1220">
                        <c:v>263.73599999999999</c:v>
                      </c:pt>
                      <c:pt idx="1221">
                        <c:v>270.32799999999997</c:v>
                      </c:pt>
                      <c:pt idx="1222">
                        <c:v>276.84399999999999</c:v>
                      </c:pt>
                      <c:pt idx="1223">
                        <c:v>282.97399999999999</c:v>
                      </c:pt>
                      <c:pt idx="1224">
                        <c:v>288.46899999999999</c:v>
                      </c:pt>
                      <c:pt idx="1225">
                        <c:v>293.15899999999999</c:v>
                      </c:pt>
                      <c:pt idx="1226">
                        <c:v>296.95999999999998</c:v>
                      </c:pt>
                      <c:pt idx="1227">
                        <c:v>299.87</c:v>
                      </c:pt>
                      <c:pt idx="1228">
                        <c:v>301.95699999999999</c:v>
                      </c:pt>
                      <c:pt idx="1229">
                        <c:v>303.351</c:v>
                      </c:pt>
                      <c:pt idx="1230">
                        <c:v>304.21800000000002</c:v>
                      </c:pt>
                      <c:pt idx="1231">
                        <c:v>304.74900000000002</c:v>
                      </c:pt>
                      <c:pt idx="1232">
                        <c:v>305.13799999999998</c:v>
                      </c:pt>
                      <c:pt idx="1233">
                        <c:v>305.56599999999997</c:v>
                      </c:pt>
                      <c:pt idx="1234">
                        <c:v>306.19099999999997</c:v>
                      </c:pt>
                      <c:pt idx="1235">
                        <c:v>307.13200000000001</c:v>
                      </c:pt>
                      <c:pt idx="1236">
                        <c:v>308.46699999999998</c:v>
                      </c:pt>
                      <c:pt idx="1237">
                        <c:v>310.23599999999999</c:v>
                      </c:pt>
                      <c:pt idx="1238">
                        <c:v>312.43700000000001</c:v>
                      </c:pt>
                      <c:pt idx="1239">
                        <c:v>315.03800000000001</c:v>
                      </c:pt>
                      <c:pt idx="1240">
                        <c:v>317.97899999999998</c:v>
                      </c:pt>
                      <c:pt idx="1241">
                        <c:v>321.17899999999997</c:v>
                      </c:pt>
                      <c:pt idx="1242">
                        <c:v>324.54000000000002</c:v>
                      </c:pt>
                      <c:pt idx="1243">
                        <c:v>327.95</c:v>
                      </c:pt>
                      <c:pt idx="1244">
                        <c:v>331.29399999999998</c:v>
                      </c:pt>
                      <c:pt idx="1245">
                        <c:v>334.45600000000002</c:v>
                      </c:pt>
                      <c:pt idx="1246">
                        <c:v>337.33300000000003</c:v>
                      </c:pt>
                      <c:pt idx="1247">
                        <c:v>339.84500000000003</c:v>
                      </c:pt>
                      <c:pt idx="1248">
                        <c:v>341.94600000000003</c:v>
                      </c:pt>
                      <c:pt idx="1249">
                        <c:v>343.63099999999997</c:v>
                      </c:pt>
                      <c:pt idx="1250">
                        <c:v>344.93400000000003</c:v>
                      </c:pt>
                      <c:pt idx="1251">
                        <c:v>345.928</c:v>
                      </c:pt>
                      <c:pt idx="1252">
                        <c:v>346.70800000000003</c:v>
                      </c:pt>
                      <c:pt idx="1253">
                        <c:v>347.37900000000002</c:v>
                      </c:pt>
                      <c:pt idx="1254">
                        <c:v>348.03399999999999</c:v>
                      </c:pt>
                      <c:pt idx="1255">
                        <c:v>348.745</c:v>
                      </c:pt>
                      <c:pt idx="1256">
                        <c:v>349.54899999999998</c:v>
                      </c:pt>
                      <c:pt idx="1257">
                        <c:v>350.44600000000003</c:v>
                      </c:pt>
                      <c:pt idx="1258">
                        <c:v>351.399</c:v>
                      </c:pt>
                      <c:pt idx="1259">
                        <c:v>352.34399999999999</c:v>
                      </c:pt>
                      <c:pt idx="1260">
                        <c:v>353.19900000000001</c:v>
                      </c:pt>
                      <c:pt idx="1261">
                        <c:v>353.87799999999999</c:v>
                      </c:pt>
                      <c:pt idx="1262">
                        <c:v>354.30700000000002</c:v>
                      </c:pt>
                      <c:pt idx="1263">
                        <c:v>354.43599999999998</c:v>
                      </c:pt>
                      <c:pt idx="1264">
                        <c:v>354.245</c:v>
                      </c:pt>
                      <c:pt idx="1265">
                        <c:v>353.755</c:v>
                      </c:pt>
                      <c:pt idx="1266">
                        <c:v>353.02300000000002</c:v>
                      </c:pt>
                      <c:pt idx="1267">
                        <c:v>352.13600000000002</c:v>
                      </c:pt>
                      <c:pt idx="1268">
                        <c:v>351.19600000000003</c:v>
                      </c:pt>
                      <c:pt idx="1269">
                        <c:v>350.30500000000001</c:v>
                      </c:pt>
                      <c:pt idx="1270">
                        <c:v>349.548</c:v>
                      </c:pt>
                      <c:pt idx="1271">
                        <c:v>348.97699999999998</c:v>
                      </c:pt>
                      <c:pt idx="1272">
                        <c:v>348.6</c:v>
                      </c:pt>
                      <c:pt idx="1273">
                        <c:v>348.38400000000001</c:v>
                      </c:pt>
                      <c:pt idx="1274">
                        <c:v>348.25599999999997</c:v>
                      </c:pt>
                      <c:pt idx="1275">
                        <c:v>348.12400000000002</c:v>
                      </c:pt>
                      <c:pt idx="1276">
                        <c:v>347.89499999999998</c:v>
                      </c:pt>
                      <c:pt idx="1277">
                        <c:v>347.49799999999999</c:v>
                      </c:pt>
                      <c:pt idx="1278">
                        <c:v>346.90899999999999</c:v>
                      </c:pt>
                      <c:pt idx="1279">
                        <c:v>346.161</c:v>
                      </c:pt>
                      <c:pt idx="1280">
                        <c:v>345.34699999999998</c:v>
                      </c:pt>
                      <c:pt idx="1281">
                        <c:v>344.60599999999999</c:v>
                      </c:pt>
                      <c:pt idx="1282">
                        <c:v>344.096</c:v>
                      </c:pt>
                      <c:pt idx="1283">
                        <c:v>343.96</c:v>
                      </c:pt>
                      <c:pt idx="1284">
                        <c:v>344.28899999999999</c:v>
                      </c:pt>
                      <c:pt idx="1285">
                        <c:v>345.09399999999999</c:v>
                      </c:pt>
                      <c:pt idx="1286">
                        <c:v>346.29899999999998</c:v>
                      </c:pt>
                      <c:pt idx="1287">
                        <c:v>347.74900000000002</c:v>
                      </c:pt>
                      <c:pt idx="1288">
                        <c:v>349.233</c:v>
                      </c:pt>
                      <c:pt idx="1289">
                        <c:v>350.524</c:v>
                      </c:pt>
                      <c:pt idx="1290">
                        <c:v>351.41899999999998</c:v>
                      </c:pt>
                      <c:pt idx="1291">
                        <c:v>351.76600000000002</c:v>
                      </c:pt>
                      <c:pt idx="1292">
                        <c:v>351.488</c:v>
                      </c:pt>
                      <c:pt idx="1293">
                        <c:v>350.57799999999997</c:v>
                      </c:pt>
                      <c:pt idx="1294">
                        <c:v>349.09100000000001</c:v>
                      </c:pt>
                      <c:pt idx="1295">
                        <c:v>347.12099999999998</c:v>
                      </c:pt>
                      <c:pt idx="1296">
                        <c:v>344.78</c:v>
                      </c:pt>
                      <c:pt idx="1297">
                        <c:v>342.178</c:v>
                      </c:pt>
                      <c:pt idx="1298">
                        <c:v>339.41699999999997</c:v>
                      </c:pt>
                      <c:pt idx="1299">
                        <c:v>336.59300000000002</c:v>
                      </c:pt>
                      <c:pt idx="1300">
                        <c:v>333.80099999999999</c:v>
                      </c:pt>
                      <c:pt idx="1301">
                        <c:v>331.14400000000001</c:v>
                      </c:pt>
                      <c:pt idx="1302">
                        <c:v>328.74400000000003</c:v>
                      </c:pt>
                      <c:pt idx="1303">
                        <c:v>326.73500000000001</c:v>
                      </c:pt>
                      <c:pt idx="1304">
                        <c:v>325.255</c:v>
                      </c:pt>
                      <c:pt idx="1305">
                        <c:v>324.42099999999999</c:v>
                      </c:pt>
                      <c:pt idx="1306">
                        <c:v>324.31299999999999</c:v>
                      </c:pt>
                      <c:pt idx="1307">
                        <c:v>324.947</c:v>
                      </c:pt>
                      <c:pt idx="1308">
                        <c:v>326.27</c:v>
                      </c:pt>
                      <c:pt idx="1309">
                        <c:v>328.161</c:v>
                      </c:pt>
                      <c:pt idx="1310">
                        <c:v>330.44400000000002</c:v>
                      </c:pt>
                      <c:pt idx="1311">
                        <c:v>332.91800000000001</c:v>
                      </c:pt>
                      <c:pt idx="1312">
                        <c:v>335.37900000000002</c:v>
                      </c:pt>
                      <c:pt idx="1313">
                        <c:v>337.65</c:v>
                      </c:pt>
                      <c:pt idx="1314">
                        <c:v>339.59300000000002</c:v>
                      </c:pt>
                      <c:pt idx="1315">
                        <c:v>341.12599999999998</c:v>
                      </c:pt>
                      <c:pt idx="1316">
                        <c:v>342.21600000000001</c:v>
                      </c:pt>
                      <c:pt idx="1317">
                        <c:v>342.88200000000001</c:v>
                      </c:pt>
                      <c:pt idx="1318">
                        <c:v>343.18099999999998</c:v>
                      </c:pt>
                      <c:pt idx="1319">
                        <c:v>343.19900000000001</c:v>
                      </c:pt>
                      <c:pt idx="1320">
                        <c:v>343.041</c:v>
                      </c:pt>
                      <c:pt idx="1321">
                        <c:v>342.80900000000003</c:v>
                      </c:pt>
                      <c:pt idx="1322">
                        <c:v>342.59199999999998</c:v>
                      </c:pt>
                      <c:pt idx="1323">
                        <c:v>342.44799999999998</c:v>
                      </c:pt>
                      <c:pt idx="1324">
                        <c:v>342.4</c:v>
                      </c:pt>
                      <c:pt idx="1325">
                        <c:v>342.43299999999999</c:v>
                      </c:pt>
                      <c:pt idx="1326">
                        <c:v>342.50799999999998</c:v>
                      </c:pt>
                      <c:pt idx="1327">
                        <c:v>342.57900000000001</c:v>
                      </c:pt>
                      <c:pt idx="1328">
                        <c:v>342.61</c:v>
                      </c:pt>
                      <c:pt idx="1329">
                        <c:v>342.59500000000003</c:v>
                      </c:pt>
                      <c:pt idx="1330">
                        <c:v>342.55799999999999</c:v>
                      </c:pt>
                      <c:pt idx="1331">
                        <c:v>342.55099999999999</c:v>
                      </c:pt>
                      <c:pt idx="1332">
                        <c:v>342.642</c:v>
                      </c:pt>
                      <c:pt idx="1333">
                        <c:v>342.89</c:v>
                      </c:pt>
                      <c:pt idx="1334">
                        <c:v>343.33699999999999</c:v>
                      </c:pt>
                      <c:pt idx="1335">
                        <c:v>343.98599999999999</c:v>
                      </c:pt>
                      <c:pt idx="1336">
                        <c:v>344.80700000000002</c:v>
                      </c:pt>
                      <c:pt idx="1337">
                        <c:v>345.73899999999998</c:v>
                      </c:pt>
                      <c:pt idx="1338">
                        <c:v>346.702</c:v>
                      </c:pt>
                      <c:pt idx="1339">
                        <c:v>347.61399999999998</c:v>
                      </c:pt>
                      <c:pt idx="1340">
                        <c:v>348.399</c:v>
                      </c:pt>
                      <c:pt idx="1341">
                        <c:v>349</c:v>
                      </c:pt>
                      <c:pt idx="1342">
                        <c:v>349.37799999999999</c:v>
                      </c:pt>
                      <c:pt idx="1343">
                        <c:v>349.51600000000002</c:v>
                      </c:pt>
                      <c:pt idx="1344">
                        <c:v>349.41</c:v>
                      </c:pt>
                      <c:pt idx="1345">
                        <c:v>349.07100000000003</c:v>
                      </c:pt>
                      <c:pt idx="1346">
                        <c:v>348.52100000000002</c:v>
                      </c:pt>
                      <c:pt idx="1347">
                        <c:v>347.79</c:v>
                      </c:pt>
                      <c:pt idx="1348">
                        <c:v>346.91899999999998</c:v>
                      </c:pt>
                      <c:pt idx="1349">
                        <c:v>345.96100000000001</c:v>
                      </c:pt>
                      <c:pt idx="1350">
                        <c:v>344.97699999999998</c:v>
                      </c:pt>
                      <c:pt idx="1351">
                        <c:v>344.03399999999999</c:v>
                      </c:pt>
                      <c:pt idx="1352">
                        <c:v>343.20100000000002</c:v>
                      </c:pt>
                      <c:pt idx="1353">
                        <c:v>342.53699999999998</c:v>
                      </c:pt>
                      <c:pt idx="1354">
                        <c:v>342.08499999999998</c:v>
                      </c:pt>
                      <c:pt idx="1355">
                        <c:v>341.86700000000002</c:v>
                      </c:pt>
                      <c:pt idx="1356">
                        <c:v>341.87400000000002</c:v>
                      </c:pt>
                      <c:pt idx="1357">
                        <c:v>342.07299999999998</c:v>
                      </c:pt>
                      <c:pt idx="1358">
                        <c:v>342.41</c:v>
                      </c:pt>
                      <c:pt idx="1359">
                        <c:v>342.81700000000001</c:v>
                      </c:pt>
                      <c:pt idx="1360">
                        <c:v>343.22399999999999</c:v>
                      </c:pt>
                      <c:pt idx="1361">
                        <c:v>343.56599999999997</c:v>
                      </c:pt>
                      <c:pt idx="1362">
                        <c:v>343.78899999999999</c:v>
                      </c:pt>
                      <c:pt idx="1363">
                        <c:v>343.85199999999998</c:v>
                      </c:pt>
                      <c:pt idx="1364">
                        <c:v>343.726</c:v>
                      </c:pt>
                      <c:pt idx="1365">
                        <c:v>343.39400000000001</c:v>
                      </c:pt>
                      <c:pt idx="1366">
                        <c:v>342.84699999999998</c:v>
                      </c:pt>
                      <c:pt idx="1367">
                        <c:v>342.089</c:v>
                      </c:pt>
                      <c:pt idx="1368">
                        <c:v>341.13299999999998</c:v>
                      </c:pt>
                      <c:pt idx="1369">
                        <c:v>340.00900000000001</c:v>
                      </c:pt>
                      <c:pt idx="1370">
                        <c:v>338.767</c:v>
                      </c:pt>
                      <c:pt idx="1371">
                        <c:v>337.47399999999999</c:v>
                      </c:pt>
                      <c:pt idx="1372">
                        <c:v>336.214</c:v>
                      </c:pt>
                      <c:pt idx="1373">
                        <c:v>335.07799999999997</c:v>
                      </c:pt>
                      <c:pt idx="1374">
                        <c:v>334.15100000000001</c:v>
                      </c:pt>
                      <c:pt idx="1375">
                        <c:v>333.50099999999998</c:v>
                      </c:pt>
                      <c:pt idx="1376">
                        <c:v>333.16300000000001</c:v>
                      </c:pt>
                      <c:pt idx="1377">
                        <c:v>333.13600000000002</c:v>
                      </c:pt>
                      <c:pt idx="1378">
                        <c:v>333.37900000000002</c:v>
                      </c:pt>
                      <c:pt idx="1379">
                        <c:v>333.81900000000002</c:v>
                      </c:pt>
                      <c:pt idx="1380">
                        <c:v>334.36099999999999</c:v>
                      </c:pt>
                      <c:pt idx="1381">
                        <c:v>334.9</c:v>
                      </c:pt>
                      <c:pt idx="1382">
                        <c:v>335.33699999999999</c:v>
                      </c:pt>
                      <c:pt idx="1383">
                        <c:v>335.58699999999999</c:v>
                      </c:pt>
                      <c:pt idx="1384">
                        <c:v>335.58600000000001</c:v>
                      </c:pt>
                      <c:pt idx="1385">
                        <c:v>335.29199999999997</c:v>
                      </c:pt>
                      <c:pt idx="1386">
                        <c:v>334.68900000000002</c:v>
                      </c:pt>
                      <c:pt idx="1387">
                        <c:v>333.779</c:v>
                      </c:pt>
                      <c:pt idx="1388">
                        <c:v>332.58499999999998</c:v>
                      </c:pt>
                      <c:pt idx="1389">
                        <c:v>331.15</c:v>
                      </c:pt>
                      <c:pt idx="1390">
                        <c:v>329.53199999999998</c:v>
                      </c:pt>
                      <c:pt idx="1391">
                        <c:v>327.80799999999999</c:v>
                      </c:pt>
                      <c:pt idx="1392">
                        <c:v>326.07100000000003</c:v>
                      </c:pt>
                      <c:pt idx="1393">
                        <c:v>324.42399999999998</c:v>
                      </c:pt>
                      <c:pt idx="1394">
                        <c:v>322.97800000000001</c:v>
                      </c:pt>
                      <c:pt idx="1395">
                        <c:v>321.83300000000003</c:v>
                      </c:pt>
                      <c:pt idx="1396">
                        <c:v>321.07400000000001</c:v>
                      </c:pt>
                      <c:pt idx="1397">
                        <c:v>320.75200000000001</c:v>
                      </c:pt>
                      <c:pt idx="1398">
                        <c:v>320.88099999999997</c:v>
                      </c:pt>
                      <c:pt idx="1399">
                        <c:v>321.42899999999997</c:v>
                      </c:pt>
                      <c:pt idx="1400">
                        <c:v>322.32499999999999</c:v>
                      </c:pt>
                      <c:pt idx="1401">
                        <c:v>323.46600000000001</c:v>
                      </c:pt>
                      <c:pt idx="1402">
                        <c:v>324.73399999999998</c:v>
                      </c:pt>
                      <c:pt idx="1403">
                        <c:v>326.01</c:v>
                      </c:pt>
                      <c:pt idx="1404">
                        <c:v>327.19</c:v>
                      </c:pt>
                      <c:pt idx="1405">
                        <c:v>328.19400000000002</c:v>
                      </c:pt>
                      <c:pt idx="1406">
                        <c:v>328.96800000000002</c:v>
                      </c:pt>
                      <c:pt idx="1407">
                        <c:v>329.49200000000002</c:v>
                      </c:pt>
                      <c:pt idx="1408">
                        <c:v>329.76799999999997</c:v>
                      </c:pt>
                      <c:pt idx="1409">
                        <c:v>329.81599999999997</c:v>
                      </c:pt>
                      <c:pt idx="1410">
                        <c:v>329.67099999999999</c:v>
                      </c:pt>
                      <c:pt idx="1411">
                        <c:v>329.37099999999998</c:v>
                      </c:pt>
                      <c:pt idx="1412">
                        <c:v>328.959</c:v>
                      </c:pt>
                      <c:pt idx="1413">
                        <c:v>328.47199999999998</c:v>
                      </c:pt>
                      <c:pt idx="1414">
                        <c:v>327.94299999999998</c:v>
                      </c:pt>
                      <c:pt idx="1415">
                        <c:v>327.39299999999997</c:v>
                      </c:pt>
                      <c:pt idx="1416">
                        <c:v>326.83499999999998</c:v>
                      </c:pt>
                      <c:pt idx="1417">
                        <c:v>326.27300000000002</c:v>
                      </c:pt>
                      <c:pt idx="1418">
                        <c:v>325.702</c:v>
                      </c:pt>
                      <c:pt idx="1419">
                        <c:v>325.113</c:v>
                      </c:pt>
                      <c:pt idx="1420">
                        <c:v>324.50200000000001</c:v>
                      </c:pt>
                      <c:pt idx="1421">
                        <c:v>323.87200000000001</c:v>
                      </c:pt>
                      <c:pt idx="1422">
                        <c:v>323.238</c:v>
                      </c:pt>
                      <c:pt idx="1423">
                        <c:v>322.625</c:v>
                      </c:pt>
                      <c:pt idx="1424">
                        <c:v>322.06099999999998</c:v>
                      </c:pt>
                      <c:pt idx="1425">
                        <c:v>321.57600000000002</c:v>
                      </c:pt>
                      <c:pt idx="1426">
                        <c:v>321.18700000000001</c:v>
                      </c:pt>
                      <c:pt idx="1427">
                        <c:v>320.89299999999997</c:v>
                      </c:pt>
                      <c:pt idx="1428">
                        <c:v>320.67599999999999</c:v>
                      </c:pt>
                      <c:pt idx="1429">
                        <c:v>320.49700000000001</c:v>
                      </c:pt>
                      <c:pt idx="1430">
                        <c:v>320.31</c:v>
                      </c:pt>
                      <c:pt idx="1431">
                        <c:v>320.07100000000003</c:v>
                      </c:pt>
                      <c:pt idx="1432">
                        <c:v>319.745</c:v>
                      </c:pt>
                      <c:pt idx="1433">
                        <c:v>319.32</c:v>
                      </c:pt>
                      <c:pt idx="1434">
                        <c:v>318.80700000000002</c:v>
                      </c:pt>
                      <c:pt idx="1435">
                        <c:v>318.23899999999998</c:v>
                      </c:pt>
                      <c:pt idx="1436">
                        <c:v>317.661</c:v>
                      </c:pt>
                      <c:pt idx="1437">
                        <c:v>317.12</c:v>
                      </c:pt>
                      <c:pt idx="1438">
                        <c:v>316.65499999999997</c:v>
                      </c:pt>
                      <c:pt idx="1439">
                        <c:v>316.28800000000001</c:v>
                      </c:pt>
                      <c:pt idx="1440">
                        <c:v>316.01799999999997</c:v>
                      </c:pt>
                      <c:pt idx="1441">
                        <c:v>315.82600000000002</c:v>
                      </c:pt>
                      <c:pt idx="1442">
                        <c:v>315.678</c:v>
                      </c:pt>
                      <c:pt idx="1443">
                        <c:v>315.53300000000002</c:v>
                      </c:pt>
                      <c:pt idx="1444">
                        <c:v>315.35300000000001</c:v>
                      </c:pt>
                      <c:pt idx="1445">
                        <c:v>315.10700000000003</c:v>
                      </c:pt>
                      <c:pt idx="1446">
                        <c:v>314.779</c:v>
                      </c:pt>
                      <c:pt idx="1447">
                        <c:v>314.36</c:v>
                      </c:pt>
                      <c:pt idx="1448">
                        <c:v>313.85599999999999</c:v>
                      </c:pt>
                      <c:pt idx="1449">
                        <c:v>313.27699999999999</c:v>
                      </c:pt>
                      <c:pt idx="1450">
                        <c:v>312.64100000000002</c:v>
                      </c:pt>
                      <c:pt idx="1451">
                        <c:v>311.97300000000001</c:v>
                      </c:pt>
                      <c:pt idx="1452">
                        <c:v>311.29700000000003</c:v>
                      </c:pt>
                      <c:pt idx="1453">
                        <c:v>310.64600000000002</c:v>
                      </c:pt>
                      <c:pt idx="1454">
                        <c:v>310.05399999999997</c:v>
                      </c:pt>
                      <c:pt idx="1455">
                        <c:v>309.55799999999999</c:v>
                      </c:pt>
                      <c:pt idx="1456">
                        <c:v>309.19</c:v>
                      </c:pt>
                      <c:pt idx="1457">
                        <c:v>308.97699999999998</c:v>
                      </c:pt>
                      <c:pt idx="1458">
                        <c:v>308.93200000000002</c:v>
                      </c:pt>
                      <c:pt idx="1459">
                        <c:v>309.053</c:v>
                      </c:pt>
                      <c:pt idx="1460">
                        <c:v>309.31799999999998</c:v>
                      </c:pt>
                      <c:pt idx="1461">
                        <c:v>309.69400000000002</c:v>
                      </c:pt>
                      <c:pt idx="1462">
                        <c:v>310.13299999999998</c:v>
                      </c:pt>
                      <c:pt idx="1463">
                        <c:v>310.584</c:v>
                      </c:pt>
                      <c:pt idx="1464">
                        <c:v>311.00200000000001</c:v>
                      </c:pt>
                      <c:pt idx="1465">
                        <c:v>311.34800000000001</c:v>
                      </c:pt>
                      <c:pt idx="1466">
                        <c:v>311.59800000000001</c:v>
                      </c:pt>
                      <c:pt idx="1467">
                        <c:v>311.74200000000002</c:v>
                      </c:pt>
                      <c:pt idx="1468">
                        <c:v>311.77999999999997</c:v>
                      </c:pt>
                      <c:pt idx="1469">
                        <c:v>311.721</c:v>
                      </c:pt>
                      <c:pt idx="1470">
                        <c:v>311.58100000000002</c:v>
                      </c:pt>
                      <c:pt idx="1471">
                        <c:v>311.37299999999999</c:v>
                      </c:pt>
                      <c:pt idx="1472">
                        <c:v>311.108</c:v>
                      </c:pt>
                      <c:pt idx="1473">
                        <c:v>310.79199999999997</c:v>
                      </c:pt>
                      <c:pt idx="1474">
                        <c:v>310.42399999999998</c:v>
                      </c:pt>
                      <c:pt idx="1475">
                        <c:v>309.99700000000001</c:v>
                      </c:pt>
                      <c:pt idx="1476">
                        <c:v>309.49700000000001</c:v>
                      </c:pt>
                      <c:pt idx="1477">
                        <c:v>308.904</c:v>
                      </c:pt>
                      <c:pt idx="1478">
                        <c:v>308.19600000000003</c:v>
                      </c:pt>
                      <c:pt idx="1479">
                        <c:v>307.35500000000002</c:v>
                      </c:pt>
                      <c:pt idx="1480">
                        <c:v>306.36799999999999</c:v>
                      </c:pt>
                      <c:pt idx="1481">
                        <c:v>305.238</c:v>
                      </c:pt>
                      <c:pt idx="1482">
                        <c:v>303.99</c:v>
                      </c:pt>
                      <c:pt idx="1483">
                        <c:v>302.67</c:v>
                      </c:pt>
                      <c:pt idx="1484">
                        <c:v>301.34699999999998</c:v>
                      </c:pt>
                      <c:pt idx="1485">
                        <c:v>300.10500000000002</c:v>
                      </c:pt>
                      <c:pt idx="1486">
                        <c:v>299.03300000000002</c:v>
                      </c:pt>
                      <c:pt idx="1487">
                        <c:v>298.20999999999998</c:v>
                      </c:pt>
                      <c:pt idx="1488">
                        <c:v>297.69099999999997</c:v>
                      </c:pt>
                      <c:pt idx="1489">
                        <c:v>297.49599999999998</c:v>
                      </c:pt>
                      <c:pt idx="1490">
                        <c:v>297.60599999999999</c:v>
                      </c:pt>
                      <c:pt idx="1491">
                        <c:v>297.96899999999999</c:v>
                      </c:pt>
                      <c:pt idx="1492">
                        <c:v>298.50700000000001</c:v>
                      </c:pt>
                      <c:pt idx="1493">
                        <c:v>299.13200000000001</c:v>
                      </c:pt>
                      <c:pt idx="1494">
                        <c:v>299.76</c:v>
                      </c:pt>
                      <c:pt idx="1495">
                        <c:v>300.32100000000003</c:v>
                      </c:pt>
                      <c:pt idx="1496">
                        <c:v>300.76600000000002</c:v>
                      </c:pt>
                      <c:pt idx="1497">
                        <c:v>301.07</c:v>
                      </c:pt>
                      <c:pt idx="1498">
                        <c:v>301.22300000000001</c:v>
                      </c:pt>
                      <c:pt idx="1499">
                        <c:v>301.233</c:v>
                      </c:pt>
                      <c:pt idx="1500">
                        <c:v>301.11099999999999</c:v>
                      </c:pt>
                      <c:pt idx="1501">
                        <c:v>300.87400000000002</c:v>
                      </c:pt>
                      <c:pt idx="1502">
                        <c:v>300.536</c:v>
                      </c:pt>
                      <c:pt idx="1503">
                        <c:v>300.11</c:v>
                      </c:pt>
                      <c:pt idx="1504">
                        <c:v>299.608</c:v>
                      </c:pt>
                      <c:pt idx="1505">
                        <c:v>299.04199999999997</c:v>
                      </c:pt>
                      <c:pt idx="1506">
                        <c:v>298.42399999999998</c:v>
                      </c:pt>
                      <c:pt idx="1507">
                        <c:v>297.77100000000002</c:v>
                      </c:pt>
                      <c:pt idx="1508">
                        <c:v>297.101</c:v>
                      </c:pt>
                      <c:pt idx="1509">
                        <c:v>296.43700000000001</c:v>
                      </c:pt>
                      <c:pt idx="1510">
                        <c:v>295.80500000000001</c:v>
                      </c:pt>
                      <c:pt idx="1511">
                        <c:v>295.23</c:v>
                      </c:pt>
                      <c:pt idx="1512">
                        <c:v>294.73200000000003</c:v>
                      </c:pt>
                      <c:pt idx="1513">
                        <c:v>294.32799999999997</c:v>
                      </c:pt>
                      <c:pt idx="1514">
                        <c:v>294.02300000000002</c:v>
                      </c:pt>
                      <c:pt idx="1515">
                        <c:v>293.81200000000001</c:v>
                      </c:pt>
                      <c:pt idx="1516">
                        <c:v>293.68200000000002</c:v>
                      </c:pt>
                      <c:pt idx="1517">
                        <c:v>293.61</c:v>
                      </c:pt>
                      <c:pt idx="1518">
                        <c:v>293.56900000000002</c:v>
                      </c:pt>
                      <c:pt idx="1519">
                        <c:v>293.536</c:v>
                      </c:pt>
                      <c:pt idx="1520">
                        <c:v>293.48899999999998</c:v>
                      </c:pt>
                      <c:pt idx="1521">
                        <c:v>293.416</c:v>
                      </c:pt>
                      <c:pt idx="1522">
                        <c:v>293.31200000000001</c:v>
                      </c:pt>
                      <c:pt idx="1523">
                        <c:v>293.178</c:v>
                      </c:pt>
                      <c:pt idx="1524">
                        <c:v>293.01900000000001</c:v>
                      </c:pt>
                      <c:pt idx="1525">
                        <c:v>292.84100000000001</c:v>
                      </c:pt>
                      <c:pt idx="1526">
                        <c:v>292.64999999999998</c:v>
                      </c:pt>
                      <c:pt idx="1527">
                        <c:v>292.45</c:v>
                      </c:pt>
                      <c:pt idx="1528">
                        <c:v>292.24</c:v>
                      </c:pt>
                      <c:pt idx="1529">
                        <c:v>292.017</c:v>
                      </c:pt>
                      <c:pt idx="1530">
                        <c:v>291.77999999999997</c:v>
                      </c:pt>
                      <c:pt idx="1531">
                        <c:v>291.52300000000002</c:v>
                      </c:pt>
                      <c:pt idx="1532">
                        <c:v>291.24400000000003</c:v>
                      </c:pt>
                      <c:pt idx="1533">
                        <c:v>290.94099999999997</c:v>
                      </c:pt>
                      <c:pt idx="1534">
                        <c:v>290.61500000000001</c:v>
                      </c:pt>
                      <c:pt idx="1535">
                        <c:v>290.267</c:v>
                      </c:pt>
                      <c:pt idx="1536">
                        <c:v>289.89600000000002</c:v>
                      </c:pt>
                      <c:pt idx="1537">
                        <c:v>289.505</c:v>
                      </c:pt>
                      <c:pt idx="1538">
                        <c:v>289.09500000000003</c:v>
                      </c:pt>
                      <c:pt idx="1539">
                        <c:v>288.666</c:v>
                      </c:pt>
                      <c:pt idx="1540">
                        <c:v>288.21600000000001</c:v>
                      </c:pt>
                      <c:pt idx="1541">
                        <c:v>287.74599999999998</c:v>
                      </c:pt>
                      <c:pt idx="1542">
                        <c:v>287.25200000000001</c:v>
                      </c:pt>
                      <c:pt idx="1543">
                        <c:v>286.733</c:v>
                      </c:pt>
                      <c:pt idx="1544">
                        <c:v>286.18799999999999</c:v>
                      </c:pt>
                      <c:pt idx="1545">
                        <c:v>285.61799999999999</c:v>
                      </c:pt>
                      <c:pt idx="1546">
                        <c:v>285.02699999999999</c:v>
                      </c:pt>
                      <c:pt idx="1547">
                        <c:v>284.423</c:v>
                      </c:pt>
                      <c:pt idx="1548">
                        <c:v>283.815</c:v>
                      </c:pt>
                      <c:pt idx="1549">
                        <c:v>283.21600000000001</c:v>
                      </c:pt>
                      <c:pt idx="1550">
                        <c:v>282.64</c:v>
                      </c:pt>
                      <c:pt idx="1551">
                        <c:v>282.10000000000002</c:v>
                      </c:pt>
                      <c:pt idx="1552">
                        <c:v>281.60300000000001</c:v>
                      </c:pt>
                      <c:pt idx="1553">
                        <c:v>281.15499999999997</c:v>
                      </c:pt>
                      <c:pt idx="1554">
                        <c:v>280.75599999999997</c:v>
                      </c:pt>
                      <c:pt idx="1555">
                        <c:v>280.399</c:v>
                      </c:pt>
                      <c:pt idx="1556">
                        <c:v>280.07900000000001</c:v>
                      </c:pt>
                      <c:pt idx="1557">
                        <c:v>279.786</c:v>
                      </c:pt>
                      <c:pt idx="1558">
                        <c:v>279.51100000000002</c:v>
                      </c:pt>
                      <c:pt idx="1559">
                        <c:v>279.24900000000002</c:v>
                      </c:pt>
                      <c:pt idx="1560">
                        <c:v>278.995</c:v>
                      </c:pt>
                      <c:pt idx="1561">
                        <c:v>278.74900000000002</c:v>
                      </c:pt>
                      <c:pt idx="1562">
                        <c:v>278.51</c:v>
                      </c:pt>
                      <c:pt idx="1563">
                        <c:v>278.27800000000002</c:v>
                      </c:pt>
                      <c:pt idx="1564">
                        <c:v>278.05500000000001</c:v>
                      </c:pt>
                      <c:pt idx="1565">
                        <c:v>277.84199999999998</c:v>
                      </c:pt>
                      <c:pt idx="1566">
                        <c:v>277.63799999999998</c:v>
                      </c:pt>
                      <c:pt idx="1567">
                        <c:v>277.44299999999998</c:v>
                      </c:pt>
                      <c:pt idx="1568">
                        <c:v>277.25599999999997</c:v>
                      </c:pt>
                      <c:pt idx="1569">
                        <c:v>277.07499999999999</c:v>
                      </c:pt>
                      <c:pt idx="1570">
                        <c:v>276.89600000000002</c:v>
                      </c:pt>
                      <c:pt idx="1571">
                        <c:v>276.71199999999999</c:v>
                      </c:pt>
                      <c:pt idx="1572">
                        <c:v>276.517</c:v>
                      </c:pt>
                      <c:pt idx="1573">
                        <c:v>276.30200000000002</c:v>
                      </c:pt>
                      <c:pt idx="1574">
                        <c:v>276.05900000000003</c:v>
                      </c:pt>
                      <c:pt idx="1575">
                        <c:v>275.779</c:v>
                      </c:pt>
                      <c:pt idx="1576">
                        <c:v>275.45499999999998</c:v>
                      </c:pt>
                      <c:pt idx="1577">
                        <c:v>275.08499999999998</c:v>
                      </c:pt>
                      <c:pt idx="1578">
                        <c:v>274.666</c:v>
                      </c:pt>
                      <c:pt idx="1579">
                        <c:v>274.19900000000001</c:v>
                      </c:pt>
                      <c:pt idx="1580">
                        <c:v>273.68599999999998</c:v>
                      </c:pt>
                      <c:pt idx="1581">
                        <c:v>273.13</c:v>
                      </c:pt>
                      <c:pt idx="1582">
                        <c:v>272.53500000000003</c:v>
                      </c:pt>
                      <c:pt idx="1583">
                        <c:v>271.90300000000002</c:v>
                      </c:pt>
                      <c:pt idx="1584">
                        <c:v>271.24099999999999</c:v>
                      </c:pt>
                      <c:pt idx="1585">
                        <c:v>270.55500000000001</c:v>
                      </c:pt>
                      <c:pt idx="1586">
                        <c:v>269.85300000000001</c:v>
                      </c:pt>
                      <c:pt idx="1587">
                        <c:v>269.14800000000002</c:v>
                      </c:pt>
                      <c:pt idx="1588">
                        <c:v>268.45499999999998</c:v>
                      </c:pt>
                      <c:pt idx="1589">
                        <c:v>267.78899999999999</c:v>
                      </c:pt>
                      <c:pt idx="1590">
                        <c:v>267.16399999999999</c:v>
                      </c:pt>
                      <c:pt idx="1591">
                        <c:v>266.58699999999999</c:v>
                      </c:pt>
                      <c:pt idx="1592">
                        <c:v>266.065</c:v>
                      </c:pt>
                      <c:pt idx="1593">
                        <c:v>265.59300000000002</c:v>
                      </c:pt>
                      <c:pt idx="1594">
                        <c:v>265.16500000000002</c:v>
                      </c:pt>
                      <c:pt idx="1595">
                        <c:v>264.77</c:v>
                      </c:pt>
                      <c:pt idx="1596">
                        <c:v>264.39699999999999</c:v>
                      </c:pt>
                      <c:pt idx="1597">
                        <c:v>264.03399999999999</c:v>
                      </c:pt>
                      <c:pt idx="1598">
                        <c:v>263.67200000000003</c:v>
                      </c:pt>
                      <c:pt idx="1599">
                        <c:v>263.30200000000002</c:v>
                      </c:pt>
                      <c:pt idx="1600">
                        <c:v>262.91300000000001</c:v>
                      </c:pt>
                      <c:pt idx="1601">
                        <c:v>262.49700000000001</c:v>
                      </c:pt>
                      <c:pt idx="1602">
                        <c:v>262.041</c:v>
                      </c:pt>
                      <c:pt idx="1603">
                        <c:v>261.53300000000002</c:v>
                      </c:pt>
                      <c:pt idx="1604">
                        <c:v>260.96100000000001</c:v>
                      </c:pt>
                      <c:pt idx="1605">
                        <c:v>260.315</c:v>
                      </c:pt>
                      <c:pt idx="1606">
                        <c:v>259.59300000000002</c:v>
                      </c:pt>
                      <c:pt idx="1607">
                        <c:v>258.80200000000002</c:v>
                      </c:pt>
                      <c:pt idx="1608">
                        <c:v>257.95800000000003</c:v>
                      </c:pt>
                      <c:pt idx="1609">
                        <c:v>257.08800000000002</c:v>
                      </c:pt>
                      <c:pt idx="1610">
                        <c:v>256.22899999999998</c:v>
                      </c:pt>
                      <c:pt idx="1611">
                        <c:v>255.41499999999999</c:v>
                      </c:pt>
                      <c:pt idx="1612">
                        <c:v>254.678</c:v>
                      </c:pt>
                      <c:pt idx="1613">
                        <c:v>254.03</c:v>
                      </c:pt>
                      <c:pt idx="1614">
                        <c:v>253.464</c:v>
                      </c:pt>
                      <c:pt idx="1615">
                        <c:v>252.94499999999999</c:v>
                      </c:pt>
                      <c:pt idx="1616">
                        <c:v>252.41200000000001</c:v>
                      </c:pt>
                      <c:pt idx="1617">
                        <c:v>251.79</c:v>
                      </c:pt>
                      <c:pt idx="1618">
                        <c:v>250.994</c:v>
                      </c:pt>
                      <c:pt idx="1619">
                        <c:v>249.95</c:v>
                      </c:pt>
                      <c:pt idx="1620">
                        <c:v>248.60499999999999</c:v>
                      </c:pt>
                      <c:pt idx="1621">
                        <c:v>246.93600000000001</c:v>
                      </c:pt>
                      <c:pt idx="1622">
                        <c:v>244.96299999999999</c:v>
                      </c:pt>
                      <c:pt idx="1623">
                        <c:v>242.74199999999999</c:v>
                      </c:pt>
                      <c:pt idx="1624">
                        <c:v>240.36699999999999</c:v>
                      </c:pt>
                      <c:pt idx="1625">
                        <c:v>237.96100000000001</c:v>
                      </c:pt>
                      <c:pt idx="1626">
                        <c:v>235.65700000000001</c:v>
                      </c:pt>
                      <c:pt idx="1627">
                        <c:v>233.589</c:v>
                      </c:pt>
                      <c:pt idx="1628">
                        <c:v>231.87299999999999</c:v>
                      </c:pt>
                      <c:pt idx="1629">
                        <c:v>230.58799999999999</c:v>
                      </c:pt>
                      <c:pt idx="1630">
                        <c:v>229.77099999999999</c:v>
                      </c:pt>
                      <c:pt idx="1631">
                        <c:v>229.40600000000001</c:v>
                      </c:pt>
                      <c:pt idx="1632">
                        <c:v>229.422</c:v>
                      </c:pt>
                      <c:pt idx="1633">
                        <c:v>229.70400000000001</c:v>
                      </c:pt>
                      <c:pt idx="1634">
                        <c:v>230.09200000000001</c:v>
                      </c:pt>
                      <c:pt idx="1635">
                        <c:v>230.399</c:v>
                      </c:pt>
                      <c:pt idx="1636">
                        <c:v>230.422</c:v>
                      </c:pt>
                      <c:pt idx="1637">
                        <c:v>229.95400000000001</c:v>
                      </c:pt>
                      <c:pt idx="1638">
                        <c:v>228.79900000000001</c:v>
                      </c:pt>
                      <c:pt idx="1639">
                        <c:v>226.79</c:v>
                      </c:pt>
                      <c:pt idx="1640">
                        <c:v>223.80699999999999</c:v>
                      </c:pt>
                      <c:pt idx="1641">
                        <c:v>219.79300000000001</c:v>
                      </c:pt>
                      <c:pt idx="1642">
                        <c:v>214.774</c:v>
                      </c:pt>
                      <c:pt idx="1643">
                        <c:v>208.86799999999999</c:v>
                      </c:pt>
                      <c:pt idx="1644">
                        <c:v>202.28700000000001</c:v>
                      </c:pt>
                      <c:pt idx="1645">
                        <c:v>195.321</c:v>
                      </c:pt>
                      <c:pt idx="1646">
                        <c:v>188.31399999999999</c:v>
                      </c:pt>
                      <c:pt idx="1647">
                        <c:v>181.62700000000001</c:v>
                      </c:pt>
                      <c:pt idx="1648">
                        <c:v>175.58600000000001</c:v>
                      </c:pt>
                      <c:pt idx="1649">
                        <c:v>170.446</c:v>
                      </c:pt>
                      <c:pt idx="1650">
                        <c:v>166.35400000000001</c:v>
                      </c:pt>
                      <c:pt idx="1651">
                        <c:v>163.33500000000001</c:v>
                      </c:pt>
                      <c:pt idx="1652">
                        <c:v>161.298</c:v>
                      </c:pt>
                      <c:pt idx="1653">
                        <c:v>160.06399999999999</c:v>
                      </c:pt>
                      <c:pt idx="1654">
                        <c:v>159.4</c:v>
                      </c:pt>
                      <c:pt idx="1655">
                        <c:v>159.065</c:v>
                      </c:pt>
                      <c:pt idx="1656">
                        <c:v>158.83600000000001</c:v>
                      </c:pt>
                      <c:pt idx="1657">
                        <c:v>158.53200000000001</c:v>
                      </c:pt>
                      <c:pt idx="1658">
                        <c:v>158.01499999999999</c:v>
                      </c:pt>
                      <c:pt idx="1659">
                        <c:v>157.18199999999999</c:v>
                      </c:pt>
                      <c:pt idx="1660">
                        <c:v>155.94999999999999</c:v>
                      </c:pt>
                      <c:pt idx="1661">
                        <c:v>154.249</c:v>
                      </c:pt>
                      <c:pt idx="1662">
                        <c:v>152.01599999999999</c:v>
                      </c:pt>
                      <c:pt idx="1663">
                        <c:v>149.20599999999999</c:v>
                      </c:pt>
                      <c:pt idx="1664">
                        <c:v>145.80799999999999</c:v>
                      </c:pt>
                      <c:pt idx="1665">
                        <c:v>141.86000000000001</c:v>
                      </c:pt>
                      <c:pt idx="1666">
                        <c:v>137.46</c:v>
                      </c:pt>
                      <c:pt idx="1667">
                        <c:v>132.768</c:v>
                      </c:pt>
                      <c:pt idx="1668">
                        <c:v>127.997</c:v>
                      </c:pt>
                      <c:pt idx="1669">
                        <c:v>123.386</c:v>
                      </c:pt>
                      <c:pt idx="1670">
                        <c:v>119.173</c:v>
                      </c:pt>
                      <c:pt idx="1671">
                        <c:v>115.56100000000001</c:v>
                      </c:pt>
                      <c:pt idx="1672">
                        <c:v>112.694</c:v>
                      </c:pt>
                      <c:pt idx="1673">
                        <c:v>110.639</c:v>
                      </c:pt>
                      <c:pt idx="1674">
                        <c:v>109.39100000000001</c:v>
                      </c:pt>
                      <c:pt idx="1675">
                        <c:v>108.875</c:v>
                      </c:pt>
                      <c:pt idx="1676">
                        <c:v>108.976</c:v>
                      </c:pt>
                      <c:pt idx="1677">
                        <c:v>109.554</c:v>
                      </c:pt>
                      <c:pt idx="1678">
                        <c:v>110.47</c:v>
                      </c:pt>
                      <c:pt idx="1679">
                        <c:v>111.60299999999999</c:v>
                      </c:pt>
                      <c:pt idx="1680">
                        <c:v>112.85599999999999</c:v>
                      </c:pt>
                      <c:pt idx="1681">
                        <c:v>114.157</c:v>
                      </c:pt>
                      <c:pt idx="1682">
                        <c:v>115.45699999999999</c:v>
                      </c:pt>
                      <c:pt idx="1683">
                        <c:v>116.718</c:v>
                      </c:pt>
                      <c:pt idx="1684">
                        <c:v>117.90600000000001</c:v>
                      </c:pt>
                      <c:pt idx="1685">
                        <c:v>118.98699999999999</c:v>
                      </c:pt>
                      <c:pt idx="1686">
                        <c:v>119.92</c:v>
                      </c:pt>
                      <c:pt idx="1687">
                        <c:v>120.657</c:v>
                      </c:pt>
                      <c:pt idx="1688">
                        <c:v>121.149</c:v>
                      </c:pt>
                      <c:pt idx="1689">
                        <c:v>121.355</c:v>
                      </c:pt>
                      <c:pt idx="1690">
                        <c:v>121.244</c:v>
                      </c:pt>
                      <c:pt idx="1691">
                        <c:v>120.809</c:v>
                      </c:pt>
                      <c:pt idx="1692">
                        <c:v>120.07</c:v>
                      </c:pt>
                      <c:pt idx="1693">
                        <c:v>119.07899999999999</c:v>
                      </c:pt>
                      <c:pt idx="1694">
                        <c:v>117.92</c:v>
                      </c:pt>
                      <c:pt idx="1695">
                        <c:v>116.70699999999999</c:v>
                      </c:pt>
                      <c:pt idx="1696">
                        <c:v>115.575</c:v>
                      </c:pt>
                      <c:pt idx="1697">
                        <c:v>114.67100000000001</c:v>
                      </c:pt>
                      <c:pt idx="1698">
                        <c:v>114.14400000000001</c:v>
                      </c:pt>
                      <c:pt idx="1699">
                        <c:v>114.123</c:v>
                      </c:pt>
                      <c:pt idx="1700">
                        <c:v>114.703</c:v>
                      </c:pt>
                      <c:pt idx="1701">
                        <c:v>115.92100000000001</c:v>
                      </c:pt>
                      <c:pt idx="1702">
                        <c:v>117.75</c:v>
                      </c:pt>
                      <c:pt idx="1703">
                        <c:v>120.08</c:v>
                      </c:pt>
                      <c:pt idx="1704">
                        <c:v>122.729</c:v>
                      </c:pt>
                      <c:pt idx="1705">
                        <c:v>125.452</c:v>
                      </c:pt>
                      <c:pt idx="1706">
                        <c:v>127.971</c:v>
                      </c:pt>
                      <c:pt idx="1707">
                        <c:v>130.00700000000001</c:v>
                      </c:pt>
                      <c:pt idx="1708">
                        <c:v>131.315</c:v>
                      </c:pt>
                      <c:pt idx="1709">
                        <c:v>131.71700000000001</c:v>
                      </c:pt>
                      <c:pt idx="1710">
                        <c:v>131.12</c:v>
                      </c:pt>
                      <c:pt idx="1711">
                        <c:v>129.53</c:v>
                      </c:pt>
                      <c:pt idx="1712">
                        <c:v>127.04300000000001</c:v>
                      </c:pt>
                      <c:pt idx="1713">
                        <c:v>123.84</c:v>
                      </c:pt>
                      <c:pt idx="1714">
                        <c:v>120.15600000000001</c:v>
                      </c:pt>
                      <c:pt idx="1715">
                        <c:v>116.261</c:v>
                      </c:pt>
                      <c:pt idx="1716">
                        <c:v>112.42400000000001</c:v>
                      </c:pt>
                      <c:pt idx="1717">
                        <c:v>108.892</c:v>
                      </c:pt>
                      <c:pt idx="1718">
                        <c:v>105.86199999999999</c:v>
                      </c:pt>
                      <c:pt idx="1719">
                        <c:v>103.46899999999999</c:v>
                      </c:pt>
                      <c:pt idx="1720">
                        <c:v>101.78</c:v>
                      </c:pt>
                      <c:pt idx="1721">
                        <c:v>100.797</c:v>
                      </c:pt>
                      <c:pt idx="1722">
                        <c:v>100.47199999999999</c:v>
                      </c:pt>
                      <c:pt idx="1723">
                        <c:v>100.72199999999999</c:v>
                      </c:pt>
                      <c:pt idx="1724">
                        <c:v>101.443</c:v>
                      </c:pt>
                      <c:pt idx="1725">
                        <c:v>102.52800000000001</c:v>
                      </c:pt>
                      <c:pt idx="1726">
                        <c:v>103.867</c:v>
                      </c:pt>
                      <c:pt idx="1727">
                        <c:v>105.36</c:v>
                      </c:pt>
                      <c:pt idx="1728">
                        <c:v>106.91800000000001</c:v>
                      </c:pt>
                      <c:pt idx="1729">
                        <c:v>108.46599999999999</c:v>
                      </c:pt>
                      <c:pt idx="1730">
                        <c:v>109.955</c:v>
                      </c:pt>
                      <c:pt idx="1731">
                        <c:v>111.36499999999999</c:v>
                      </c:pt>
                      <c:pt idx="1732">
                        <c:v>112.718</c:v>
                      </c:pt>
                      <c:pt idx="1733">
                        <c:v>114.07599999999999</c:v>
                      </c:pt>
                      <c:pt idx="1734">
                        <c:v>115.539</c:v>
                      </c:pt>
                      <c:pt idx="1735">
                        <c:v>117.233</c:v>
                      </c:pt>
                      <c:pt idx="1736">
                        <c:v>119.292</c:v>
                      </c:pt>
                      <c:pt idx="1737">
                        <c:v>121.84099999999999</c:v>
                      </c:pt>
                      <c:pt idx="1738">
                        <c:v>124.973</c:v>
                      </c:pt>
                      <c:pt idx="1739">
                        <c:v>128.74100000000001</c:v>
                      </c:pt>
                      <c:pt idx="1740">
                        <c:v>133.14099999999999</c:v>
                      </c:pt>
                      <c:pt idx="1741">
                        <c:v>138.11600000000001</c:v>
                      </c:pt>
                      <c:pt idx="1742">
                        <c:v>143.55500000000001</c:v>
                      </c:pt>
                      <c:pt idx="1743">
                        <c:v>149.31100000000001</c:v>
                      </c:pt>
                      <c:pt idx="1744">
                        <c:v>155.20699999999999</c:v>
                      </c:pt>
                      <c:pt idx="1745">
                        <c:v>161.06100000000001</c:v>
                      </c:pt>
                      <c:pt idx="1746">
                        <c:v>166.70099999999999</c:v>
                      </c:pt>
                      <c:pt idx="1747">
                        <c:v>171.977</c:v>
                      </c:pt>
                      <c:pt idx="1748">
                        <c:v>176.779</c:v>
                      </c:pt>
                      <c:pt idx="1749">
                        <c:v>181.03200000000001</c:v>
                      </c:pt>
                      <c:pt idx="1750">
                        <c:v>184.70099999999999</c:v>
                      </c:pt>
                      <c:pt idx="1751">
                        <c:v>187.78700000000001</c:v>
                      </c:pt>
                      <c:pt idx="1752">
                        <c:v>190.31800000000001</c:v>
                      </c:pt>
                      <c:pt idx="1753">
                        <c:v>192.34899999999999</c:v>
                      </c:pt>
                      <c:pt idx="1754">
                        <c:v>193.958</c:v>
                      </c:pt>
                      <c:pt idx="1755">
                        <c:v>195.24100000000001</c:v>
                      </c:pt>
                      <c:pt idx="1756">
                        <c:v>196.30699999999999</c:v>
                      </c:pt>
                      <c:pt idx="1757">
                        <c:v>197.267</c:v>
                      </c:pt>
                      <c:pt idx="1758">
                        <c:v>198.221</c:v>
                      </c:pt>
                      <c:pt idx="1759">
                        <c:v>199.24299999999999</c:v>
                      </c:pt>
                      <c:pt idx="1760">
                        <c:v>200.36600000000001</c:v>
                      </c:pt>
                      <c:pt idx="1761">
                        <c:v>201.58500000000001</c:v>
                      </c:pt>
                      <c:pt idx="1762">
                        <c:v>202.85499999999999</c:v>
                      </c:pt>
                      <c:pt idx="1763">
                        <c:v>204.10300000000001</c:v>
                      </c:pt>
                      <c:pt idx="1764">
                        <c:v>205.251</c:v>
                      </c:pt>
                      <c:pt idx="1765">
                        <c:v>206.22800000000001</c:v>
                      </c:pt>
                      <c:pt idx="1766">
                        <c:v>206.98599999999999</c:v>
                      </c:pt>
                      <c:pt idx="1767">
                        <c:v>207.505</c:v>
                      </c:pt>
                      <c:pt idx="1768">
                        <c:v>207.797</c:v>
                      </c:pt>
                      <c:pt idx="1769">
                        <c:v>207.892</c:v>
                      </c:pt>
                      <c:pt idx="1770">
                        <c:v>207.83799999999999</c:v>
                      </c:pt>
                      <c:pt idx="1771">
                        <c:v>207.68100000000001</c:v>
                      </c:pt>
                      <c:pt idx="1772">
                        <c:v>207.46600000000001</c:v>
                      </c:pt>
                      <c:pt idx="1773">
                        <c:v>207.227</c:v>
                      </c:pt>
                      <c:pt idx="1774">
                        <c:v>206.988</c:v>
                      </c:pt>
                      <c:pt idx="1775">
                        <c:v>206.761</c:v>
                      </c:pt>
                      <c:pt idx="1776">
                        <c:v>206.553</c:v>
                      </c:pt>
                      <c:pt idx="1777">
                        <c:v>206.36099999999999</c:v>
                      </c:pt>
                      <c:pt idx="1778">
                        <c:v>206.18199999999999</c:v>
                      </c:pt>
                      <c:pt idx="1779">
                        <c:v>206.00700000000001</c:v>
                      </c:pt>
                      <c:pt idx="1780">
                        <c:v>205.83199999999999</c:v>
                      </c:pt>
                      <c:pt idx="1781">
                        <c:v>205.65299999999999</c:v>
                      </c:pt>
                      <c:pt idx="1782">
                        <c:v>205.471</c:v>
                      </c:pt>
                      <c:pt idx="1783">
                        <c:v>205.29400000000001</c:v>
                      </c:pt>
                      <c:pt idx="1784">
                        <c:v>205.13</c:v>
                      </c:pt>
                      <c:pt idx="1785">
                        <c:v>204.99</c:v>
                      </c:pt>
                      <c:pt idx="1786">
                        <c:v>204.881</c:v>
                      </c:pt>
                      <c:pt idx="1787">
                        <c:v>204.80199999999999</c:v>
                      </c:pt>
                      <c:pt idx="1788">
                        <c:v>204.74299999999999</c:v>
                      </c:pt>
                      <c:pt idx="1789">
                        <c:v>204.684</c:v>
                      </c:pt>
                      <c:pt idx="1790">
                        <c:v>204.59700000000001</c:v>
                      </c:pt>
                      <c:pt idx="1791">
                        <c:v>204.44900000000001</c:v>
                      </c:pt>
                      <c:pt idx="1792">
                        <c:v>204.21</c:v>
                      </c:pt>
                      <c:pt idx="1793">
                        <c:v>203.857</c:v>
                      </c:pt>
                      <c:pt idx="1794">
                        <c:v>203.37899999999999</c:v>
                      </c:pt>
                      <c:pt idx="1795">
                        <c:v>202.77799999999999</c:v>
                      </c:pt>
                      <c:pt idx="1796">
                        <c:v>202.071</c:v>
                      </c:pt>
                      <c:pt idx="1797">
                        <c:v>201.28100000000001</c:v>
                      </c:pt>
                      <c:pt idx="1798">
                        <c:v>200.43899999999999</c:v>
                      </c:pt>
                      <c:pt idx="1799">
                        <c:v>199.57300000000001</c:v>
                      </c:pt>
                      <c:pt idx="1800">
                        <c:v>198.70099999999999</c:v>
                      </c:pt>
                      <c:pt idx="1801">
                        <c:v>197.83199999999999</c:v>
                      </c:pt>
                      <c:pt idx="1802">
                        <c:v>196.96199999999999</c:v>
                      </c:pt>
                      <c:pt idx="1803">
                        <c:v>196.078</c:v>
                      </c:pt>
                      <c:pt idx="1804">
                        <c:v>195.16399999999999</c:v>
                      </c:pt>
                      <c:pt idx="1805">
                        <c:v>194.21</c:v>
                      </c:pt>
                      <c:pt idx="1806">
                        <c:v>193.214</c:v>
                      </c:pt>
                      <c:pt idx="1807">
                        <c:v>192.19200000000001</c:v>
                      </c:pt>
                      <c:pt idx="1808">
                        <c:v>191.17</c:v>
                      </c:pt>
                      <c:pt idx="1809">
                        <c:v>190.178</c:v>
                      </c:pt>
                      <c:pt idx="1810">
                        <c:v>189.24199999999999</c:v>
                      </c:pt>
                      <c:pt idx="1811">
                        <c:v>188.37299999999999</c:v>
                      </c:pt>
                      <c:pt idx="1812">
                        <c:v>187.56</c:v>
                      </c:pt>
                      <c:pt idx="1813">
                        <c:v>186.77199999999999</c:v>
                      </c:pt>
                      <c:pt idx="1814">
                        <c:v>185.971</c:v>
                      </c:pt>
                      <c:pt idx="1815">
                        <c:v>185.125</c:v>
                      </c:pt>
                      <c:pt idx="1816">
                        <c:v>184.227</c:v>
                      </c:pt>
                      <c:pt idx="1817">
                        <c:v>183.30500000000001</c:v>
                      </c:pt>
                      <c:pt idx="1818">
                        <c:v>182.42699999999999</c:v>
                      </c:pt>
                      <c:pt idx="1819">
                        <c:v>181.691</c:v>
                      </c:pt>
                      <c:pt idx="1820">
                        <c:v>181.20400000000001</c:v>
                      </c:pt>
                      <c:pt idx="1821">
                        <c:v>181.05500000000001</c:v>
                      </c:pt>
                      <c:pt idx="1822">
                        <c:v>181.291</c:v>
                      </c:pt>
                      <c:pt idx="1823">
                        <c:v>181.90199999999999</c:v>
                      </c:pt>
                      <c:pt idx="1824">
                        <c:v>182.81299999999999</c:v>
                      </c:pt>
                      <c:pt idx="1825">
                        <c:v>183.89599999999999</c:v>
                      </c:pt>
                      <c:pt idx="1826">
                        <c:v>184.99299999999999</c:v>
                      </c:pt>
                      <c:pt idx="1827">
                        <c:v>185.94300000000001</c:v>
                      </c:pt>
                      <c:pt idx="1828">
                        <c:v>186.614</c:v>
                      </c:pt>
                      <c:pt idx="1829">
                        <c:v>186.92500000000001</c:v>
                      </c:pt>
                      <c:pt idx="1830">
                        <c:v>186.86099999999999</c:v>
                      </c:pt>
                      <c:pt idx="1831">
                        <c:v>186.477</c:v>
                      </c:pt>
                      <c:pt idx="1832">
                        <c:v>185.88499999999999</c:v>
                      </c:pt>
                      <c:pt idx="1833">
                        <c:v>185.23099999999999</c:v>
                      </c:pt>
                      <c:pt idx="1834">
                        <c:v>184.67</c:v>
                      </c:pt>
                      <c:pt idx="1835">
                        <c:v>184.333</c:v>
                      </c:pt>
                      <c:pt idx="1836">
                        <c:v>184.30699999999999</c:v>
                      </c:pt>
                      <c:pt idx="1837">
                        <c:v>184.62100000000001</c:v>
                      </c:pt>
                      <c:pt idx="1838">
                        <c:v>185.244</c:v>
                      </c:pt>
                      <c:pt idx="1839">
                        <c:v>186.09399999999999</c:v>
                      </c:pt>
                      <c:pt idx="1840">
                        <c:v>187.06100000000001</c:v>
                      </c:pt>
                      <c:pt idx="1841">
                        <c:v>188.024</c:v>
                      </c:pt>
                      <c:pt idx="1842">
                        <c:v>188.875</c:v>
                      </c:pt>
                      <c:pt idx="1843">
                        <c:v>189.53</c:v>
                      </c:pt>
                      <c:pt idx="1844">
                        <c:v>189.93700000000001</c:v>
                      </c:pt>
                      <c:pt idx="1845">
                        <c:v>190.072</c:v>
                      </c:pt>
                      <c:pt idx="1846">
                        <c:v>189.93700000000001</c:v>
                      </c:pt>
                      <c:pt idx="1847">
                        <c:v>189.542</c:v>
                      </c:pt>
                      <c:pt idx="1848">
                        <c:v>188.90199999999999</c:v>
                      </c:pt>
                      <c:pt idx="1849">
                        <c:v>188.02799999999999</c:v>
                      </c:pt>
                      <c:pt idx="1850">
                        <c:v>186.92400000000001</c:v>
                      </c:pt>
                      <c:pt idx="1851">
                        <c:v>185.59299999999999</c:v>
                      </c:pt>
                      <c:pt idx="1852">
                        <c:v>184.042</c:v>
                      </c:pt>
                      <c:pt idx="1853">
                        <c:v>182.29300000000001</c:v>
                      </c:pt>
                      <c:pt idx="1854">
                        <c:v>180.39500000000001</c:v>
                      </c:pt>
                      <c:pt idx="1855">
                        <c:v>178.42599999999999</c:v>
                      </c:pt>
                      <c:pt idx="1856">
                        <c:v>176.494</c:v>
                      </c:pt>
                      <c:pt idx="1857">
                        <c:v>174.727</c:v>
                      </c:pt>
                      <c:pt idx="1858">
                        <c:v>173.26</c:v>
                      </c:pt>
                      <c:pt idx="1859">
                        <c:v>172.208</c:v>
                      </c:pt>
                      <c:pt idx="1860">
                        <c:v>171.649</c:v>
                      </c:pt>
                      <c:pt idx="1861">
                        <c:v>171.607</c:v>
                      </c:pt>
                      <c:pt idx="1862">
                        <c:v>172.04400000000001</c:v>
                      </c:pt>
                      <c:pt idx="1863">
                        <c:v>172.86699999999999</c:v>
                      </c:pt>
                      <c:pt idx="1864">
                        <c:v>173.941</c:v>
                      </c:pt>
                      <c:pt idx="1865">
                        <c:v>175.11199999999999</c:v>
                      </c:pt>
                      <c:pt idx="1866">
                        <c:v>176.226</c:v>
                      </c:pt>
                      <c:pt idx="1867">
                        <c:v>177.154</c:v>
                      </c:pt>
                      <c:pt idx="1868">
                        <c:v>177.80099999999999</c:v>
                      </c:pt>
                      <c:pt idx="1869">
                        <c:v>178.11199999999999</c:v>
                      </c:pt>
                      <c:pt idx="1870">
                        <c:v>178.06899999999999</c:v>
                      </c:pt>
                      <c:pt idx="1871">
                        <c:v>177.68299999999999</c:v>
                      </c:pt>
                      <c:pt idx="1872">
                        <c:v>176.98699999999999</c:v>
                      </c:pt>
                      <c:pt idx="1873">
                        <c:v>176.023</c:v>
                      </c:pt>
                      <c:pt idx="1874">
                        <c:v>174.84100000000001</c:v>
                      </c:pt>
                      <c:pt idx="1875">
                        <c:v>173.494</c:v>
                      </c:pt>
                      <c:pt idx="1876">
                        <c:v>172.03800000000001</c:v>
                      </c:pt>
                      <c:pt idx="1877">
                        <c:v>170.53700000000001</c:v>
                      </c:pt>
                      <c:pt idx="1878">
                        <c:v>169.059</c:v>
                      </c:pt>
                      <c:pt idx="1879">
                        <c:v>167.678</c:v>
                      </c:pt>
                      <c:pt idx="1880">
                        <c:v>166.47200000000001</c:v>
                      </c:pt>
                      <c:pt idx="1881">
                        <c:v>165.511</c:v>
                      </c:pt>
                      <c:pt idx="1882">
                        <c:v>164.857</c:v>
                      </c:pt>
                      <c:pt idx="1883">
                        <c:v>164.54900000000001</c:v>
                      </c:pt>
                      <c:pt idx="1884">
                        <c:v>164.60300000000001</c:v>
                      </c:pt>
                      <c:pt idx="1885">
                        <c:v>165.006</c:v>
                      </c:pt>
                      <c:pt idx="1886">
                        <c:v>165.71899999999999</c:v>
                      </c:pt>
                      <c:pt idx="1887">
                        <c:v>166.67699999999999</c:v>
                      </c:pt>
                      <c:pt idx="1888">
                        <c:v>167.80099999999999</c:v>
                      </c:pt>
                      <c:pt idx="1889">
                        <c:v>168.999</c:v>
                      </c:pt>
                      <c:pt idx="1890">
                        <c:v>170.18199999999999</c:v>
                      </c:pt>
                      <c:pt idx="1891">
                        <c:v>171.26599999999999</c:v>
                      </c:pt>
                      <c:pt idx="1892">
                        <c:v>172.178</c:v>
                      </c:pt>
                      <c:pt idx="1893">
                        <c:v>172.864</c:v>
                      </c:pt>
                      <c:pt idx="1894">
                        <c:v>173.28399999999999</c:v>
                      </c:pt>
                      <c:pt idx="1895">
                        <c:v>173.411</c:v>
                      </c:pt>
                      <c:pt idx="1896">
                        <c:v>173.23400000000001</c:v>
                      </c:pt>
                      <c:pt idx="1897">
                        <c:v>172.74799999999999</c:v>
                      </c:pt>
                      <c:pt idx="1898">
                        <c:v>171.95599999999999</c:v>
                      </c:pt>
                      <c:pt idx="1899">
                        <c:v>170.87200000000001</c:v>
                      </c:pt>
                      <c:pt idx="1900">
                        <c:v>169.51900000000001</c:v>
                      </c:pt>
                      <c:pt idx="1901">
                        <c:v>167.94200000000001</c:v>
                      </c:pt>
                      <c:pt idx="1902">
                        <c:v>166.20400000000001</c:v>
                      </c:pt>
                      <c:pt idx="1903">
                        <c:v>164.4</c:v>
                      </c:pt>
                      <c:pt idx="1904">
                        <c:v>162.64099999999999</c:v>
                      </c:pt>
                      <c:pt idx="1905">
                        <c:v>161.053</c:v>
                      </c:pt>
                      <c:pt idx="1906">
                        <c:v>159.75399999999999</c:v>
                      </c:pt>
                      <c:pt idx="1907">
                        <c:v>158.833</c:v>
                      </c:pt>
                      <c:pt idx="1908">
                        <c:v>158.328</c:v>
                      </c:pt>
                      <c:pt idx="1909">
                        <c:v>158.21700000000001</c:v>
                      </c:pt>
                      <c:pt idx="1910">
                        <c:v>158.40899999999999</c:v>
                      </c:pt>
                      <c:pt idx="1911">
                        <c:v>158.75800000000001</c:v>
                      </c:pt>
                      <c:pt idx="1912">
                        <c:v>159.089</c:v>
                      </c:pt>
                      <c:pt idx="1913">
                        <c:v>159.22</c:v>
                      </c:pt>
                      <c:pt idx="1914">
                        <c:v>159</c:v>
                      </c:pt>
                      <c:pt idx="1915">
                        <c:v>158.33500000000001</c:v>
                      </c:pt>
                      <c:pt idx="1916">
                        <c:v>157.19999999999999</c:v>
                      </c:pt>
                      <c:pt idx="1917">
                        <c:v>155.65</c:v>
                      </c:pt>
                      <c:pt idx="1918">
                        <c:v>153.80699999999999</c:v>
                      </c:pt>
                      <c:pt idx="1919">
                        <c:v>151.84700000000001</c:v>
                      </c:pt>
                      <c:pt idx="1920">
                        <c:v>149.96799999999999</c:v>
                      </c:pt>
                      <c:pt idx="1921">
                        <c:v>148.36099999999999</c:v>
                      </c:pt>
                      <c:pt idx="1922">
                        <c:v>147.18</c:v>
                      </c:pt>
                      <c:pt idx="1923">
                        <c:v>146.51900000000001</c:v>
                      </c:pt>
                      <c:pt idx="1924">
                        <c:v>146.39400000000001</c:v>
                      </c:pt>
                      <c:pt idx="1925">
                        <c:v>146.75399999999999</c:v>
                      </c:pt>
                      <c:pt idx="1926">
                        <c:v>147.489</c:v>
                      </c:pt>
                      <c:pt idx="1927">
                        <c:v>148.46</c:v>
                      </c:pt>
                      <c:pt idx="1928">
                        <c:v>149.52600000000001</c:v>
                      </c:pt>
                      <c:pt idx="1929">
                        <c:v>150.57</c:v>
                      </c:pt>
                      <c:pt idx="1930">
                        <c:v>151.50899999999999</c:v>
                      </c:pt>
                      <c:pt idx="1931">
                        <c:v>152.297</c:v>
                      </c:pt>
                      <c:pt idx="1932">
                        <c:v>152.91399999999999</c:v>
                      </c:pt>
                      <c:pt idx="1933">
                        <c:v>153.35400000000001</c:v>
                      </c:pt>
                      <c:pt idx="1934">
                        <c:v>153.60900000000001</c:v>
                      </c:pt>
                      <c:pt idx="1935">
                        <c:v>153.667</c:v>
                      </c:pt>
                      <c:pt idx="1936">
                        <c:v>153.51499999999999</c:v>
                      </c:pt>
                      <c:pt idx="1937">
                        <c:v>153.15100000000001</c:v>
                      </c:pt>
                      <c:pt idx="1938">
                        <c:v>152.59899999999999</c:v>
                      </c:pt>
                      <c:pt idx="1939">
                        <c:v>151.916</c:v>
                      </c:pt>
                      <c:pt idx="1940">
                        <c:v>151.19300000000001</c:v>
                      </c:pt>
                      <c:pt idx="1941">
                        <c:v>150.54499999999999</c:v>
                      </c:pt>
                      <c:pt idx="1942">
                        <c:v>150.09</c:v>
                      </c:pt>
                      <c:pt idx="1943">
                        <c:v>149.923</c:v>
                      </c:pt>
                      <c:pt idx="1944">
                        <c:v>150.09800000000001</c:v>
                      </c:pt>
                      <c:pt idx="1945">
                        <c:v>150.61699999999999</c:v>
                      </c:pt>
                      <c:pt idx="1946">
                        <c:v>151.42699999999999</c:v>
                      </c:pt>
                      <c:pt idx="1947">
                        <c:v>152.435</c:v>
                      </c:pt>
                      <c:pt idx="1948">
                        <c:v>153.52199999999999</c:v>
                      </c:pt>
                      <c:pt idx="1949">
                        <c:v>154.56800000000001</c:v>
                      </c:pt>
                      <c:pt idx="1950">
                        <c:v>155.46799999999999</c:v>
                      </c:pt>
                      <c:pt idx="1951">
                        <c:v>156.14099999999999</c:v>
                      </c:pt>
                      <c:pt idx="1952">
                        <c:v>156.536</c:v>
                      </c:pt>
                      <c:pt idx="1953">
                        <c:v>156.631</c:v>
                      </c:pt>
                      <c:pt idx="1954">
                        <c:v>156.43</c:v>
                      </c:pt>
                      <c:pt idx="1955">
                        <c:v>155.96100000000001</c:v>
                      </c:pt>
                      <c:pt idx="1956">
                        <c:v>155.274</c:v>
                      </c:pt>
                      <c:pt idx="1957">
                        <c:v>154.44</c:v>
                      </c:pt>
                      <c:pt idx="1958">
                        <c:v>153.548</c:v>
                      </c:pt>
                      <c:pt idx="1959">
                        <c:v>152.696</c:v>
                      </c:pt>
                      <c:pt idx="1960">
                        <c:v>151.983</c:v>
                      </c:pt>
                      <c:pt idx="1961">
                        <c:v>151.49600000000001</c:v>
                      </c:pt>
                      <c:pt idx="1962">
                        <c:v>151.292</c:v>
                      </c:pt>
                      <c:pt idx="1963">
                        <c:v>151.39699999999999</c:v>
                      </c:pt>
                      <c:pt idx="1964">
                        <c:v>151.79300000000001</c:v>
                      </c:pt>
                      <c:pt idx="1965">
                        <c:v>152.429</c:v>
                      </c:pt>
                      <c:pt idx="1966">
                        <c:v>153.22900000000001</c:v>
                      </c:pt>
                      <c:pt idx="1967">
                        <c:v>154.101</c:v>
                      </c:pt>
                      <c:pt idx="1968">
                        <c:v>154.95099999999999</c:v>
                      </c:pt>
                      <c:pt idx="1969">
                        <c:v>155.69200000000001</c:v>
                      </c:pt>
                      <c:pt idx="1970">
                        <c:v>156.24799999999999</c:v>
                      </c:pt>
                      <c:pt idx="1971">
                        <c:v>156.54900000000001</c:v>
                      </c:pt>
                      <c:pt idx="1972">
                        <c:v>156.53800000000001</c:v>
                      </c:pt>
                      <c:pt idx="1973">
                        <c:v>156.15799999999999</c:v>
                      </c:pt>
                      <c:pt idx="1974">
                        <c:v>155.36500000000001</c:v>
                      </c:pt>
                      <c:pt idx="1975">
                        <c:v>154.12299999999999</c:v>
                      </c:pt>
                      <c:pt idx="1976">
                        <c:v>152.422</c:v>
                      </c:pt>
                      <c:pt idx="1977">
                        <c:v>150.285</c:v>
                      </c:pt>
                      <c:pt idx="1978">
                        <c:v>147.78299999999999</c:v>
                      </c:pt>
                      <c:pt idx="1979">
                        <c:v>145.036</c:v>
                      </c:pt>
                      <c:pt idx="1980">
                        <c:v>142.21</c:v>
                      </c:pt>
                      <c:pt idx="1981">
                        <c:v>139.495</c:v>
                      </c:pt>
                      <c:pt idx="1982">
                        <c:v>137.08600000000001</c:v>
                      </c:pt>
                      <c:pt idx="1983">
                        <c:v>135.14500000000001</c:v>
                      </c:pt>
                      <c:pt idx="1984">
                        <c:v>133.77000000000001</c:v>
                      </c:pt>
                      <c:pt idx="1985">
                        <c:v>132.98099999999999</c:v>
                      </c:pt>
                      <c:pt idx="1986">
                        <c:v>132.708</c:v>
                      </c:pt>
                      <c:pt idx="1987">
                        <c:v>132.81299999999999</c:v>
                      </c:pt>
                      <c:pt idx="1988">
                        <c:v>133.113</c:v>
                      </c:pt>
                      <c:pt idx="1989">
                        <c:v>133.42500000000001</c:v>
                      </c:pt>
                      <c:pt idx="1990">
                        <c:v>133.59899999999999</c:v>
                      </c:pt>
                      <c:pt idx="1991">
                        <c:v>133.54300000000001</c:v>
                      </c:pt>
                      <c:pt idx="1992">
                        <c:v>133.24</c:v>
                      </c:pt>
                      <c:pt idx="1993">
                        <c:v>132.732</c:v>
                      </c:pt>
                      <c:pt idx="1994">
                        <c:v>132.09700000000001</c:v>
                      </c:pt>
                      <c:pt idx="1995">
                        <c:v>131.42500000000001</c:v>
                      </c:pt>
                      <c:pt idx="1996">
                        <c:v>130.785</c:v>
                      </c:pt>
                      <c:pt idx="1997">
                        <c:v>130.208</c:v>
                      </c:pt>
                      <c:pt idx="1998">
                        <c:v>129.69300000000001</c:v>
                      </c:pt>
                      <c:pt idx="1999">
                        <c:v>129.21199999999999</c:v>
                      </c:pt>
                      <c:pt idx="2000">
                        <c:v>128.73599999999999</c:v>
                      </c:pt>
                      <c:pt idx="2001">
                        <c:v>128.255</c:v>
                      </c:pt>
                      <c:pt idx="2002">
                        <c:v>127.79300000000001</c:v>
                      </c:pt>
                      <c:pt idx="2003">
                        <c:v>127.40300000000001</c:v>
                      </c:pt>
                      <c:pt idx="2004">
                        <c:v>127.16200000000001</c:v>
                      </c:pt>
                      <c:pt idx="2005">
                        <c:v>127.143</c:v>
                      </c:pt>
                      <c:pt idx="2006">
                        <c:v>127.40300000000001</c:v>
                      </c:pt>
                      <c:pt idx="2007">
                        <c:v>127.961</c:v>
                      </c:pt>
                      <c:pt idx="2008">
                        <c:v>128.79900000000001</c:v>
                      </c:pt>
                      <c:pt idx="2009">
                        <c:v>129.87</c:v>
                      </c:pt>
                      <c:pt idx="2010">
                        <c:v>131.10599999999999</c:v>
                      </c:pt>
                      <c:pt idx="2011">
                        <c:v>132.43700000000001</c:v>
                      </c:pt>
                      <c:pt idx="2012">
                        <c:v>133.79900000000001</c:v>
                      </c:pt>
                      <c:pt idx="2013">
                        <c:v>135.13300000000001</c:v>
                      </c:pt>
                      <c:pt idx="2014">
                        <c:v>136.38300000000001</c:v>
                      </c:pt>
                      <c:pt idx="2015">
                        <c:v>137.488</c:v>
                      </c:pt>
                      <c:pt idx="2016">
                        <c:v>138.37700000000001</c:v>
                      </c:pt>
                      <c:pt idx="2017">
                        <c:v>138.97</c:v>
                      </c:pt>
                      <c:pt idx="2018">
                        <c:v>139.18199999999999</c:v>
                      </c:pt>
                      <c:pt idx="2019">
                        <c:v>138.93899999999999</c:v>
                      </c:pt>
                      <c:pt idx="2020">
                        <c:v>138.19300000000001</c:v>
                      </c:pt>
                      <c:pt idx="2021">
                        <c:v>136.93600000000001</c:v>
                      </c:pt>
                      <c:pt idx="2022">
                        <c:v>135.20500000000001</c:v>
                      </c:pt>
                      <c:pt idx="2023">
                        <c:v>133.08600000000001</c:v>
                      </c:pt>
                      <c:pt idx="2024">
                        <c:v>130.69999999999999</c:v>
                      </c:pt>
                      <c:pt idx="2025">
                        <c:v>128.18799999999999</c:v>
                      </c:pt>
                      <c:pt idx="2026">
                        <c:v>125.682</c:v>
                      </c:pt>
                      <c:pt idx="2027">
                        <c:v>123.288</c:v>
                      </c:pt>
                      <c:pt idx="2028">
                        <c:v>121.06399999999999</c:v>
                      </c:pt>
                      <c:pt idx="2029">
                        <c:v>119.021</c:v>
                      </c:pt>
                      <c:pt idx="2030">
                        <c:v>117.121</c:v>
                      </c:pt>
                      <c:pt idx="2031">
                        <c:v>115.30500000000001</c:v>
                      </c:pt>
                      <c:pt idx="2032">
                        <c:v>113.508</c:v>
                      </c:pt>
                      <c:pt idx="2033">
                        <c:v>111.687</c:v>
                      </c:pt>
                      <c:pt idx="2034">
                        <c:v>109.83199999999999</c:v>
                      </c:pt>
                      <c:pt idx="2035">
                        <c:v>107.97499999999999</c:v>
                      </c:pt>
                      <c:pt idx="2036">
                        <c:v>106.178</c:v>
                      </c:pt>
                      <c:pt idx="2037">
                        <c:v>104.518</c:v>
                      </c:pt>
                      <c:pt idx="2038">
                        <c:v>103.074</c:v>
                      </c:pt>
                      <c:pt idx="2039">
                        <c:v>101.90600000000001</c:v>
                      </c:pt>
                      <c:pt idx="2040">
                        <c:v>101.048</c:v>
                      </c:pt>
                      <c:pt idx="2041">
                        <c:v>100.504</c:v>
                      </c:pt>
                      <c:pt idx="2042">
                        <c:v>100.249</c:v>
                      </c:pt>
                      <c:pt idx="2043">
                        <c:v>100.23099999999999</c:v>
                      </c:pt>
                      <c:pt idx="2044">
                        <c:v>100.374</c:v>
                      </c:pt>
                      <c:pt idx="2045">
                        <c:v>100.587</c:v>
                      </c:pt>
                      <c:pt idx="2046">
                        <c:v>100.774</c:v>
                      </c:pt>
                      <c:pt idx="2047">
                        <c:v>100.843</c:v>
                      </c:pt>
                      <c:pt idx="2048">
                        <c:v>100.721</c:v>
                      </c:pt>
                      <c:pt idx="2049">
                        <c:v>100.36499999999999</c:v>
                      </c:pt>
                      <c:pt idx="2050">
                        <c:v>99.765799999999999</c:v>
                      </c:pt>
                      <c:pt idx="2051">
                        <c:v>98.949700000000007</c:v>
                      </c:pt>
                      <c:pt idx="2052">
                        <c:v>97.963800000000006</c:v>
                      </c:pt>
                      <c:pt idx="2053">
                        <c:v>96.863</c:v>
                      </c:pt>
                      <c:pt idx="2054">
                        <c:v>95.694500000000005</c:v>
                      </c:pt>
                      <c:pt idx="2055">
                        <c:v>94.488299999999995</c:v>
                      </c:pt>
                      <c:pt idx="2056">
                        <c:v>93.256299999999996</c:v>
                      </c:pt>
                      <c:pt idx="2057">
                        <c:v>91.999200000000002</c:v>
                      </c:pt>
                      <c:pt idx="2058">
                        <c:v>90.718299999999999</c:v>
                      </c:pt>
                      <c:pt idx="2059">
                        <c:v>89.426299999999998</c:v>
                      </c:pt>
                      <c:pt idx="2060">
                        <c:v>88.1524</c:v>
                      </c:pt>
                      <c:pt idx="2061">
                        <c:v>86.938100000000006</c:v>
                      </c:pt>
                      <c:pt idx="2062">
                        <c:v>85.824799999999996</c:v>
                      </c:pt>
                      <c:pt idx="2063">
                        <c:v>84.837800000000001</c:v>
                      </c:pt>
                      <c:pt idx="2064">
                        <c:v>83.971000000000004</c:v>
                      </c:pt>
                      <c:pt idx="2065">
                        <c:v>83.179500000000004</c:v>
                      </c:pt>
                      <c:pt idx="2066">
                        <c:v>82.382599999999996</c:v>
                      </c:pt>
                      <c:pt idx="2067">
                        <c:v>81.4773</c:v>
                      </c:pt>
                      <c:pt idx="2068">
                        <c:v>80.359300000000005</c:v>
                      </c:pt>
                      <c:pt idx="2069">
                        <c:v>78.944599999999994</c:v>
                      </c:pt>
                      <c:pt idx="2070">
                        <c:v>77.188199999999995</c:v>
                      </c:pt>
                      <c:pt idx="2071">
                        <c:v>75.092699999999994</c:v>
                      </c:pt>
                      <c:pt idx="2072">
                        <c:v>72.708299999999994</c:v>
                      </c:pt>
                      <c:pt idx="2073">
                        <c:v>70.124200000000002</c:v>
                      </c:pt>
                      <c:pt idx="2074">
                        <c:v>67.454899999999995</c:v>
                      </c:pt>
                      <c:pt idx="2075">
                        <c:v>64.825000000000003</c:v>
                      </c:pt>
                      <c:pt idx="2076">
                        <c:v>62.357199999999999</c:v>
                      </c:pt>
                      <c:pt idx="2077">
                        <c:v>60.162300000000002</c:v>
                      </c:pt>
                      <c:pt idx="2078">
                        <c:v>58.333599999999997</c:v>
                      </c:pt>
                      <c:pt idx="2079">
                        <c:v>56.942799999999998</c:v>
                      </c:pt>
                      <c:pt idx="2080">
                        <c:v>56.037199999999999</c:v>
                      </c:pt>
                      <c:pt idx="2081">
                        <c:v>55.6372</c:v>
                      </c:pt>
                      <c:pt idx="2082">
                        <c:v>55.734499999999997</c:v>
                      </c:pt>
                      <c:pt idx="2083">
                        <c:v>56.291899999999998</c:v>
                      </c:pt>
                      <c:pt idx="2084">
                        <c:v>57.245600000000003</c:v>
                      </c:pt>
                      <c:pt idx="2085">
                        <c:v>58.509599999999999</c:v>
                      </c:pt>
                      <c:pt idx="2086">
                        <c:v>59.982900000000001</c:v>
                      </c:pt>
                      <c:pt idx="2087">
                        <c:v>61.557600000000001</c:v>
                      </c:pt>
                      <c:pt idx="2088">
                        <c:v>63.127200000000002</c:v>
                      </c:pt>
                      <c:pt idx="2089">
                        <c:v>64.593999999999994</c:v>
                      </c:pt>
                      <c:pt idx="2090">
                        <c:v>65.875399999999999</c:v>
                      </c:pt>
                      <c:pt idx="2091">
                        <c:v>66.909300000000002</c:v>
                      </c:pt>
                      <c:pt idx="2092">
                        <c:v>67.658600000000007</c:v>
                      </c:pt>
                      <c:pt idx="2093">
                        <c:v>68.115300000000005</c:v>
                      </c:pt>
                      <c:pt idx="2094">
                        <c:v>68.3018</c:v>
                      </c:pt>
                      <c:pt idx="2095">
                        <c:v>68.270600000000002</c:v>
                      </c:pt>
                      <c:pt idx="2096">
                        <c:v>68.098399999999998</c:v>
                      </c:pt>
                      <c:pt idx="2097">
                        <c:v>67.876199999999997</c:v>
                      </c:pt>
                      <c:pt idx="2098">
                        <c:v>67.694400000000002</c:v>
                      </c:pt>
                      <c:pt idx="2099">
                        <c:v>67.626300000000001</c:v>
                      </c:pt>
                      <c:pt idx="2100">
                        <c:v>67.712100000000007</c:v>
                      </c:pt>
                      <c:pt idx="2101">
                        <c:v>67.950299999999999</c:v>
                      </c:pt>
                      <c:pt idx="2102">
                        <c:v>68.2971</c:v>
                      </c:pt>
                      <c:pt idx="2103">
                        <c:v>68.677499999999995</c:v>
                      </c:pt>
                      <c:pt idx="2104">
                        <c:v>69.003299999999996</c:v>
                      </c:pt>
                      <c:pt idx="2105">
                        <c:v>69.195999999999998</c:v>
                      </c:pt>
                      <c:pt idx="2106">
                        <c:v>69.205200000000005</c:v>
                      </c:pt>
                      <c:pt idx="2107">
                        <c:v>69.0184</c:v>
                      </c:pt>
                      <c:pt idx="2108">
                        <c:v>68.659800000000004</c:v>
                      </c:pt>
                      <c:pt idx="2109">
                        <c:v>68.177300000000002</c:v>
                      </c:pt>
                      <c:pt idx="2110">
                        <c:v>67.623800000000003</c:v>
                      </c:pt>
                      <c:pt idx="2111">
                        <c:v>67.039000000000001</c:v>
                      </c:pt>
                      <c:pt idx="2112">
                        <c:v>66.436400000000006</c:v>
                      </c:pt>
                      <c:pt idx="2113">
                        <c:v>65.800200000000004</c:v>
                      </c:pt>
                      <c:pt idx="2114">
                        <c:v>65.091899999999995</c:v>
                      </c:pt>
                      <c:pt idx="2115">
                        <c:v>64.263099999999994</c:v>
                      </c:pt>
                      <c:pt idx="2116">
                        <c:v>63.270499999999998</c:v>
                      </c:pt>
                      <c:pt idx="2117">
                        <c:v>62.088099999999997</c:v>
                      </c:pt>
                      <c:pt idx="2118">
                        <c:v>60.712000000000003</c:v>
                      </c:pt>
                      <c:pt idx="2119">
                        <c:v>59.1586</c:v>
                      </c:pt>
                      <c:pt idx="2120">
                        <c:v>57.456400000000002</c:v>
                      </c:pt>
                      <c:pt idx="2121">
                        <c:v>55.6342</c:v>
                      </c:pt>
                      <c:pt idx="2122">
                        <c:v>53.7121</c:v>
                      </c:pt>
                      <c:pt idx="2123">
                        <c:v>51.695300000000003</c:v>
                      </c:pt>
                      <c:pt idx="2124">
                        <c:v>49.5764</c:v>
                      </c:pt>
                      <c:pt idx="2125">
                        <c:v>47.343200000000003</c:v>
                      </c:pt>
                      <c:pt idx="2126">
                        <c:v>44.991100000000003</c:v>
                      </c:pt>
                      <c:pt idx="2127">
                        <c:v>42.537100000000002</c:v>
                      </c:pt>
                      <c:pt idx="2128">
                        <c:v>40.029299999999999</c:v>
                      </c:pt>
                      <c:pt idx="2129">
                        <c:v>37.552</c:v>
                      </c:pt>
                      <c:pt idx="2130">
                        <c:v>35.221499999999999</c:v>
                      </c:pt>
                      <c:pt idx="2131">
                        <c:v>33.176699999999997</c:v>
                      </c:pt>
                      <c:pt idx="2132">
                        <c:v>31.563600000000001</c:v>
                      </c:pt>
                      <c:pt idx="2133">
                        <c:v>30.5183</c:v>
                      </c:pt>
                      <c:pt idx="2134">
                        <c:v>30.1496</c:v>
                      </c:pt>
                      <c:pt idx="2135">
                        <c:v>30.5242</c:v>
                      </c:pt>
                      <c:pt idx="2136">
                        <c:v>31.656099999999999</c:v>
                      </c:pt>
                      <c:pt idx="2137">
                        <c:v>33.499099999999999</c:v>
                      </c:pt>
                      <c:pt idx="2138">
                        <c:v>35.9465</c:v>
                      </c:pt>
                      <c:pt idx="2139">
                        <c:v>38.836100000000002</c:v>
                      </c:pt>
                      <c:pt idx="2140">
                        <c:v>41.963200000000001</c:v>
                      </c:pt>
                      <c:pt idx="2141">
                        <c:v>45.100999999999999</c:v>
                      </c:pt>
                      <c:pt idx="2142">
                        <c:v>48.0259</c:v>
                      </c:pt>
                      <c:pt idx="2143">
                        <c:v>50.545000000000002</c:v>
                      </c:pt>
                      <c:pt idx="2144">
                        <c:v>52.52</c:v>
                      </c:pt>
                      <c:pt idx="2145">
                        <c:v>53.882199999999997</c:v>
                      </c:pt>
                      <c:pt idx="2146">
                        <c:v>54.6355</c:v>
                      </c:pt>
                      <c:pt idx="2147">
                        <c:v>54.8459</c:v>
                      </c:pt>
                      <c:pt idx="2148">
                        <c:v>54.622100000000003</c:v>
                      </c:pt>
                      <c:pt idx="2149">
                        <c:v>54.090499999999999</c:v>
                      </c:pt>
                      <c:pt idx="2150">
                        <c:v>53.373600000000003</c:v>
                      </c:pt>
                      <c:pt idx="2151">
                        <c:v>52.5764</c:v>
                      </c:pt>
                      <c:pt idx="2152">
                        <c:v>51.782200000000003</c:v>
                      </c:pt>
                      <c:pt idx="2153">
                        <c:v>51.058199999999999</c:v>
                      </c:pt>
                      <c:pt idx="2154">
                        <c:v>50.465699999999998</c:v>
                      </c:pt>
                      <c:pt idx="2155">
                        <c:v>50.069899999999997</c:v>
                      </c:pt>
                      <c:pt idx="2156">
                        <c:v>49.944499999999998</c:v>
                      </c:pt>
                      <c:pt idx="2157">
                        <c:v>50.169199999999996</c:v>
                      </c:pt>
                      <c:pt idx="2158">
                        <c:v>50.820999999999998</c:v>
                      </c:pt>
                      <c:pt idx="2159">
                        <c:v>51.960299999999997</c:v>
                      </c:pt>
                      <c:pt idx="2160">
                        <c:v>53.616599999999998</c:v>
                      </c:pt>
                      <c:pt idx="2161">
                        <c:v>55.777799999999999</c:v>
                      </c:pt>
                      <c:pt idx="2162">
                        <c:v>58.383899999999997</c:v>
                      </c:pt>
                      <c:pt idx="2163">
                        <c:v>61.3279</c:v>
                      </c:pt>
                      <c:pt idx="2164">
                        <c:v>64.463399999999993</c:v>
                      </c:pt>
                      <c:pt idx="2165">
                        <c:v>67.617999999999995</c:v>
                      </c:pt>
                      <c:pt idx="2166">
                        <c:v>70.611000000000004</c:v>
                      </c:pt>
                      <c:pt idx="2167">
                        <c:v>73.273799999999994</c:v>
                      </c:pt>
                      <c:pt idx="2168">
                        <c:v>75.468999999999994</c:v>
                      </c:pt>
                      <c:pt idx="2169">
                        <c:v>77.106099999999998</c:v>
                      </c:pt>
                      <c:pt idx="2170">
                        <c:v>78.149299999999997</c:v>
                      </c:pt>
                      <c:pt idx="2171">
                        <c:v>78.617599999999996</c:v>
                      </c:pt>
                      <c:pt idx="2172">
                        <c:v>78.574700000000007</c:v>
                      </c:pt>
                      <c:pt idx="2173">
                        <c:v>78.113</c:v>
                      </c:pt>
                      <c:pt idx="2174">
                        <c:v>77.3352</c:v>
                      </c:pt>
                      <c:pt idx="2175">
                        <c:v>76.337400000000002</c:v>
                      </c:pt>
                      <c:pt idx="2176">
                        <c:v>75.196799999999996</c:v>
                      </c:pt>
                      <c:pt idx="2177">
                        <c:v>73.965699999999998</c:v>
                      </c:pt>
                      <c:pt idx="2178">
                        <c:v>72.67</c:v>
                      </c:pt>
                      <c:pt idx="2179">
                        <c:v>71.3108</c:v>
                      </c:pt>
                      <c:pt idx="2180">
                        <c:v>69.866100000000003</c:v>
                      </c:pt>
                      <c:pt idx="2181">
                        <c:v>68.295299999999997</c:v>
                      </c:pt>
                      <c:pt idx="2182">
                        <c:v>66.544600000000003</c:v>
                      </c:pt>
                      <c:pt idx="2183">
                        <c:v>64.5578</c:v>
                      </c:pt>
                      <c:pt idx="2184">
                        <c:v>62.290599999999998</c:v>
                      </c:pt>
                      <c:pt idx="2185">
                        <c:v>59.728499999999997</c:v>
                      </c:pt>
                      <c:pt idx="2186">
                        <c:v>56.902700000000003</c:v>
                      </c:pt>
                      <c:pt idx="2187">
                        <c:v>53.899700000000003</c:v>
                      </c:pt>
                      <c:pt idx="2188">
                        <c:v>50.860900000000001</c:v>
                      </c:pt>
                      <c:pt idx="2189">
                        <c:v>47.969299999999997</c:v>
                      </c:pt>
                      <c:pt idx="2190">
                        <c:v>45.427700000000002</c:v>
                      </c:pt>
                      <c:pt idx="2191">
                        <c:v>43.430500000000002</c:v>
                      </c:pt>
                      <c:pt idx="2192">
                        <c:v>42.1357</c:v>
                      </c:pt>
                      <c:pt idx="2193">
                        <c:v>41.642000000000003</c:v>
                      </c:pt>
                      <c:pt idx="2194">
                        <c:v>41.972999999999999</c:v>
                      </c:pt>
                      <c:pt idx="2195">
                        <c:v>43.072099999999999</c:v>
                      </c:pt>
                      <c:pt idx="2196">
                        <c:v>44.805900000000001</c:v>
                      </c:pt>
                      <c:pt idx="2197">
                        <c:v>46.977499999999999</c:v>
                      </c:pt>
                      <c:pt idx="2198">
                        <c:v>49.3489</c:v>
                      </c:pt>
                      <c:pt idx="2199">
                        <c:v>51.668399999999998</c:v>
                      </c:pt>
                      <c:pt idx="2200">
                        <c:v>53.703299999999999</c:v>
                      </c:pt>
                      <c:pt idx="2201">
                        <c:v>55.270400000000002</c:v>
                      </c:pt>
                      <c:pt idx="2202">
                        <c:v>56.261099999999999</c:v>
                      </c:pt>
                      <c:pt idx="2203">
                        <c:v>56.653799999999997</c:v>
                      </c:pt>
                      <c:pt idx="2204">
                        <c:v>56.513199999999998</c:v>
                      </c:pt>
                      <c:pt idx="2205">
                        <c:v>55.973199999999999</c:v>
                      </c:pt>
                      <c:pt idx="2206">
                        <c:v>55.208500000000001</c:v>
                      </c:pt>
                      <c:pt idx="2207">
                        <c:v>54.400300000000001</c:v>
                      </c:pt>
                      <c:pt idx="2208">
                        <c:v>53.703600000000002</c:v>
                      </c:pt>
                      <c:pt idx="2209">
                        <c:v>53.221699999999998</c:v>
                      </c:pt>
                      <c:pt idx="2210">
                        <c:v>52.994599999999998</c:v>
                      </c:pt>
                      <c:pt idx="2211">
                        <c:v>53.000700000000002</c:v>
                      </c:pt>
                      <c:pt idx="2212">
                        <c:v>53.171100000000003</c:v>
                      </c:pt>
                      <c:pt idx="2213">
                        <c:v>53.412199999999999</c:v>
                      </c:pt>
                      <c:pt idx="2214">
                        <c:v>53.629600000000003</c:v>
                      </c:pt>
                      <c:pt idx="2215">
                        <c:v>53.747700000000002</c:v>
                      </c:pt>
                      <c:pt idx="2216">
                        <c:v>53.7209</c:v>
                      </c:pt>
                      <c:pt idx="2217">
                        <c:v>53.533499999999997</c:v>
                      </c:pt>
                      <c:pt idx="2218">
                        <c:v>53.190800000000003</c:v>
                      </c:pt>
                      <c:pt idx="2219">
                        <c:v>52.704999999999998</c:v>
                      </c:pt>
                      <c:pt idx="2220">
                        <c:v>52.082299999999996</c:v>
                      </c:pt>
                      <c:pt idx="2221">
                        <c:v>51.316099999999999</c:v>
                      </c:pt>
                      <c:pt idx="2222">
                        <c:v>50.3904</c:v>
                      </c:pt>
                      <c:pt idx="2223">
                        <c:v>49.290799999999997</c:v>
                      </c:pt>
                      <c:pt idx="2224">
                        <c:v>48.022399999999998</c:v>
                      </c:pt>
                      <c:pt idx="2225">
                        <c:v>46.624400000000001</c:v>
                      </c:pt>
                      <c:pt idx="2226">
                        <c:v>45.179000000000002</c:v>
                      </c:pt>
                      <c:pt idx="2227">
                        <c:v>43.806800000000003</c:v>
                      </c:pt>
                      <c:pt idx="2228">
                        <c:v>42.650700000000001</c:v>
                      </c:pt>
                      <c:pt idx="2229">
                        <c:v>41.849400000000003</c:v>
                      </c:pt>
                      <c:pt idx="2230">
                        <c:v>41.508000000000003</c:v>
                      </c:pt>
                      <c:pt idx="2231">
                        <c:v>41.673400000000001</c:v>
                      </c:pt>
                      <c:pt idx="2232">
                        <c:v>42.320700000000002</c:v>
                      </c:pt>
                      <c:pt idx="2233">
                        <c:v>43.354199999999999</c:v>
                      </c:pt>
                      <c:pt idx="2234">
                        <c:v>44.623800000000003</c:v>
                      </c:pt>
                      <c:pt idx="2235">
                        <c:v>45.952399999999997</c:v>
                      </c:pt>
                      <c:pt idx="2236">
                        <c:v>47.165999999999997</c:v>
                      </c:pt>
                      <c:pt idx="2237">
                        <c:v>48.121000000000002</c:v>
                      </c:pt>
                      <c:pt idx="2238">
                        <c:v>48.7211</c:v>
                      </c:pt>
                      <c:pt idx="2239">
                        <c:v>48.921900000000001</c:v>
                      </c:pt>
                      <c:pt idx="2240">
                        <c:v>48.724499999999999</c:v>
                      </c:pt>
                      <c:pt idx="2241">
                        <c:v>48.162399999999998</c:v>
                      </c:pt>
                      <c:pt idx="2242">
                        <c:v>47.287599999999998</c:v>
                      </c:pt>
                      <c:pt idx="2243">
                        <c:v>46.160499999999999</c:v>
                      </c:pt>
                      <c:pt idx="2244">
                        <c:v>44.846600000000002</c:v>
                      </c:pt>
                      <c:pt idx="2245">
                        <c:v>43.417499999999997</c:v>
                      </c:pt>
                      <c:pt idx="2246">
                        <c:v>41.954099999999997</c:v>
                      </c:pt>
                      <c:pt idx="2247">
                        <c:v>40.5473</c:v>
                      </c:pt>
                      <c:pt idx="2248">
                        <c:v>39.293900000000001</c:v>
                      </c:pt>
                      <c:pt idx="2249">
                        <c:v>38.287300000000002</c:v>
                      </c:pt>
                      <c:pt idx="2250">
                        <c:v>37.605800000000002</c:v>
                      </c:pt>
                      <c:pt idx="2251">
                        <c:v>37.301499999999997</c:v>
                      </c:pt>
                      <c:pt idx="2252">
                        <c:v>37.394399999999997</c:v>
                      </c:pt>
                      <c:pt idx="2253">
                        <c:v>37.872</c:v>
                      </c:pt>
                      <c:pt idx="2254">
                        <c:v>38.695300000000003</c:v>
                      </c:pt>
                      <c:pt idx="2255">
                        <c:v>39.807200000000002</c:v>
                      </c:pt>
                      <c:pt idx="2256">
                        <c:v>41.1402</c:v>
                      </c:pt>
                      <c:pt idx="2257">
                        <c:v>42.621899999999997</c:v>
                      </c:pt>
                      <c:pt idx="2258">
                        <c:v>44.175600000000003</c:v>
                      </c:pt>
                      <c:pt idx="2259">
                        <c:v>45.718899999999998</c:v>
                      </c:pt>
                      <c:pt idx="2260">
                        <c:v>47.1616</c:v>
                      </c:pt>
                      <c:pt idx="2261">
                        <c:v>48.406500000000001</c:v>
                      </c:pt>
                      <c:pt idx="2262">
                        <c:v>49.355499999999999</c:v>
                      </c:pt>
                      <c:pt idx="2263">
                        <c:v>49.919800000000002</c:v>
                      </c:pt>
                      <c:pt idx="2264">
                        <c:v>50.034999999999997</c:v>
                      </c:pt>
                      <c:pt idx="2265">
                        <c:v>49.674999999999997</c:v>
                      </c:pt>
                      <c:pt idx="2266">
                        <c:v>48.862299999999998</c:v>
                      </c:pt>
                      <c:pt idx="2267">
                        <c:v>47.671100000000003</c:v>
                      </c:pt>
                      <c:pt idx="2268">
                        <c:v>46.219499999999996</c:v>
                      </c:pt>
                      <c:pt idx="2269">
                        <c:v>44.653100000000002</c:v>
                      </c:pt>
                      <c:pt idx="2270">
                        <c:v>43.120899999999999</c:v>
                      </c:pt>
                      <c:pt idx="2271">
                        <c:v>41.749600000000001</c:v>
                      </c:pt>
                      <c:pt idx="2272">
                        <c:v>40.621400000000001</c:v>
                      </c:pt>
                      <c:pt idx="2273">
                        <c:v>39.761000000000003</c:v>
                      </c:pt>
                      <c:pt idx="2274">
                        <c:v>39.1342</c:v>
                      </c:pt>
                      <c:pt idx="2275">
                        <c:v>38.658999999999999</c:v>
                      </c:pt>
                      <c:pt idx="2276">
                        <c:v>38.226999999999997</c:v>
                      </c:pt>
                      <c:pt idx="2277">
                        <c:v>37.727699999999999</c:v>
                      </c:pt>
                      <c:pt idx="2278">
                        <c:v>37.073700000000002</c:v>
                      </c:pt>
                      <c:pt idx="2279">
                        <c:v>36.218400000000003</c:v>
                      </c:pt>
                      <c:pt idx="2280">
                        <c:v>35.163899999999998</c:v>
                      </c:pt>
                      <c:pt idx="2281">
                        <c:v>33.959600000000002</c:v>
                      </c:pt>
                      <c:pt idx="2282">
                        <c:v>32.690899999999999</c:v>
                      </c:pt>
                      <c:pt idx="2283">
                        <c:v>31.463100000000001</c:v>
                      </c:pt>
                      <c:pt idx="2284">
                        <c:v>30.383800000000001</c:v>
                      </c:pt>
                      <c:pt idx="2285">
                        <c:v>29.5474</c:v>
                      </c:pt>
                      <c:pt idx="2286">
                        <c:v>29.024000000000001</c:v>
                      </c:pt>
                      <c:pt idx="2287">
                        <c:v>28.852799999999998</c:v>
                      </c:pt>
                      <c:pt idx="2288">
                        <c:v>29.040199999999999</c:v>
                      </c:pt>
                      <c:pt idx="2289">
                        <c:v>29.5609</c:v>
                      </c:pt>
                      <c:pt idx="2290">
                        <c:v>30.360900000000001</c:v>
                      </c:pt>
                      <c:pt idx="2291">
                        <c:v>31.3642</c:v>
                      </c:pt>
                      <c:pt idx="2292">
                        <c:v>32.481000000000002</c:v>
                      </c:pt>
                      <c:pt idx="2293">
                        <c:v>33.619999999999997</c:v>
                      </c:pt>
                      <c:pt idx="2294">
                        <c:v>34.702199999999998</c:v>
                      </c:pt>
                      <c:pt idx="2295">
                        <c:v>35.674199999999999</c:v>
                      </c:pt>
                      <c:pt idx="2296">
                        <c:v>36.517699999999998</c:v>
                      </c:pt>
                      <c:pt idx="2297">
                        <c:v>37.251800000000003</c:v>
                      </c:pt>
                      <c:pt idx="2298">
                        <c:v>37.925400000000003</c:v>
                      </c:pt>
                      <c:pt idx="2299">
                        <c:v>38.602200000000003</c:v>
                      </c:pt>
                      <c:pt idx="2300">
                        <c:v>39.341000000000001</c:v>
                      </c:pt>
                      <c:pt idx="2301">
                        <c:v>40.1768</c:v>
                      </c:pt>
                      <c:pt idx="2302">
                        <c:v>41.109299999999998</c:v>
                      </c:pt>
                      <c:pt idx="2303">
                        <c:v>42.100499999999997</c:v>
                      </c:pt>
                      <c:pt idx="2304">
                        <c:v>43.083599999999997</c:v>
                      </c:pt>
                      <c:pt idx="2305">
                        <c:v>43.979399999999998</c:v>
                      </c:pt>
                      <c:pt idx="2306">
                        <c:v>44.713700000000003</c:v>
                      </c:pt>
                      <c:pt idx="2307">
                        <c:v>45.231699999999996</c:v>
                      </c:pt>
                      <c:pt idx="2308">
                        <c:v>45.503799999999998</c:v>
                      </c:pt>
                      <c:pt idx="2309">
                        <c:v>45.522599999999997</c:v>
                      </c:pt>
                      <c:pt idx="2310">
                        <c:v>45.293300000000002</c:v>
                      </c:pt>
                      <c:pt idx="2311">
                        <c:v>44.8217</c:v>
                      </c:pt>
                      <c:pt idx="2312">
                        <c:v>44.105699999999999</c:v>
                      </c:pt>
                      <c:pt idx="2313">
                        <c:v>43.133499999999998</c:v>
                      </c:pt>
                      <c:pt idx="2314">
                        <c:v>41.889800000000001</c:v>
                      </c:pt>
                      <c:pt idx="2315">
                        <c:v>40.367800000000003</c:v>
                      </c:pt>
                      <c:pt idx="2316">
                        <c:v>38.5822</c:v>
                      </c:pt>
                      <c:pt idx="2317">
                        <c:v>36.5794</c:v>
                      </c:pt>
                      <c:pt idx="2318">
                        <c:v>34.440399999999997</c:v>
                      </c:pt>
                      <c:pt idx="2319">
                        <c:v>32.274500000000003</c:v>
                      </c:pt>
                      <c:pt idx="2320">
                        <c:v>30.206</c:v>
                      </c:pt>
                      <c:pt idx="2321">
                        <c:v>28.3568</c:v>
                      </c:pt>
                      <c:pt idx="2322">
                        <c:v>26.829000000000001</c:v>
                      </c:pt>
                      <c:pt idx="2323">
                        <c:v>25.6919</c:v>
                      </c:pt>
                      <c:pt idx="2324">
                        <c:v>24.9757</c:v>
                      </c:pt>
                      <c:pt idx="2325">
                        <c:v>24.6736</c:v>
                      </c:pt>
                      <c:pt idx="2326">
                        <c:v>24.7483</c:v>
                      </c:pt>
                      <c:pt idx="2327">
                        <c:v>25.143000000000001</c:v>
                      </c:pt>
                      <c:pt idx="2328">
                        <c:v>25.791</c:v>
                      </c:pt>
                      <c:pt idx="2329">
                        <c:v>26.622399999999999</c:v>
                      </c:pt>
                      <c:pt idx="2330">
                        <c:v>27.567699999999999</c:v>
                      </c:pt>
                      <c:pt idx="2331">
                        <c:v>28.556699999999999</c:v>
                      </c:pt>
                      <c:pt idx="2332">
                        <c:v>29.5183</c:v>
                      </c:pt>
                      <c:pt idx="2333">
                        <c:v>30.380600000000001</c:v>
                      </c:pt>
                      <c:pt idx="2334">
                        <c:v>31.075900000000001</c:v>
                      </c:pt>
                      <c:pt idx="2335">
                        <c:v>31.548200000000001</c:v>
                      </c:pt>
                      <c:pt idx="2336">
                        <c:v>31.7623</c:v>
                      </c:pt>
                      <c:pt idx="2337">
                        <c:v>31.7117</c:v>
                      </c:pt>
                      <c:pt idx="2338">
                        <c:v>31.42</c:v>
                      </c:pt>
                      <c:pt idx="2339">
                        <c:v>30.937000000000001</c:v>
                      </c:pt>
                      <c:pt idx="2340">
                        <c:v>30.328299999999999</c:v>
                      </c:pt>
                      <c:pt idx="2341">
                        <c:v>29.661300000000001</c:v>
                      </c:pt>
                      <c:pt idx="2342">
                        <c:v>28.9924</c:v>
                      </c:pt>
                      <c:pt idx="2343">
                        <c:v>28.359100000000002</c:v>
                      </c:pt>
                      <c:pt idx="2344">
                        <c:v>27.7791</c:v>
                      </c:pt>
                      <c:pt idx="2345">
                        <c:v>27.256699999999999</c:v>
                      </c:pt>
                      <c:pt idx="2346">
                        <c:v>26.794</c:v>
                      </c:pt>
                      <c:pt idx="2347">
                        <c:v>26.403700000000001</c:v>
                      </c:pt>
                      <c:pt idx="2348">
                        <c:v>26.118200000000002</c:v>
                      </c:pt>
                      <c:pt idx="2349">
                        <c:v>25.992699999999999</c:v>
                      </c:pt>
                      <c:pt idx="2350">
                        <c:v>26.101199999999999</c:v>
                      </c:pt>
                      <c:pt idx="2351">
                        <c:v>26.523900000000001</c:v>
                      </c:pt>
                      <c:pt idx="2352">
                        <c:v>27.331499999999998</c:v>
                      </c:pt>
                      <c:pt idx="2353">
                        <c:v>28.568200000000001</c:v>
                      </c:pt>
                      <c:pt idx="2354">
                        <c:v>30.2377</c:v>
                      </c:pt>
                      <c:pt idx="2355">
                        <c:v>32.294499999999999</c:v>
                      </c:pt>
                      <c:pt idx="2356">
                        <c:v>34.643099999999997</c:v>
                      </c:pt>
                      <c:pt idx="2357">
                        <c:v>37.143999999999998</c:v>
                      </c:pt>
                      <c:pt idx="2358">
                        <c:v>39.625900000000001</c:v>
                      </c:pt>
                      <c:pt idx="2359">
                        <c:v>41.9024</c:v>
                      </c:pt>
                      <c:pt idx="2360">
                        <c:v>43.791499999999999</c:v>
                      </c:pt>
                      <c:pt idx="2361">
                        <c:v>45.135399999999997</c:v>
                      </c:pt>
                      <c:pt idx="2362">
                        <c:v>45.819600000000001</c:v>
                      </c:pt>
                      <c:pt idx="2363">
                        <c:v>45.787199999999999</c:v>
                      </c:pt>
                      <c:pt idx="2364">
                        <c:v>45.047800000000002</c:v>
                      </c:pt>
                      <c:pt idx="2365">
                        <c:v>43.677999999999997</c:v>
                      </c:pt>
                      <c:pt idx="2366">
                        <c:v>41.812100000000001</c:v>
                      </c:pt>
                      <c:pt idx="2367">
                        <c:v>39.624200000000002</c:v>
                      </c:pt>
                      <c:pt idx="2368">
                        <c:v>37.304200000000002</c:v>
                      </c:pt>
                      <c:pt idx="2369">
                        <c:v>35.030999999999999</c:v>
                      </c:pt>
                      <c:pt idx="2370">
                        <c:v>32.949100000000001</c:v>
                      </c:pt>
                      <c:pt idx="2371">
                        <c:v>31.151199999999999</c:v>
                      </c:pt>
                      <c:pt idx="2372">
                        <c:v>29.670999999999999</c:v>
                      </c:pt>
                      <c:pt idx="2373">
                        <c:v>28.486799999999999</c:v>
                      </c:pt>
                      <c:pt idx="2374">
                        <c:v>27.5334</c:v>
                      </c:pt>
                      <c:pt idx="2375">
                        <c:v>26.72</c:v>
                      </c:pt>
                      <c:pt idx="2376">
                        <c:v>25.950299999999999</c:v>
                      </c:pt>
                      <c:pt idx="2377">
                        <c:v>25.141200000000001</c:v>
                      </c:pt>
                      <c:pt idx="2378">
                        <c:v>24.236499999999999</c:v>
                      </c:pt>
                      <c:pt idx="2379">
                        <c:v>23.2163</c:v>
                      </c:pt>
                      <c:pt idx="2380">
                        <c:v>22.098299999999998</c:v>
                      </c:pt>
                      <c:pt idx="2381">
                        <c:v>20.934999999999999</c:v>
                      </c:pt>
                      <c:pt idx="2382">
                        <c:v>19.804099999999998</c:v>
                      </c:pt>
                      <c:pt idx="2383">
                        <c:v>18.7971</c:v>
                      </c:pt>
                      <c:pt idx="2384">
                        <c:v>18.003699999999998</c:v>
                      </c:pt>
                      <c:pt idx="2385">
                        <c:v>17.497900000000001</c:v>
                      </c:pt>
                      <c:pt idx="2386">
                        <c:v>17.3248</c:v>
                      </c:pt>
                      <c:pt idx="2387">
                        <c:v>17.491700000000002</c:v>
                      </c:pt>
                      <c:pt idx="2388">
                        <c:v>17.965199999999999</c:v>
                      </c:pt>
                      <c:pt idx="2389">
                        <c:v>18.6752</c:v>
                      </c:pt>
                      <c:pt idx="2390">
                        <c:v>19.524999999999999</c:v>
                      </c:pt>
                      <c:pt idx="2391">
                        <c:v>20.407599999999999</c:v>
                      </c:pt>
                      <c:pt idx="2392">
                        <c:v>21.223600000000001</c:v>
                      </c:pt>
                      <c:pt idx="2393">
                        <c:v>21.898199999999999</c:v>
                      </c:pt>
                      <c:pt idx="2394">
                        <c:v>22.3933</c:v>
                      </c:pt>
                      <c:pt idx="2395">
                        <c:v>22.710799999999999</c:v>
                      </c:pt>
                      <c:pt idx="2396">
                        <c:v>22.887</c:v>
                      </c:pt>
                      <c:pt idx="2397">
                        <c:v>22.979399999999998</c:v>
                      </c:pt>
                      <c:pt idx="2398">
                        <c:v>23.0474</c:v>
                      </c:pt>
                      <c:pt idx="2399">
                        <c:v>23.134799999999998</c:v>
                      </c:pt>
                      <c:pt idx="2400">
                        <c:v>23.255600000000001</c:v>
                      </c:pt>
                      <c:pt idx="2401">
                        <c:v>23.389600000000002</c:v>
                      </c:pt>
                      <c:pt idx="2402">
                        <c:v>23.487400000000001</c:v>
                      </c:pt>
                      <c:pt idx="2403">
                        <c:v>23.483899999999998</c:v>
                      </c:pt>
                      <c:pt idx="2404">
                        <c:v>23.317599999999999</c:v>
                      </c:pt>
                      <c:pt idx="2405">
                        <c:v>22.948699999999999</c:v>
                      </c:pt>
                      <c:pt idx="2406">
                        <c:v>22.3733</c:v>
                      </c:pt>
                      <c:pt idx="2407">
                        <c:v>21.629200000000001</c:v>
                      </c:pt>
                      <c:pt idx="2408">
                        <c:v>20.792300000000001</c:v>
                      </c:pt>
                      <c:pt idx="2409">
                        <c:v>19.965299999999999</c:v>
                      </c:pt>
                      <c:pt idx="2410">
                        <c:v>19.260300000000001</c:v>
                      </c:pt>
                      <c:pt idx="2411">
                        <c:v>18.781400000000001</c:v>
                      </c:pt>
                      <c:pt idx="2412">
                        <c:v>18.608499999999999</c:v>
                      </c:pt>
                      <c:pt idx="2413">
                        <c:v>18.7864</c:v>
                      </c:pt>
                      <c:pt idx="2414">
                        <c:v>19.320599999999999</c:v>
                      </c:pt>
                      <c:pt idx="2415">
                        <c:v>20.1784</c:v>
                      </c:pt>
                      <c:pt idx="2416">
                        <c:v>21.295999999999999</c:v>
                      </c:pt>
                      <c:pt idx="2417">
                        <c:v>22.588100000000001</c:v>
                      </c:pt>
                      <c:pt idx="2418">
                        <c:v>23.960100000000001</c:v>
                      </c:pt>
                      <c:pt idx="2419">
                        <c:v>25.319500000000001</c:v>
                      </c:pt>
                      <c:pt idx="2420">
                        <c:v>26.585899999999999</c:v>
                      </c:pt>
                      <c:pt idx="2421">
                        <c:v>27.697500000000002</c:v>
                      </c:pt>
                      <c:pt idx="2422">
                        <c:v>28.613299999999999</c:v>
                      </c:pt>
                      <c:pt idx="2423">
                        <c:v>29.310500000000001</c:v>
                      </c:pt>
                      <c:pt idx="2424">
                        <c:v>29.7788</c:v>
                      </c:pt>
                      <c:pt idx="2425">
                        <c:v>30.012899999999998</c:v>
                      </c:pt>
                      <c:pt idx="2426">
                        <c:v>30.0063</c:v>
                      </c:pt>
                      <c:pt idx="2427">
                        <c:v>29.7485</c:v>
                      </c:pt>
                      <c:pt idx="2428">
                        <c:v>29.227399999999999</c:v>
                      </c:pt>
                      <c:pt idx="2429">
                        <c:v>28.435099999999998</c:v>
                      </c:pt>
                      <c:pt idx="2430">
                        <c:v>27.377199999999998</c:v>
                      </c:pt>
                      <c:pt idx="2431">
                        <c:v>26.080400000000001</c:v>
                      </c:pt>
                      <c:pt idx="2432">
                        <c:v>24.597000000000001</c:v>
                      </c:pt>
                      <c:pt idx="2433">
                        <c:v>23.0031</c:v>
                      </c:pt>
                      <c:pt idx="2434">
                        <c:v>21.392099999999999</c:v>
                      </c:pt>
                      <c:pt idx="2435">
                        <c:v>19.8628</c:v>
                      </c:pt>
                      <c:pt idx="2436">
                        <c:v>18.506499999999999</c:v>
                      </c:pt>
                      <c:pt idx="2437">
                        <c:v>17.394200000000001</c:v>
                      </c:pt>
                      <c:pt idx="2438">
                        <c:v>16.567699999999999</c:v>
                      </c:pt>
                      <c:pt idx="2439">
                        <c:v>16.034400000000002</c:v>
                      </c:pt>
                      <c:pt idx="2440">
                        <c:v>15.767899999999999</c:v>
                      </c:pt>
                      <c:pt idx="2441">
                        <c:v>15.712999999999999</c:v>
                      </c:pt>
                      <c:pt idx="2442">
                        <c:v>15.795</c:v>
                      </c:pt>
                      <c:pt idx="2443">
                        <c:v>15.9313</c:v>
                      </c:pt>
                      <c:pt idx="2444">
                        <c:v>16.043600000000001</c:v>
                      </c:pt>
                      <c:pt idx="2445">
                        <c:v>16.069400000000002</c:v>
                      </c:pt>
                      <c:pt idx="2446">
                        <c:v>15.97</c:v>
                      </c:pt>
                      <c:pt idx="2447">
                        <c:v>15.734500000000001</c:v>
                      </c:pt>
                      <c:pt idx="2448">
                        <c:v>15.3789</c:v>
                      </c:pt>
                      <c:pt idx="2449">
                        <c:v>14.9406</c:v>
                      </c:pt>
                      <c:pt idx="2450">
                        <c:v>14.4696</c:v>
                      </c:pt>
                      <c:pt idx="2451">
                        <c:v>14.0191</c:v>
                      </c:pt>
                      <c:pt idx="2452">
                        <c:v>13.635199999999999</c:v>
                      </c:pt>
                      <c:pt idx="2453">
                        <c:v>13.350199999999999</c:v>
                      </c:pt>
                      <c:pt idx="2454">
                        <c:v>13.1775</c:v>
                      </c:pt>
                      <c:pt idx="2455">
                        <c:v>13.110200000000001</c:v>
                      </c:pt>
                      <c:pt idx="2456">
                        <c:v>13.123200000000001</c:v>
                      </c:pt>
                      <c:pt idx="2457">
                        <c:v>13.1777</c:v>
                      </c:pt>
                      <c:pt idx="2458">
                        <c:v>13.2277</c:v>
                      </c:pt>
                      <c:pt idx="2459">
                        <c:v>13.228199999999999</c:v>
                      </c:pt>
                      <c:pt idx="2460">
                        <c:v>13.1433</c:v>
                      </c:pt>
                      <c:pt idx="2461">
                        <c:v>12.9526</c:v>
                      </c:pt>
                      <c:pt idx="2462">
                        <c:v>12.655799999999999</c:v>
                      </c:pt>
                      <c:pt idx="2463">
                        <c:v>12.2735</c:v>
                      </c:pt>
                      <c:pt idx="2464">
                        <c:v>11.843500000000001</c:v>
                      </c:pt>
                      <c:pt idx="2465">
                        <c:v>11.4153</c:v>
                      </c:pt>
                      <c:pt idx="2466">
                        <c:v>11.040900000000001</c:v>
                      </c:pt>
                      <c:pt idx="2467">
                        <c:v>10.766400000000001</c:v>
                      </c:pt>
                      <c:pt idx="2468">
                        <c:v>10.6249</c:v>
                      </c:pt>
                      <c:pt idx="2469">
                        <c:v>10.6312</c:v>
                      </c:pt>
                      <c:pt idx="2470">
                        <c:v>10.780799999999999</c:v>
                      </c:pt>
                      <c:pt idx="2471">
                        <c:v>11.051399999999999</c:v>
                      </c:pt>
                      <c:pt idx="2472">
                        <c:v>11.4069</c:v>
                      </c:pt>
                      <c:pt idx="2473">
                        <c:v>11.8033</c:v>
                      </c:pt>
                      <c:pt idx="2474">
                        <c:v>12.1942</c:v>
                      </c:pt>
                      <c:pt idx="2475">
                        <c:v>12.5373</c:v>
                      </c:pt>
                      <c:pt idx="2476">
                        <c:v>12.7982</c:v>
                      </c:pt>
                      <c:pt idx="2477">
                        <c:v>12.954499999999999</c:v>
                      </c:pt>
                      <c:pt idx="2478">
                        <c:v>12.9976</c:v>
                      </c:pt>
                      <c:pt idx="2479">
                        <c:v>12.932399999999999</c:v>
                      </c:pt>
                      <c:pt idx="2480">
                        <c:v>12.7759</c:v>
                      </c:pt>
                      <c:pt idx="2481">
                        <c:v>12.553900000000001</c:v>
                      </c:pt>
                      <c:pt idx="2482">
                        <c:v>12.295999999999999</c:v>
                      </c:pt>
                      <c:pt idx="2483">
                        <c:v>12.031499999999999</c:v>
                      </c:pt>
                      <c:pt idx="2484">
                        <c:v>11.7841</c:v>
                      </c:pt>
                      <c:pt idx="2485">
                        <c:v>11.5692</c:v>
                      </c:pt>
                      <c:pt idx="2486">
                        <c:v>11.392799999999999</c:v>
                      </c:pt>
                      <c:pt idx="2487">
                        <c:v>11.2522</c:v>
                      </c:pt>
                      <c:pt idx="2488">
                        <c:v>11.1388</c:v>
                      </c:pt>
                      <c:pt idx="2489">
                        <c:v>11.0419</c:v>
                      </c:pt>
                      <c:pt idx="2490">
                        <c:v>10.952</c:v>
                      </c:pt>
                      <c:pt idx="2491">
                        <c:v>10.863799999999999</c:v>
                      </c:pt>
                      <c:pt idx="2492">
                        <c:v>10.778</c:v>
                      </c:pt>
                      <c:pt idx="2493">
                        <c:v>10.701499999999999</c:v>
                      </c:pt>
                      <c:pt idx="2494">
                        <c:v>10.645799999999999</c:v>
                      </c:pt>
                      <c:pt idx="2495">
                        <c:v>10.625299999999999</c:v>
                      </c:pt>
                      <c:pt idx="2496">
                        <c:v>10.654</c:v>
                      </c:pt>
                      <c:pt idx="2497">
                        <c:v>10.742599999999999</c:v>
                      </c:pt>
                      <c:pt idx="2498">
                        <c:v>10.895899999999999</c:v>
                      </c:pt>
                      <c:pt idx="2499">
                        <c:v>11.110200000000001</c:v>
                      </c:pt>
                      <c:pt idx="2500">
                        <c:v>11.372299999999999</c:v>
                      </c:pt>
                      <c:pt idx="2501">
                        <c:v>11.659700000000001</c:v>
                      </c:pt>
                      <c:pt idx="2502">
                        <c:v>11.943</c:v>
                      </c:pt>
                      <c:pt idx="2503">
                        <c:v>12.189299999999999</c:v>
                      </c:pt>
                      <c:pt idx="2504">
                        <c:v>12.367699999999999</c:v>
                      </c:pt>
                      <c:pt idx="2505">
                        <c:v>12.454499999999999</c:v>
                      </c:pt>
                      <c:pt idx="2506">
                        <c:v>12.4374</c:v>
                      </c:pt>
                      <c:pt idx="2507">
                        <c:v>12.317600000000001</c:v>
                      </c:pt>
                      <c:pt idx="2508">
                        <c:v>12.109</c:v>
                      </c:pt>
                      <c:pt idx="2509">
                        <c:v>11.834099999999999</c:v>
                      </c:pt>
                      <c:pt idx="2510">
                        <c:v>11.5189</c:v>
                      </c:pt>
                      <c:pt idx="2511">
                        <c:v>11.1869</c:v>
                      </c:pt>
                      <c:pt idx="2512">
                        <c:v>10.854699999999999</c:v>
                      </c:pt>
                      <c:pt idx="2513">
                        <c:v>10.530200000000001</c:v>
                      </c:pt>
                      <c:pt idx="2514">
                        <c:v>10.213200000000001</c:v>
                      </c:pt>
                      <c:pt idx="2515">
                        <c:v>9.8990600000000004</c:v>
                      </c:pt>
                      <c:pt idx="2516">
                        <c:v>9.5830000000000002</c:v>
                      </c:pt>
                      <c:pt idx="2517">
                        <c:v>9.2642500000000005</c:v>
                      </c:pt>
                      <c:pt idx="2518">
                        <c:v>8.9488500000000002</c:v>
                      </c:pt>
                      <c:pt idx="2519">
                        <c:v>8.6503999999999994</c:v>
                      </c:pt>
                      <c:pt idx="2520">
                        <c:v>8.3887599999999996</c:v>
                      </c:pt>
                      <c:pt idx="2521">
                        <c:v>8.1874599999999997</c:v>
                      </c:pt>
                      <c:pt idx="2522">
                        <c:v>8.0703800000000001</c:v>
                      </c:pt>
                      <c:pt idx="2523">
                        <c:v>8.0585299999999993</c:v>
                      </c:pt>
                      <c:pt idx="2524">
                        <c:v>8.1673799999999996</c:v>
                      </c:pt>
                      <c:pt idx="2525">
                        <c:v>8.4047999999999998</c:v>
                      </c:pt>
                      <c:pt idx="2526">
                        <c:v>8.7697000000000003</c:v>
                      </c:pt>
                      <c:pt idx="2527">
                        <c:v>9.2512600000000003</c:v>
                      </c:pt>
                      <c:pt idx="2528">
                        <c:v>9.8288100000000007</c:v>
                      </c:pt>
                      <c:pt idx="2529">
                        <c:v>10.4726</c:v>
                      </c:pt>
                      <c:pt idx="2530">
                        <c:v>11.145899999999999</c:v>
                      </c:pt>
                      <c:pt idx="2531">
                        <c:v>11.807700000000001</c:v>
                      </c:pt>
                      <c:pt idx="2532">
                        <c:v>12.417400000000001</c:v>
                      </c:pt>
                      <c:pt idx="2533">
                        <c:v>12.938800000000001</c:v>
                      </c:pt>
                      <c:pt idx="2534">
                        <c:v>13.3437</c:v>
                      </c:pt>
                      <c:pt idx="2535">
                        <c:v>13.614599999999999</c:v>
                      </c:pt>
                      <c:pt idx="2536">
                        <c:v>13.745200000000001</c:v>
                      </c:pt>
                      <c:pt idx="2537">
                        <c:v>13.738300000000001</c:v>
                      </c:pt>
                      <c:pt idx="2538">
                        <c:v>13.603999999999999</c:v>
                      </c:pt>
                      <c:pt idx="2539">
                        <c:v>13.3566</c:v>
                      </c:pt>
                      <c:pt idx="2540">
                        <c:v>13.012</c:v>
                      </c:pt>
                      <c:pt idx="2541">
                        <c:v>12.587300000000001</c:v>
                      </c:pt>
                      <c:pt idx="2542">
                        <c:v>12.0998</c:v>
                      </c:pt>
                      <c:pt idx="2543">
                        <c:v>11.568199999999999</c:v>
                      </c:pt>
                      <c:pt idx="2544">
                        <c:v>11.0122</c:v>
                      </c:pt>
                      <c:pt idx="2545">
                        <c:v>10.453799999999999</c:v>
                      </c:pt>
                      <c:pt idx="2546">
                        <c:v>9.9158399999999993</c:v>
                      </c:pt>
                      <c:pt idx="2547">
                        <c:v>9.4219600000000003</c:v>
                      </c:pt>
                      <c:pt idx="2548">
                        <c:v>8.9951399999999992</c:v>
                      </c:pt>
                      <c:pt idx="2549">
                        <c:v>8.6564999999999994</c:v>
                      </c:pt>
                      <c:pt idx="2550">
                        <c:v>8.4237900000000003</c:v>
                      </c:pt>
                      <c:pt idx="2551">
                        <c:v>8.3098200000000002</c:v>
                      </c:pt>
                      <c:pt idx="2552">
                        <c:v>8.3208400000000005</c:v>
                      </c:pt>
                      <c:pt idx="2553">
                        <c:v>8.4551599999999993</c:v>
                      </c:pt>
                      <c:pt idx="2554">
                        <c:v>8.7024600000000003</c:v>
                      </c:pt>
                      <c:pt idx="2555">
                        <c:v>9.0439799999999995</c:v>
                      </c:pt>
                      <c:pt idx="2556">
                        <c:v>9.4541000000000004</c:v>
                      </c:pt>
                      <c:pt idx="2557">
                        <c:v>9.9028299999999998</c:v>
                      </c:pt>
                      <c:pt idx="2558">
                        <c:v>10.359</c:v>
                      </c:pt>
                      <c:pt idx="2559">
                        <c:v>10.7935</c:v>
                      </c:pt>
                      <c:pt idx="2560">
                        <c:v>11.181699999999999</c:v>
                      </c:pt>
                      <c:pt idx="2561">
                        <c:v>11.5055</c:v>
                      </c:pt>
                      <c:pt idx="2562">
                        <c:v>11.754300000000001</c:v>
                      </c:pt>
                      <c:pt idx="2563">
                        <c:v>11.9253</c:v>
                      </c:pt>
                      <c:pt idx="2564">
                        <c:v>12.0235</c:v>
                      </c:pt>
                      <c:pt idx="2565">
                        <c:v>12.061400000000001</c:v>
                      </c:pt>
                      <c:pt idx="2566">
                        <c:v>12.057700000000001</c:v>
                      </c:pt>
                      <c:pt idx="2567">
                        <c:v>12.0349</c:v>
                      </c:pt>
                      <c:pt idx="2568">
                        <c:v>12.015700000000001</c:v>
                      </c:pt>
                      <c:pt idx="2569">
                        <c:v>12.0182</c:v>
                      </c:pt>
                      <c:pt idx="2570">
                        <c:v>12.052199999999999</c:v>
                      </c:pt>
                      <c:pt idx="2571">
                        <c:v>12.1167</c:v>
                      </c:pt>
                      <c:pt idx="2572">
                        <c:v>12.2004</c:v>
                      </c:pt>
                      <c:pt idx="2573">
                        <c:v>12.286199999999999</c:v>
                      </c:pt>
                      <c:pt idx="2574">
                        <c:v>12.358599999999999</c:v>
                      </c:pt>
                      <c:pt idx="2575">
                        <c:v>12.4122</c:v>
                      </c:pt>
                      <c:pt idx="2576">
                        <c:v>12.4594</c:v>
                      </c:pt>
                      <c:pt idx="2577">
                        <c:v>12.534000000000001</c:v>
                      </c:pt>
                      <c:pt idx="2578">
                        <c:v>12.6906</c:v>
                      </c:pt>
                      <c:pt idx="2579">
                        <c:v>12.9976</c:v>
                      </c:pt>
                      <c:pt idx="2580">
                        <c:v>13.5265</c:v>
                      </c:pt>
                      <c:pt idx="2581">
                        <c:v>14.339399999999999</c:v>
                      </c:pt>
                      <c:pt idx="2582">
                        <c:v>15.477</c:v>
                      </c:pt>
                      <c:pt idx="2583">
                        <c:v>16.950700000000001</c:v>
                      </c:pt>
                      <c:pt idx="2584">
                        <c:v>18.740100000000002</c:v>
                      </c:pt>
                      <c:pt idx="2585">
                        <c:v>20.7958</c:v>
                      </c:pt>
                      <c:pt idx="2586">
                        <c:v>23.0473</c:v>
                      </c:pt>
                      <c:pt idx="2587">
                        <c:v>25.412600000000001</c:v>
                      </c:pt>
                      <c:pt idx="2588">
                        <c:v>27.807500000000001</c:v>
                      </c:pt>
                      <c:pt idx="2589">
                        <c:v>30.151499999999999</c:v>
                      </c:pt>
                      <c:pt idx="2590">
                        <c:v>32.370699999999999</c:v>
                      </c:pt>
                      <c:pt idx="2591">
                        <c:v>34.395499999999998</c:v>
                      </c:pt>
                      <c:pt idx="2592">
                        <c:v>36.158099999999997</c:v>
                      </c:pt>
                      <c:pt idx="2593">
                        <c:v>37.590200000000003</c:v>
                      </c:pt>
                      <c:pt idx="2594">
                        <c:v>38.624000000000002</c:v>
                      </c:pt>
                      <c:pt idx="2595">
                        <c:v>39.197800000000001</c:v>
                      </c:pt>
                      <c:pt idx="2596">
                        <c:v>39.265099999999997</c:v>
                      </c:pt>
                      <c:pt idx="2597">
                        <c:v>38.805399999999999</c:v>
                      </c:pt>
                      <c:pt idx="2598">
                        <c:v>37.832799999999999</c:v>
                      </c:pt>
                      <c:pt idx="2599">
                        <c:v>36.400700000000001</c:v>
                      </c:pt>
                      <c:pt idx="2600">
                        <c:v>34.599499999999999</c:v>
                      </c:pt>
                      <c:pt idx="2601">
                        <c:v>32.547199999999997</c:v>
                      </c:pt>
                      <c:pt idx="2602">
                        <c:v>30.376999999999999</c:v>
                      </c:pt>
                      <c:pt idx="2603">
                        <c:v>28.220800000000001</c:v>
                      </c:pt>
                      <c:pt idx="2604">
                        <c:v>26.1967</c:v>
                      </c:pt>
                      <c:pt idx="2605">
                        <c:v>24.3995</c:v>
                      </c:pt>
                      <c:pt idx="2606">
                        <c:v>22.8964</c:v>
                      </c:pt>
                      <c:pt idx="2607">
                        <c:v>21.728400000000001</c:v>
                      </c:pt>
                      <c:pt idx="2608">
                        <c:v>20.913399999999999</c:v>
                      </c:pt>
                      <c:pt idx="2609">
                        <c:v>20.450299999999999</c:v>
                      </c:pt>
                      <c:pt idx="2610">
                        <c:v>20.321000000000002</c:v>
                      </c:pt>
                      <c:pt idx="2611">
                        <c:v>20.490100000000002</c:v>
                      </c:pt>
                      <c:pt idx="2612">
                        <c:v>20.903700000000001</c:v>
                      </c:pt>
                      <c:pt idx="2613">
                        <c:v>21.488399999999999</c:v>
                      </c:pt>
                      <c:pt idx="2614">
                        <c:v>22.154299999999999</c:v>
                      </c:pt>
                      <c:pt idx="2615">
                        <c:v>22.801600000000001</c:v>
                      </c:pt>
                      <c:pt idx="2616">
                        <c:v>23.332799999999999</c:v>
                      </c:pt>
                      <c:pt idx="2617">
                        <c:v>23.666399999999999</c:v>
                      </c:pt>
                      <c:pt idx="2618">
                        <c:v>23.749400000000001</c:v>
                      </c:pt>
                      <c:pt idx="2619">
                        <c:v>23.566099999999999</c:v>
                      </c:pt>
                      <c:pt idx="2620">
                        <c:v>23.138500000000001</c:v>
                      </c:pt>
                      <c:pt idx="2621">
                        <c:v>22.5197</c:v>
                      </c:pt>
                      <c:pt idx="2622">
                        <c:v>21.7806</c:v>
                      </c:pt>
                      <c:pt idx="2623">
                        <c:v>20.994299999999999</c:v>
                      </c:pt>
                      <c:pt idx="2624">
                        <c:v>20.222200000000001</c:v>
                      </c:pt>
                      <c:pt idx="2625">
                        <c:v>19.5046</c:v>
                      </c:pt>
                      <c:pt idx="2626">
                        <c:v>18.859500000000001</c:v>
                      </c:pt>
                      <c:pt idx="2627">
                        <c:v>18.286899999999999</c:v>
                      </c:pt>
                      <c:pt idx="2628">
                        <c:v>17.777799999999999</c:v>
                      </c:pt>
                      <c:pt idx="2629">
                        <c:v>17.324300000000001</c:v>
                      </c:pt>
                      <c:pt idx="2630">
                        <c:v>16.926400000000001</c:v>
                      </c:pt>
                      <c:pt idx="2631">
                        <c:v>16.5943</c:v>
                      </c:pt>
                      <c:pt idx="2632">
                        <c:v>16.3444</c:v>
                      </c:pt>
                      <c:pt idx="2633">
                        <c:v>16.1922</c:v>
                      </c:pt>
                      <c:pt idx="2634">
                        <c:v>16.1432</c:v>
                      </c:pt>
                      <c:pt idx="2635">
                        <c:v>16.184999999999999</c:v>
                      </c:pt>
                      <c:pt idx="2636">
                        <c:v>16.284800000000001</c:v>
                      </c:pt>
                      <c:pt idx="2637">
                        <c:v>16.391400000000001</c:v>
                      </c:pt>
                      <c:pt idx="2638">
                        <c:v>16.4435</c:v>
                      </c:pt>
                      <c:pt idx="2639">
                        <c:v>16.381399999999999</c:v>
                      </c:pt>
                      <c:pt idx="2640">
                        <c:v>16.159099999999999</c:v>
                      </c:pt>
                      <c:pt idx="2641">
                        <c:v>15.7547</c:v>
                      </c:pt>
                      <c:pt idx="2642">
                        <c:v>15.1753</c:v>
                      </c:pt>
                      <c:pt idx="2643">
                        <c:v>14.456300000000001</c:v>
                      </c:pt>
                      <c:pt idx="2644">
                        <c:v>13.654400000000001</c:v>
                      </c:pt>
                      <c:pt idx="2645">
                        <c:v>12.8363</c:v>
                      </c:pt>
                      <c:pt idx="2646">
                        <c:v>12.065799999999999</c:v>
                      </c:pt>
                      <c:pt idx="2647">
                        <c:v>11.3924</c:v>
                      </c:pt>
                      <c:pt idx="2648">
                        <c:v>10.8438</c:v>
                      </c:pt>
                      <c:pt idx="2649">
                        <c:v>10.4237</c:v>
                      </c:pt>
                      <c:pt idx="2650">
                        <c:v>10.114800000000001</c:v>
                      </c:pt>
                      <c:pt idx="2651">
                        <c:v>9.8866399999999999</c:v>
                      </c:pt>
                      <c:pt idx="2652">
                        <c:v>9.7048400000000008</c:v>
                      </c:pt>
                      <c:pt idx="2653">
                        <c:v>9.5401299999999996</c:v>
                      </c:pt>
                      <c:pt idx="2654">
                        <c:v>9.3749500000000001</c:v>
                      </c:pt>
                      <c:pt idx="2655">
                        <c:v>9.2064500000000002</c:v>
                      </c:pt>
                      <c:pt idx="2656">
                        <c:v>9.0456199999999995</c:v>
                      </c:pt>
                      <c:pt idx="2657">
                        <c:v>8.9137799999999991</c:v>
                      </c:pt>
                      <c:pt idx="2658">
                        <c:v>8.8374299999999995</c:v>
                      </c:pt>
                      <c:pt idx="2659">
                        <c:v>8.8432200000000005</c:v>
                      </c:pt>
                      <c:pt idx="2660">
                        <c:v>8.9536700000000007</c:v>
                      </c:pt>
                      <c:pt idx="2661">
                        <c:v>9.1840899999999994</c:v>
                      </c:pt>
                      <c:pt idx="2662">
                        <c:v>9.5404300000000006</c:v>
                      </c:pt>
                      <c:pt idx="2663">
                        <c:v>10.0174</c:v>
                      </c:pt>
                      <c:pt idx="2664">
                        <c:v>10.597200000000001</c:v>
                      </c:pt>
                      <c:pt idx="2665">
                        <c:v>11.2478</c:v>
                      </c:pt>
                      <c:pt idx="2666">
                        <c:v>11.9236</c:v>
                      </c:pt>
                      <c:pt idx="2667">
                        <c:v>12.567399999999999</c:v>
                      </c:pt>
                      <c:pt idx="2668">
                        <c:v>13.115600000000001</c:v>
                      </c:pt>
                      <c:pt idx="2669">
                        <c:v>13.5061</c:v>
                      </c:pt>
                      <c:pt idx="2670">
                        <c:v>13.6877</c:v>
                      </c:pt>
                      <c:pt idx="2671">
                        <c:v>13.629200000000001</c:v>
                      </c:pt>
                      <c:pt idx="2672">
                        <c:v>13.326700000000001</c:v>
                      </c:pt>
                      <c:pt idx="2673">
                        <c:v>12.805999999999999</c:v>
                      </c:pt>
                      <c:pt idx="2674">
                        <c:v>12.1198</c:v>
                      </c:pt>
                      <c:pt idx="2675">
                        <c:v>11.3413</c:v>
                      </c:pt>
                      <c:pt idx="2676">
                        <c:v>10.5527</c:v>
                      </c:pt>
                      <c:pt idx="2677">
                        <c:v>9.8344400000000007</c:v>
                      </c:pt>
                      <c:pt idx="2678">
                        <c:v>9.2536299999999994</c:v>
                      </c:pt>
                      <c:pt idx="2679">
                        <c:v>8.8564399999999992</c:v>
                      </c:pt>
                      <c:pt idx="2680">
                        <c:v>8.6635299999999997</c:v>
                      </c:pt>
                      <c:pt idx="2681">
                        <c:v>8.6696600000000004</c:v>
                      </c:pt>
                      <c:pt idx="2682">
                        <c:v>8.8464700000000001</c:v>
                      </c:pt>
                      <c:pt idx="2683">
                        <c:v>9.14785</c:v>
                      </c:pt>
                      <c:pt idx="2684">
                        <c:v>9.51661</c:v>
                      </c:pt>
                      <c:pt idx="2685">
                        <c:v>9.8916900000000005</c:v>
                      </c:pt>
                      <c:pt idx="2686">
                        <c:v>10.215</c:v>
                      </c:pt>
                      <c:pt idx="2687">
                        <c:v>10.4376</c:v>
                      </c:pt>
                      <c:pt idx="2688">
                        <c:v>10.5242</c:v>
                      </c:pt>
                      <c:pt idx="2689">
                        <c:v>10.4566</c:v>
                      </c:pt>
                      <c:pt idx="2690">
                        <c:v>10.2347</c:v>
                      </c:pt>
                      <c:pt idx="2691">
                        <c:v>9.8755299999999995</c:v>
                      </c:pt>
                      <c:pt idx="2692">
                        <c:v>9.4104100000000006</c:v>
                      </c:pt>
                      <c:pt idx="2693">
                        <c:v>8.8798300000000001</c:v>
                      </c:pt>
                      <c:pt idx="2694">
                        <c:v>8.3274699999999999</c:v>
                      </c:pt>
                      <c:pt idx="2695">
                        <c:v>7.79399</c:v>
                      </c:pt>
                      <c:pt idx="2696">
                        <c:v>7.3116199999999996</c:v>
                      </c:pt>
                      <c:pt idx="2697">
                        <c:v>6.9007899999999998</c:v>
                      </c:pt>
                      <c:pt idx="2698">
                        <c:v>6.5693700000000002</c:v>
                      </c:pt>
                      <c:pt idx="2699">
                        <c:v>6.3146199999999997</c:v>
                      </c:pt>
                      <c:pt idx="2700">
                        <c:v>6.1274899999999999</c:v>
                      </c:pt>
                      <c:pt idx="2701">
                        <c:v>5.9980799999999999</c:v>
                      </c:pt>
                      <c:pt idx="2702">
                        <c:v>5.9211099999999997</c:v>
                      </c:pt>
                      <c:pt idx="2703">
                        <c:v>5.8999300000000003</c:v>
                      </c:pt>
                      <c:pt idx="2704">
                        <c:v>5.9480899999999997</c:v>
                      </c:pt>
                      <c:pt idx="2705">
                        <c:v>6.0879500000000002</c:v>
                      </c:pt>
                      <c:pt idx="2706">
                        <c:v>6.3464099999999997</c:v>
                      </c:pt>
                      <c:pt idx="2707">
                        <c:v>6.7485299999999997</c:v>
                      </c:pt>
                      <c:pt idx="2708">
                        <c:v>7.3101799999999999</c:v>
                      </c:pt>
                      <c:pt idx="2709">
                        <c:v>8.0311500000000002</c:v>
                      </c:pt>
                      <c:pt idx="2710">
                        <c:v>8.8903400000000001</c:v>
                      </c:pt>
                      <c:pt idx="2711">
                        <c:v>9.8442699999999999</c:v>
                      </c:pt>
                      <c:pt idx="2712">
                        <c:v>10.829700000000001</c:v>
                      </c:pt>
                      <c:pt idx="2713">
                        <c:v>11.7705</c:v>
                      </c:pt>
                      <c:pt idx="2714">
                        <c:v>12.5883</c:v>
                      </c:pt>
                      <c:pt idx="2715">
                        <c:v>13.214499999999999</c:v>
                      </c:pt>
                      <c:pt idx="2716">
                        <c:v>13.601800000000001</c:v>
                      </c:pt>
                      <c:pt idx="2717">
                        <c:v>13.7324</c:v>
                      </c:pt>
                      <c:pt idx="2718">
                        <c:v>13.621</c:v>
                      </c:pt>
                      <c:pt idx="2719">
                        <c:v>13.3116</c:v>
                      </c:pt>
                      <c:pt idx="2720">
                        <c:v>12.867599999999999</c:v>
                      </c:pt>
                      <c:pt idx="2721">
                        <c:v>12.3591</c:v>
                      </c:pt>
                      <c:pt idx="2722">
                        <c:v>11.8491</c:v>
                      </c:pt>
                      <c:pt idx="2723">
                        <c:v>11.382199999999999</c:v>
                      </c:pt>
                      <c:pt idx="2724">
                        <c:v>10.978300000000001</c:v>
                      </c:pt>
                      <c:pt idx="2725">
                        <c:v>10.632899999999999</c:v>
                      </c:pt>
                      <c:pt idx="2726">
                        <c:v>10.323399999999999</c:v>
                      </c:pt>
                      <c:pt idx="2727">
                        <c:v>10.0182</c:v>
                      </c:pt>
                      <c:pt idx="2728">
                        <c:v>9.6877700000000004</c:v>
                      </c:pt>
                      <c:pt idx="2729">
                        <c:v>9.3136299999999999</c:v>
                      </c:pt>
                      <c:pt idx="2730">
                        <c:v>8.8929100000000005</c:v>
                      </c:pt>
                      <c:pt idx="2731">
                        <c:v>8.4387600000000003</c:v>
                      </c:pt>
                      <c:pt idx="2732">
                        <c:v>7.9763500000000001</c:v>
                      </c:pt>
                      <c:pt idx="2733">
                        <c:v>7.5365099999999998</c:v>
                      </c:pt>
                      <c:pt idx="2734">
                        <c:v>7.1487100000000003</c:v>
                      </c:pt>
                      <c:pt idx="2735">
                        <c:v>6.8355199999999998</c:v>
                      </c:pt>
                      <c:pt idx="2736">
                        <c:v>6.6095699999999997</c:v>
                      </c:pt>
                      <c:pt idx="2737">
                        <c:v>6.4732799999999999</c:v>
                      </c:pt>
                      <c:pt idx="2738">
                        <c:v>6.42082</c:v>
                      </c:pt>
                      <c:pt idx="2739">
                        <c:v>6.4411899999999997</c:v>
                      </c:pt>
                      <c:pt idx="2740">
                        <c:v>6.5210800000000004</c:v>
                      </c:pt>
                      <c:pt idx="2741">
                        <c:v>6.6468100000000003</c:v>
                      </c:pt>
                      <c:pt idx="2742">
                        <c:v>6.8048900000000003</c:v>
                      </c:pt>
                      <c:pt idx="2743">
                        <c:v>6.9814299999999996</c:v>
                      </c:pt>
                      <c:pt idx="2744">
                        <c:v>7.1612400000000003</c:v>
                      </c:pt>
                      <c:pt idx="2745">
                        <c:v>7.3273400000000004</c:v>
                      </c:pt>
                      <c:pt idx="2746">
                        <c:v>7.4614599999999998</c:v>
                      </c:pt>
                      <c:pt idx="2747">
                        <c:v>7.5456899999999996</c:v>
                      </c:pt>
                      <c:pt idx="2748">
                        <c:v>7.5649800000000003</c:v>
                      </c:pt>
                      <c:pt idx="2749">
                        <c:v>7.5097899999999997</c:v>
                      </c:pt>
                      <c:pt idx="2750">
                        <c:v>7.3782100000000002</c:v>
                      </c:pt>
                      <c:pt idx="2751">
                        <c:v>7.1768400000000003</c:v>
                      </c:pt>
                      <c:pt idx="2752">
                        <c:v>6.92042</c:v>
                      </c:pt>
                      <c:pt idx="2753">
                        <c:v>6.6300299999999996</c:v>
                      </c:pt>
                      <c:pt idx="2754">
                        <c:v>6.33047</c:v>
                      </c:pt>
                      <c:pt idx="2755">
                        <c:v>6.04711</c:v>
                      </c:pt>
                      <c:pt idx="2756">
                        <c:v>5.8028899999999997</c:v>
                      </c:pt>
                      <c:pt idx="2757">
                        <c:v>5.6158799999999998</c:v>
                      </c:pt>
                      <c:pt idx="2758">
                        <c:v>5.4977200000000002</c:v>
                      </c:pt>
                      <c:pt idx="2759">
                        <c:v>5.4531700000000001</c:v>
                      </c:pt>
                      <c:pt idx="2760">
                        <c:v>5.4806400000000002</c:v>
                      </c:pt>
                      <c:pt idx="2761">
                        <c:v>5.5735000000000001</c:v>
                      </c:pt>
                      <c:pt idx="2762">
                        <c:v>5.7216300000000002</c:v>
                      </c:pt>
                      <c:pt idx="2763">
                        <c:v>5.9127700000000001</c:v>
                      </c:pt>
                      <c:pt idx="2764">
                        <c:v>6.1333500000000001</c:v>
                      </c:pt>
                      <c:pt idx="2765">
                        <c:v>6.3685900000000002</c:v>
                      </c:pt>
                      <c:pt idx="2766">
                        <c:v>6.6023399999999999</c:v>
                      </c:pt>
                      <c:pt idx="2767">
                        <c:v>6.8170200000000003</c:v>
                      </c:pt>
                      <c:pt idx="2768">
                        <c:v>6.9942000000000002</c:v>
                      </c:pt>
                      <c:pt idx="2769">
                        <c:v>7.1162000000000001</c:v>
                      </c:pt>
                      <c:pt idx="2770">
                        <c:v>7.1684599999999996</c:v>
                      </c:pt>
                      <c:pt idx="2771">
                        <c:v>7.1422600000000003</c:v>
                      </c:pt>
                      <c:pt idx="2772">
                        <c:v>7.0369700000000002</c:v>
                      </c:pt>
                      <c:pt idx="2773">
                        <c:v>6.8609999999999998</c:v>
                      </c:pt>
                      <c:pt idx="2774">
                        <c:v>6.6311600000000004</c:v>
                      </c:pt>
                      <c:pt idx="2775">
                        <c:v>6.3702100000000002</c:v>
                      </c:pt>
                      <c:pt idx="2776">
                        <c:v>6.1033999999999997</c:v>
                      </c:pt>
                      <c:pt idx="2777">
                        <c:v>5.85459</c:v>
                      </c:pt>
                      <c:pt idx="2778">
                        <c:v>5.6430400000000001</c:v>
                      </c:pt>
                      <c:pt idx="2779">
                        <c:v>5.4814600000000002</c:v>
                      </c:pt>
                      <c:pt idx="2780">
                        <c:v>5.3754499999999998</c:v>
                      </c:pt>
                      <c:pt idx="2781">
                        <c:v>5.3243799999999997</c:v>
                      </c:pt>
                      <c:pt idx="2782">
                        <c:v>5.3229800000000003</c:v>
                      </c:pt>
                      <c:pt idx="2783">
                        <c:v>5.3631599999999997</c:v>
                      </c:pt>
                      <c:pt idx="2784">
                        <c:v>5.4356900000000001</c:v>
                      </c:pt>
                      <c:pt idx="2785">
                        <c:v>5.5314199999999998</c:v>
                      </c:pt>
                      <c:pt idx="2786">
                        <c:v>5.6421200000000002</c:v>
                      </c:pt>
                      <c:pt idx="2787">
                        <c:v>5.76119</c:v>
                      </c:pt>
                      <c:pt idx="2788">
                        <c:v>5.8842800000000004</c:v>
                      </c:pt>
                      <c:pt idx="2789">
                        <c:v>6.0098000000000003</c:v>
                      </c:pt>
                      <c:pt idx="2790">
                        <c:v>6.1391400000000003</c:v>
                      </c:pt>
                      <c:pt idx="2791">
                        <c:v>6.2762900000000004</c:v>
                      </c:pt>
                      <c:pt idx="2792">
                        <c:v>6.4266800000000002</c:v>
                      </c:pt>
                      <c:pt idx="2793">
                        <c:v>6.5953600000000003</c:v>
                      </c:pt>
                      <c:pt idx="2794">
                        <c:v>6.7847299999999997</c:v>
                      </c:pt>
                      <c:pt idx="2795">
                        <c:v>6.9924799999999996</c:v>
                      </c:pt>
                      <c:pt idx="2796">
                        <c:v>7.2102599999999999</c:v>
                      </c:pt>
                      <c:pt idx="2797">
                        <c:v>7.42354</c:v>
                      </c:pt>
                      <c:pt idx="2798">
                        <c:v>7.6129300000000004</c:v>
                      </c:pt>
                      <c:pt idx="2799">
                        <c:v>7.75657</c:v>
                      </c:pt>
                      <c:pt idx="2800">
                        <c:v>7.8334599999999996</c:v>
                      </c:pt>
                      <c:pt idx="2801">
                        <c:v>7.8268899999999997</c:v>
                      </c:pt>
                      <c:pt idx="2802">
                        <c:v>7.7275099999999997</c:v>
                      </c:pt>
                      <c:pt idx="2803">
                        <c:v>7.53545</c:v>
                      </c:pt>
                      <c:pt idx="2804">
                        <c:v>7.2611400000000001</c:v>
                      </c:pt>
                      <c:pt idx="2805">
                        <c:v>6.9247699999999996</c:v>
                      </c:pt>
                      <c:pt idx="2806">
                        <c:v>6.5542999999999996</c:v>
                      </c:pt>
                      <c:pt idx="2807">
                        <c:v>6.18262</c:v>
                      </c:pt>
                      <c:pt idx="2808">
                        <c:v>5.8440899999999996</c:v>
                      </c:pt>
                      <c:pt idx="2809">
                        <c:v>5.5711000000000004</c:v>
                      </c:pt>
                      <c:pt idx="2810">
                        <c:v>5.3909900000000004</c:v>
                      </c:pt>
                      <c:pt idx="2811">
                        <c:v>5.3238099999999999</c:v>
                      </c:pt>
                      <c:pt idx="2812">
                        <c:v>5.3810099999999998</c:v>
                      </c:pt>
                      <c:pt idx="2813">
                        <c:v>5.56508</c:v>
                      </c:pt>
                      <c:pt idx="2814">
                        <c:v>5.8702300000000003</c:v>
                      </c:pt>
                      <c:pt idx="2815">
                        <c:v>6.28376</c:v>
                      </c:pt>
                      <c:pt idx="2816">
                        <c:v>6.7878499999999997</c:v>
                      </c:pt>
                      <c:pt idx="2817">
                        <c:v>7.36137</c:v>
                      </c:pt>
                      <c:pt idx="2818">
                        <c:v>7.9813599999999996</c:v>
                      </c:pt>
                      <c:pt idx="2819">
                        <c:v>8.6238299999999999</c:v>
                      </c:pt>
                      <c:pt idx="2820">
                        <c:v>9.2638599999999993</c:v>
                      </c:pt>
                      <c:pt idx="2821">
                        <c:v>9.8753299999999999</c:v>
                      </c:pt>
                      <c:pt idx="2822">
                        <c:v>10.4307</c:v>
                      </c:pt>
                      <c:pt idx="2823">
                        <c:v>10.901300000000001</c:v>
                      </c:pt>
                      <c:pt idx="2824">
                        <c:v>11.2591</c:v>
                      </c:pt>
                      <c:pt idx="2825">
                        <c:v>11.4787</c:v>
                      </c:pt>
                      <c:pt idx="2826">
                        <c:v>11.540800000000001</c:v>
                      </c:pt>
                      <c:pt idx="2827">
                        <c:v>11.4353</c:v>
                      </c:pt>
                      <c:pt idx="2828">
                        <c:v>11.163600000000001</c:v>
                      </c:pt>
                      <c:pt idx="2829">
                        <c:v>10.7395</c:v>
                      </c:pt>
                      <c:pt idx="2830">
                        <c:v>10.1881</c:v>
                      </c:pt>
                      <c:pt idx="2831">
                        <c:v>9.5436999999999994</c:v>
                      </c:pt>
                      <c:pt idx="2832">
                        <c:v>8.8456200000000003</c:v>
                      </c:pt>
                      <c:pt idx="2833">
                        <c:v>8.1344700000000003</c:v>
                      </c:pt>
                      <c:pt idx="2834">
                        <c:v>7.4482799999999996</c:v>
                      </c:pt>
                      <c:pt idx="2835">
                        <c:v>6.8194100000000004</c:v>
                      </c:pt>
                      <c:pt idx="2836">
                        <c:v>6.2724799999999998</c:v>
                      </c:pt>
                      <c:pt idx="2837">
                        <c:v>5.8232900000000001</c:v>
                      </c:pt>
                      <c:pt idx="2838">
                        <c:v>5.47851</c:v>
                      </c:pt>
                      <c:pt idx="2839">
                        <c:v>5.2361899999999997</c:v>
                      </c:pt>
                      <c:pt idx="2840">
                        <c:v>5.0868399999999996</c:v>
                      </c:pt>
                      <c:pt idx="2841">
                        <c:v>5.0151700000000003</c:v>
                      </c:pt>
                      <c:pt idx="2842">
                        <c:v>5.0022799999999998</c:v>
                      </c:pt>
                      <c:pt idx="2843">
                        <c:v>5.0282999999999998</c:v>
                      </c:pt>
                      <c:pt idx="2844">
                        <c:v>5.0748699999999998</c:v>
                      </c:pt>
                      <c:pt idx="2845">
                        <c:v>5.1271699999999996</c:v>
                      </c:pt>
                      <c:pt idx="2846">
                        <c:v>5.17509</c:v>
                      </c:pt>
                      <c:pt idx="2847">
                        <c:v>5.2132699999999996</c:v>
                      </c:pt>
                      <c:pt idx="2848">
                        <c:v>5.2402199999999999</c:v>
                      </c:pt>
                      <c:pt idx="2849">
                        <c:v>5.2567000000000004</c:v>
                      </c:pt>
                      <c:pt idx="2850">
                        <c:v>5.26403</c:v>
                      </c:pt>
                      <c:pt idx="2851">
                        <c:v>5.2627800000000002</c:v>
                      </c:pt>
                      <c:pt idx="2852">
                        <c:v>5.2519999999999998</c:v>
                      </c:pt>
                      <c:pt idx="2853">
                        <c:v>5.2293700000000003</c:v>
                      </c:pt>
                      <c:pt idx="2854">
                        <c:v>5.1919000000000004</c:v>
                      </c:pt>
                      <c:pt idx="2855">
                        <c:v>5.1371000000000002</c:v>
                      </c:pt>
                      <c:pt idx="2856">
                        <c:v>5.0642199999999997</c:v>
                      </c:pt>
                      <c:pt idx="2857">
                        <c:v>4.97532</c:v>
                      </c:pt>
                      <c:pt idx="2858">
                        <c:v>4.8760199999999996</c:v>
                      </c:pt>
                      <c:pt idx="2859">
                        <c:v>4.7755900000000002</c:v>
                      </c:pt>
                      <c:pt idx="2860">
                        <c:v>4.6865699999999997</c:v>
                      </c:pt>
                      <c:pt idx="2861">
                        <c:v>4.6236800000000002</c:v>
                      </c:pt>
                      <c:pt idx="2862">
                        <c:v>4.6023100000000001</c:v>
                      </c:pt>
                      <c:pt idx="2863">
                        <c:v>4.63652</c:v>
                      </c:pt>
                      <c:pt idx="2864">
                        <c:v>4.7369599999999998</c:v>
                      </c:pt>
                      <c:pt idx="2865">
                        <c:v>4.9089099999999997</c:v>
                      </c:pt>
                      <c:pt idx="2866">
                        <c:v>5.1507399999999999</c:v>
                      </c:pt>
                      <c:pt idx="2867">
                        <c:v>5.4531700000000001</c:v>
                      </c:pt>
                      <c:pt idx="2868">
                        <c:v>5.7995700000000001</c:v>
                      </c:pt>
                      <c:pt idx="2869">
                        <c:v>6.1676000000000002</c:v>
                      </c:pt>
                      <c:pt idx="2870">
                        <c:v>6.53193</c:v>
                      </c:pt>
                      <c:pt idx="2871">
                        <c:v>6.8677000000000001</c:v>
                      </c:pt>
                      <c:pt idx="2872">
                        <c:v>7.1542199999999996</c:v>
                      </c:pt>
                      <c:pt idx="2873">
                        <c:v>7.37784</c:v>
                      </c:pt>
                      <c:pt idx="2874">
                        <c:v>7.53362</c:v>
                      </c:pt>
                      <c:pt idx="2875">
                        <c:v>7.6252000000000004</c:v>
                      </c:pt>
                      <c:pt idx="2876">
                        <c:v>7.6632999999999996</c:v>
                      </c:pt>
                      <c:pt idx="2877">
                        <c:v>7.6631299999999998</c:v>
                      </c:pt>
                      <c:pt idx="2878">
                        <c:v>7.6417999999999999</c:v>
                      </c:pt>
                      <c:pt idx="2879">
                        <c:v>7.6161300000000001</c:v>
                      </c:pt>
                      <c:pt idx="2880">
                        <c:v>7.6013500000000001</c:v>
                      </c:pt>
                      <c:pt idx="2881">
                        <c:v>7.6104500000000002</c:v>
                      </c:pt>
                      <c:pt idx="2882">
                        <c:v>7.6536900000000001</c:v>
                      </c:pt>
                      <c:pt idx="2883">
                        <c:v>7.7377900000000004</c:v>
                      </c:pt>
                      <c:pt idx="2884">
                        <c:v>7.86463</c:v>
                      </c:pt>
                      <c:pt idx="2885">
                        <c:v>8.0295500000000004</c:v>
                      </c:pt>
                      <c:pt idx="2886">
                        <c:v>8.2199399999999994</c:v>
                      </c:pt>
                      <c:pt idx="2887">
                        <c:v>8.4150799999999997</c:v>
                      </c:pt>
                      <c:pt idx="2888">
                        <c:v>8.5876000000000001</c:v>
                      </c:pt>
                      <c:pt idx="2889">
                        <c:v>8.7068600000000007</c:v>
                      </c:pt>
                      <c:pt idx="2890">
                        <c:v>8.7437400000000007</c:v>
                      </c:pt>
                      <c:pt idx="2891">
                        <c:v>8.6756700000000002</c:v>
                      </c:pt>
                      <c:pt idx="2892">
                        <c:v>8.4910099999999993</c:v>
                      </c:pt>
                      <c:pt idx="2893">
                        <c:v>8.1914400000000001</c:v>
                      </c:pt>
                      <c:pt idx="2894">
                        <c:v>7.7921899999999997</c:v>
                      </c:pt>
                      <c:pt idx="2895">
                        <c:v>7.3198999999999996</c:v>
                      </c:pt>
                      <c:pt idx="2896">
                        <c:v>6.8090000000000002</c:v>
                      </c:pt>
                      <c:pt idx="2897">
                        <c:v>6.29732</c:v>
                      </c:pt>
                      <c:pt idx="2898">
                        <c:v>5.8217299999999996</c:v>
                      </c:pt>
                      <c:pt idx="2899">
                        <c:v>5.4145500000000002</c:v>
                      </c:pt>
                      <c:pt idx="2900">
                        <c:v>5.1008599999999999</c:v>
                      </c:pt>
                      <c:pt idx="2901">
                        <c:v>4.8967499999999999</c:v>
                      </c:pt>
                      <c:pt idx="2902">
                        <c:v>4.8084499999999997</c:v>
                      </c:pt>
                      <c:pt idx="2903">
                        <c:v>4.8322099999999999</c:v>
                      </c:pt>
                      <c:pt idx="2904">
                        <c:v>4.9548800000000002</c:v>
                      </c:pt>
                      <c:pt idx="2905">
                        <c:v>5.1552800000000003</c:v>
                      </c:pt>
                      <c:pt idx="2906">
                        <c:v>5.4063999999999997</c:v>
                      </c:pt>
                      <c:pt idx="2907">
                        <c:v>5.6783599999999996</c:v>
                      </c:pt>
                      <c:pt idx="2908">
                        <c:v>5.94191</c:v>
                      </c:pt>
                      <c:pt idx="2909">
                        <c:v>6.17218</c:v>
                      </c:pt>
                      <c:pt idx="2910">
                        <c:v>6.3519199999999998</c:v>
                      </c:pt>
                      <c:pt idx="2911">
                        <c:v>6.4739199999999997</c:v>
                      </c:pt>
                      <c:pt idx="2912">
                        <c:v>6.5419</c:v>
                      </c:pt>
                      <c:pt idx="2913">
                        <c:v>6.5698999999999996</c:v>
                      </c:pt>
                      <c:pt idx="2914">
                        <c:v>6.5800599999999996</c:v>
                      </c:pt>
                      <c:pt idx="2915">
                        <c:v>6.5992499999999996</c:v>
                      </c:pt>
                      <c:pt idx="2916">
                        <c:v>6.6550599999999998</c:v>
                      </c:pt>
                      <c:pt idx="2917">
                        <c:v>6.7716399999999997</c:v>
                      </c:pt>
                      <c:pt idx="2918">
                        <c:v>6.9659300000000002</c:v>
                      </c:pt>
                      <c:pt idx="2919">
                        <c:v>7.2445000000000004</c:v>
                      </c:pt>
                      <c:pt idx="2920">
                        <c:v>7.6014200000000001</c:v>
                      </c:pt>
                      <c:pt idx="2921">
                        <c:v>8.0173699999999997</c:v>
                      </c:pt>
                      <c:pt idx="2922">
                        <c:v>8.4604099999999995</c:v>
                      </c:pt>
                      <c:pt idx="2923">
                        <c:v>8.8886299999999991</c:v>
                      </c:pt>
                      <c:pt idx="2924">
                        <c:v>9.2549299999999999</c:v>
                      </c:pt>
                      <c:pt idx="2925">
                        <c:v>9.5132600000000007</c:v>
                      </c:pt>
                      <c:pt idx="2926">
                        <c:v>9.6257599999999996</c:v>
                      </c:pt>
                      <c:pt idx="2927">
                        <c:v>9.5692400000000006</c:v>
                      </c:pt>
                      <c:pt idx="2928">
                        <c:v>9.3397500000000004</c:v>
                      </c:pt>
                      <c:pt idx="2929">
                        <c:v>8.9539399999999993</c:v>
                      </c:pt>
                      <c:pt idx="2930">
                        <c:v>8.4469899999999996</c:v>
                      </c:pt>
                      <c:pt idx="2931">
                        <c:v>7.8672500000000003</c:v>
                      </c:pt>
                      <c:pt idx="2932">
                        <c:v>7.2687999999999997</c:v>
                      </c:pt>
                      <c:pt idx="2933">
                        <c:v>6.7035099999999996</c:v>
                      </c:pt>
                      <c:pt idx="2934">
                        <c:v>6.2139699999999998</c:v>
                      </c:pt>
                      <c:pt idx="2935">
                        <c:v>5.8287199999999997</c:v>
                      </c:pt>
                      <c:pt idx="2936">
                        <c:v>5.5602</c:v>
                      </c:pt>
                      <c:pt idx="2937">
                        <c:v>5.4054900000000004</c:v>
                      </c:pt>
                      <c:pt idx="2938">
                        <c:v>5.34938</c:v>
                      </c:pt>
                      <c:pt idx="2939">
                        <c:v>5.3687800000000001</c:v>
                      </c:pt>
                      <c:pt idx="2940">
                        <c:v>5.4378399999999996</c:v>
                      </c:pt>
                      <c:pt idx="2941">
                        <c:v>5.5326700000000004</c:v>
                      </c:pt>
                      <c:pt idx="2942">
                        <c:v>5.6351500000000003</c:v>
                      </c:pt>
                      <c:pt idx="2943">
                        <c:v>5.7352999999999996</c:v>
                      </c:pt>
                      <c:pt idx="2944">
                        <c:v>5.8319900000000002</c:v>
                      </c:pt>
                      <c:pt idx="2945">
                        <c:v>5.9318200000000001</c:v>
                      </c:pt>
                      <c:pt idx="2946">
                        <c:v>6.0466899999999999</c:v>
                      </c:pt>
                      <c:pt idx="2947">
                        <c:v>6.1901999999999999</c:v>
                      </c:pt>
                      <c:pt idx="2948">
                        <c:v>6.37392</c:v>
                      </c:pt>
                      <c:pt idx="2949">
                        <c:v>6.6039500000000002</c:v>
                      </c:pt>
                      <c:pt idx="2950">
                        <c:v>6.87866</c:v>
                      </c:pt>
                      <c:pt idx="2951">
                        <c:v>7.1879999999999997</c:v>
                      </c:pt>
                      <c:pt idx="2952">
                        <c:v>7.5144099999999998</c:v>
                      </c:pt>
                      <c:pt idx="2953">
                        <c:v>7.8352000000000004</c:v>
                      </c:pt>
                      <c:pt idx="2954">
                        <c:v>8.1259700000000006</c:v>
                      </c:pt>
                      <c:pt idx="2955">
                        <c:v>8.3644700000000007</c:v>
                      </c:pt>
                      <c:pt idx="2956">
                        <c:v>8.5342599999999997</c:v>
                      </c:pt>
                      <c:pt idx="2957">
                        <c:v>8.6277899999999992</c:v>
                      </c:pt>
                      <c:pt idx="2958">
                        <c:v>8.6484100000000002</c:v>
                      </c:pt>
                      <c:pt idx="2959">
                        <c:v>8.6110000000000007</c:v>
                      </c:pt>
                      <c:pt idx="2960">
                        <c:v>8.5410900000000005</c:v>
                      </c:pt>
                      <c:pt idx="2961">
                        <c:v>8.4723199999999999</c:v>
                      </c:pt>
                      <c:pt idx="2962">
                        <c:v>8.4425000000000008</c:v>
                      </c:pt>
                      <c:pt idx="2963">
                        <c:v>8.4884799999999991</c:v>
                      </c:pt>
                      <c:pt idx="2964">
                        <c:v>8.6407699999999998</c:v>
                      </c:pt>
                      <c:pt idx="2965">
                        <c:v>8.9186899999999998</c:v>
                      </c:pt>
                      <c:pt idx="2966">
                        <c:v>9.3272099999999991</c:v>
                      </c:pt>
                      <c:pt idx="2967">
                        <c:v>9.8562200000000004</c:v>
                      </c:pt>
                      <c:pt idx="2968">
                        <c:v>10.4825</c:v>
                      </c:pt>
                      <c:pt idx="2969">
                        <c:v>11.1739</c:v>
                      </c:pt>
                      <c:pt idx="2970">
                        <c:v>11.8949</c:v>
                      </c:pt>
                      <c:pt idx="2971">
                        <c:v>12.6114</c:v>
                      </c:pt>
                      <c:pt idx="2972">
                        <c:v>13.2941</c:v>
                      </c:pt>
                      <c:pt idx="2973">
                        <c:v>13.919</c:v>
                      </c:pt>
                      <c:pt idx="2974">
                        <c:v>14.4659</c:v>
                      </c:pt>
                      <c:pt idx="2975">
                        <c:v>14.9152</c:v>
                      </c:pt>
                      <c:pt idx="2976">
                        <c:v>15.2453</c:v>
                      </c:pt>
                      <c:pt idx="2977">
                        <c:v>15.431699999999999</c:v>
                      </c:pt>
                      <c:pt idx="2978">
                        <c:v>15.4489</c:v>
                      </c:pt>
                      <c:pt idx="2979">
                        <c:v>15.2752</c:v>
                      </c:pt>
                      <c:pt idx="2980">
                        <c:v>14.898400000000001</c:v>
                      </c:pt>
                      <c:pt idx="2981">
                        <c:v>14.3208</c:v>
                      </c:pt>
                      <c:pt idx="2982">
                        <c:v>13.5626</c:v>
                      </c:pt>
                      <c:pt idx="2983">
                        <c:v>12.6614</c:v>
                      </c:pt>
                      <c:pt idx="2984">
                        <c:v>11.6676</c:v>
                      </c:pt>
                      <c:pt idx="2985">
                        <c:v>10.6387</c:v>
                      </c:pt>
                      <c:pt idx="2986">
                        <c:v>9.6305599999999991</c:v>
                      </c:pt>
                      <c:pt idx="2987">
                        <c:v>8.6914800000000003</c:v>
                      </c:pt>
                      <c:pt idx="2988">
                        <c:v>7.8571900000000001</c:v>
                      </c:pt>
                      <c:pt idx="2989">
                        <c:v>7.1495199999999999</c:v>
                      </c:pt>
                      <c:pt idx="2990">
                        <c:v>6.5777200000000002</c:v>
                      </c:pt>
                      <c:pt idx="2991">
                        <c:v>6.1418100000000004</c:v>
                      </c:pt>
                      <c:pt idx="2992">
                        <c:v>5.8366899999999999</c:v>
                      </c:pt>
                      <c:pt idx="2993">
                        <c:v>5.6556100000000002</c:v>
                      </c:pt>
                      <c:pt idx="2994">
                        <c:v>5.59206</c:v>
                      </c:pt>
                      <c:pt idx="2995">
                        <c:v>5.6398799999999998</c:v>
                      </c:pt>
                      <c:pt idx="2996">
                        <c:v>5.7917399999999999</c:v>
                      </c:pt>
                      <c:pt idx="2997">
                        <c:v>6.0370900000000001</c:v>
                      </c:pt>
                      <c:pt idx="2998">
                        <c:v>6.3604500000000002</c:v>
                      </c:pt>
                      <c:pt idx="2999">
                        <c:v>6.7411199999999996</c:v>
                      </c:pt>
                      <c:pt idx="3000">
                        <c:v>7.1545899999999998</c:v>
                      </c:pt>
                      <c:pt idx="3001">
                        <c:v>7.5755400000000002</c:v>
                      </c:pt>
                      <c:pt idx="3002">
                        <c:v>7.98149</c:v>
                      </c:pt>
                      <c:pt idx="3003">
                        <c:v>8.3560400000000001</c:v>
                      </c:pt>
                      <c:pt idx="3004">
                        <c:v>8.69055</c:v>
                      </c:pt>
                      <c:pt idx="3005">
                        <c:v>8.9835700000000003</c:v>
                      </c:pt>
                      <c:pt idx="3006">
                        <c:v>9.2381100000000007</c:v>
                      </c:pt>
                      <c:pt idx="3007">
                        <c:v>9.4574300000000004</c:v>
                      </c:pt>
                      <c:pt idx="3008">
                        <c:v>9.6407299999999996</c:v>
                      </c:pt>
                      <c:pt idx="3009">
                        <c:v>9.7802500000000006</c:v>
                      </c:pt>
                      <c:pt idx="3010">
                        <c:v>9.8607700000000005</c:v>
                      </c:pt>
                      <c:pt idx="3011">
                        <c:v>9.8622300000000003</c:v>
                      </c:pt>
                      <c:pt idx="3012">
                        <c:v>9.7647399999999998</c:v>
                      </c:pt>
                      <c:pt idx="3013">
                        <c:v>9.5548999999999999</c:v>
                      </c:pt>
                      <c:pt idx="3014">
                        <c:v>9.2315500000000004</c:v>
                      </c:pt>
                      <c:pt idx="3015">
                        <c:v>8.8095400000000001</c:v>
                      </c:pt>
                      <c:pt idx="3016">
                        <c:v>8.3202700000000007</c:v>
                      </c:pt>
                      <c:pt idx="3017">
                        <c:v>7.8089500000000003</c:v>
                      </c:pt>
                      <c:pt idx="3018">
                        <c:v>7.3291599999999999</c:v>
                      </c:pt>
                      <c:pt idx="3019">
                        <c:v>6.9359900000000003</c:v>
                      </c:pt>
                      <c:pt idx="3020">
                        <c:v>6.6791600000000004</c:v>
                      </c:pt>
                      <c:pt idx="3021">
                        <c:v>6.5972099999999996</c:v>
                      </c:pt>
                      <c:pt idx="3022">
                        <c:v>6.7136100000000001</c:v>
                      </c:pt>
                      <c:pt idx="3023">
                        <c:v>7.0348600000000001</c:v>
                      </c:pt>
                      <c:pt idx="3024">
                        <c:v>7.5505500000000003</c:v>
                      </c:pt>
                      <c:pt idx="3025">
                        <c:v>8.2349499999999995</c:v>
                      </c:pt>
                      <c:pt idx="3026">
                        <c:v>9.0499200000000002</c:v>
                      </c:pt>
                      <c:pt idx="3027">
                        <c:v>9.9487699999999997</c:v>
                      </c:pt>
                      <c:pt idx="3028">
                        <c:v>10.880699999999999</c:v>
                      </c:pt>
                      <c:pt idx="3029">
                        <c:v>11.7957</c:v>
                      </c:pt>
                      <c:pt idx="3030">
                        <c:v>12.648199999999999</c:v>
                      </c:pt>
                      <c:pt idx="3031">
                        <c:v>13.401300000000001</c:v>
                      </c:pt>
                      <c:pt idx="3032">
                        <c:v>14.0275</c:v>
                      </c:pt>
                      <c:pt idx="3033">
                        <c:v>14.5098</c:v>
                      </c:pt>
                      <c:pt idx="3034">
                        <c:v>14.8407</c:v>
                      </c:pt>
                      <c:pt idx="3035">
                        <c:v>15.020799999999999</c:v>
                      </c:pt>
                      <c:pt idx="3036">
                        <c:v>15.0578</c:v>
                      </c:pt>
                      <c:pt idx="3037">
                        <c:v>14.9659</c:v>
                      </c:pt>
                      <c:pt idx="3038">
                        <c:v>14.7659</c:v>
                      </c:pt>
                      <c:pt idx="3039">
                        <c:v>14.484500000000001</c:v>
                      </c:pt>
                      <c:pt idx="3040">
                        <c:v>14.153600000000001</c:v>
                      </c:pt>
                      <c:pt idx="3041">
                        <c:v>13.807600000000001</c:v>
                      </c:pt>
                      <c:pt idx="3042">
                        <c:v>13.48</c:v>
                      </c:pt>
                      <c:pt idx="3043">
                        <c:v>13.197900000000001</c:v>
                      </c:pt>
                      <c:pt idx="3044">
                        <c:v>12.9771</c:v>
                      </c:pt>
                      <c:pt idx="3045">
                        <c:v>12.8186</c:v>
                      </c:pt>
                      <c:pt idx="3046">
                        <c:v>12.707000000000001</c:v>
                      </c:pt>
                      <c:pt idx="3047">
                        <c:v>12.612</c:v>
                      </c:pt>
                      <c:pt idx="3048">
                        <c:v>12.4933</c:v>
                      </c:pt>
                      <c:pt idx="3049">
                        <c:v>12.307499999999999</c:v>
                      </c:pt>
                      <c:pt idx="3050">
                        <c:v>12.0168</c:v>
                      </c:pt>
                      <c:pt idx="3051">
                        <c:v>11.5968</c:v>
                      </c:pt>
                      <c:pt idx="3052">
                        <c:v>11.0426</c:v>
                      </c:pt>
                      <c:pt idx="3053">
                        <c:v>10.371600000000001</c:v>
                      </c:pt>
                      <c:pt idx="3054">
                        <c:v>9.6229899999999997</c:v>
                      </c:pt>
                      <c:pt idx="3055">
                        <c:v>8.8534699999999997</c:v>
                      </c:pt>
                      <c:pt idx="3056">
                        <c:v>8.1304300000000005</c:v>
                      </c:pt>
                      <c:pt idx="3057">
                        <c:v>7.5236700000000001</c:v>
                      </c:pt>
                      <c:pt idx="3058">
                        <c:v>7.0969199999999999</c:v>
                      </c:pt>
                      <c:pt idx="3059">
                        <c:v>6.9002999999999997</c:v>
                      </c:pt>
                      <c:pt idx="3060">
                        <c:v>6.9645200000000003</c:v>
                      </c:pt>
                      <c:pt idx="3061">
                        <c:v>7.2973699999999999</c:v>
                      </c:pt>
                      <c:pt idx="3062">
                        <c:v>7.8826400000000003</c:v>
                      </c:pt>
                      <c:pt idx="3063">
                        <c:v>8.6816899999999997</c:v>
                      </c:pt>
                      <c:pt idx="3064">
                        <c:v>9.6374499999999994</c:v>
                      </c:pt>
                      <c:pt idx="3065">
                        <c:v>10.6807</c:v>
                      </c:pt>
                      <c:pt idx="3066">
                        <c:v>11.7376</c:v>
                      </c:pt>
                      <c:pt idx="3067">
                        <c:v>12.7387</c:v>
                      </c:pt>
                      <c:pt idx="3068">
                        <c:v>13.626200000000001</c:v>
                      </c:pt>
                      <c:pt idx="3069">
                        <c:v>14.3599</c:v>
                      </c:pt>
                      <c:pt idx="3070">
                        <c:v>14.921099999999999</c:v>
                      </c:pt>
                      <c:pt idx="3071">
                        <c:v>15.3111</c:v>
                      </c:pt>
                      <c:pt idx="3072">
                        <c:v>15.5481</c:v>
                      </c:pt>
                      <c:pt idx="3073">
                        <c:v>15.6608</c:v>
                      </c:pt>
                      <c:pt idx="3074">
                        <c:v>15.6805</c:v>
                      </c:pt>
                      <c:pt idx="3075">
                        <c:v>15.634399999999999</c:v>
                      </c:pt>
                      <c:pt idx="3076">
                        <c:v>15.540100000000001</c:v>
                      </c:pt>
                      <c:pt idx="3077">
                        <c:v>15.4034</c:v>
                      </c:pt>
                      <c:pt idx="3078">
                        <c:v>15.2188</c:v>
                      </c:pt>
                      <c:pt idx="3079">
                        <c:v>14.9739</c:v>
                      </c:pt>
                      <c:pt idx="3080">
                        <c:v>14.654299999999999</c:v>
                      </c:pt>
                      <c:pt idx="3081">
                        <c:v>14.249499999999999</c:v>
                      </c:pt>
                      <c:pt idx="3082">
                        <c:v>13.7575</c:v>
                      </c:pt>
                      <c:pt idx="3083">
                        <c:v>13.1869</c:v>
                      </c:pt>
                      <c:pt idx="3084">
                        <c:v>12.556100000000001</c:v>
                      </c:pt>
                      <c:pt idx="3085">
                        <c:v>11.8902</c:v>
                      </c:pt>
                      <c:pt idx="3086">
                        <c:v>11.217000000000001</c:v>
                      </c:pt>
                      <c:pt idx="3087">
                        <c:v>10.5626</c:v>
                      </c:pt>
                      <c:pt idx="3088">
                        <c:v>9.9486399999999993</c:v>
                      </c:pt>
                      <c:pt idx="3089">
                        <c:v>9.39114</c:v>
                      </c:pt>
                      <c:pt idx="3090">
                        <c:v>8.9010999999999996</c:v>
                      </c:pt>
                      <c:pt idx="3091">
                        <c:v>8.4855099999999997</c:v>
                      </c:pt>
                      <c:pt idx="3092">
                        <c:v>8.1484199999999998</c:v>
                      </c:pt>
                      <c:pt idx="3093">
                        <c:v>7.8912899999999997</c:v>
                      </c:pt>
                      <c:pt idx="3094">
                        <c:v>7.71286</c:v>
                      </c:pt>
                      <c:pt idx="3095">
                        <c:v>7.6089000000000002</c:v>
                      </c:pt>
                      <c:pt idx="3096">
                        <c:v>7.5728499999999999</c:v>
                      </c:pt>
                      <c:pt idx="3097">
                        <c:v>7.5973300000000004</c:v>
                      </c:pt>
                      <c:pt idx="3098">
                        <c:v>7.6767000000000003</c:v>
                      </c:pt>
                      <c:pt idx="3099">
                        <c:v>7.8095699999999999</c:v>
                      </c:pt>
                      <c:pt idx="3100">
                        <c:v>8.0002899999999997</c:v>
                      </c:pt>
                      <c:pt idx="3101">
                        <c:v>8.2584199999999992</c:v>
                      </c:pt>
                      <c:pt idx="3102">
                        <c:v>8.5959000000000003</c:v>
                      </c:pt>
                      <c:pt idx="3103">
                        <c:v>9.0222800000000003</c:v>
                      </c:pt>
                      <c:pt idx="3104">
                        <c:v>9.5394299999999994</c:v>
                      </c:pt>
                      <c:pt idx="3105">
                        <c:v>10.137</c:v>
                      </c:pt>
                      <c:pt idx="3106">
                        <c:v>10.7904</c:v>
                      </c:pt>
                      <c:pt idx="3107">
                        <c:v>11.461600000000001</c:v>
                      </c:pt>
                      <c:pt idx="3108">
                        <c:v>12.103199999999999</c:v>
                      </c:pt>
                      <c:pt idx="3109">
                        <c:v>12.6648</c:v>
                      </c:pt>
                      <c:pt idx="3110">
                        <c:v>13.1005</c:v>
                      </c:pt>
                      <c:pt idx="3111">
                        <c:v>13.3748</c:v>
                      </c:pt>
                      <c:pt idx="3112">
                        <c:v>13.467700000000001</c:v>
                      </c:pt>
                      <c:pt idx="3113">
                        <c:v>13.376099999999999</c:v>
                      </c:pt>
                      <c:pt idx="3114">
                        <c:v>13.1129</c:v>
                      </c:pt>
                      <c:pt idx="3115">
                        <c:v>12.7036</c:v>
                      </c:pt>
                      <c:pt idx="3116">
                        <c:v>12.1814</c:v>
                      </c:pt>
                      <c:pt idx="3117">
                        <c:v>11.5831</c:v>
                      </c:pt>
                      <c:pt idx="3118">
                        <c:v>10.945399999999999</c:v>
                      </c:pt>
                      <c:pt idx="3119">
                        <c:v>10.302199999999999</c:v>
                      </c:pt>
                      <c:pt idx="3120">
                        <c:v>9.6846999999999994</c:v>
                      </c:pt>
                      <c:pt idx="3121">
                        <c:v>9.1211900000000004</c:v>
                      </c:pt>
                      <c:pt idx="3122">
                        <c:v>8.63767</c:v>
                      </c:pt>
                      <c:pt idx="3123">
                        <c:v>8.2575699999999994</c:v>
                      </c:pt>
                      <c:pt idx="3124">
                        <c:v>8.0004200000000001</c:v>
                      </c:pt>
                      <c:pt idx="3125">
                        <c:v>7.8791599999999997</c:v>
                      </c:pt>
                      <c:pt idx="3126">
                        <c:v>7.8969800000000001</c:v>
                      </c:pt>
                      <c:pt idx="3127">
                        <c:v>8.0444200000000006</c:v>
                      </c:pt>
                      <c:pt idx="3128">
                        <c:v>8.2978199999999998</c:v>
                      </c:pt>
                      <c:pt idx="3129">
                        <c:v>8.6201799999999995</c:v>
                      </c:pt>
                      <c:pt idx="3130">
                        <c:v>8.9644100000000009</c:v>
                      </c:pt>
                      <c:pt idx="3131">
                        <c:v>9.2790599999999994</c:v>
                      </c:pt>
                      <c:pt idx="3132">
                        <c:v>9.5153300000000005</c:v>
                      </c:pt>
                      <c:pt idx="3133">
                        <c:v>9.6341699999999992</c:v>
                      </c:pt>
                      <c:pt idx="3134">
                        <c:v>9.6120199999999993</c:v>
                      </c:pt>
                      <c:pt idx="3135">
                        <c:v>9.4440399999999993</c:v>
                      </c:pt>
                      <c:pt idx="3136">
                        <c:v>9.1442300000000003</c:v>
                      </c:pt>
                      <c:pt idx="3137">
                        <c:v>8.7423400000000004</c:v>
                      </c:pt>
                      <c:pt idx="3138">
                        <c:v>8.2785700000000002</c:v>
                      </c:pt>
                      <c:pt idx="3139">
                        <c:v>7.7969799999999996</c:v>
                      </c:pt>
                      <c:pt idx="3140">
                        <c:v>7.3393199999999998</c:v>
                      </c:pt>
                      <c:pt idx="3141">
                        <c:v>6.9403800000000002</c:v>
                      </c:pt>
                      <c:pt idx="3142">
                        <c:v>6.62575</c:v>
                      </c:pt>
                      <c:pt idx="3143">
                        <c:v>6.4120400000000002</c:v>
                      </c:pt>
                      <c:pt idx="3144">
                        <c:v>6.3088600000000001</c:v>
                      </c:pt>
                      <c:pt idx="3145">
                        <c:v>6.3216299999999999</c:v>
                      </c:pt>
                      <c:pt idx="3146">
                        <c:v>6.4537100000000001</c:v>
                      </c:pt>
                      <c:pt idx="3147">
                        <c:v>6.7072799999999999</c:v>
                      </c:pt>
                      <c:pt idx="3148">
                        <c:v>7.08249</c:v>
                      </c:pt>
                      <c:pt idx="3149">
                        <c:v>7.5752899999999999</c:v>
                      </c:pt>
                      <c:pt idx="3150">
                        <c:v>8.1749799999999997</c:v>
                      </c:pt>
                      <c:pt idx="3151">
                        <c:v>8.86233</c:v>
                      </c:pt>
                      <c:pt idx="3152">
                        <c:v>9.6091800000000003</c:v>
                      </c:pt>
                      <c:pt idx="3153">
                        <c:v>10.379799999999999</c:v>
                      </c:pt>
                      <c:pt idx="3154">
                        <c:v>11.133699999999999</c:v>
                      </c:pt>
                      <c:pt idx="3155">
                        <c:v>11.829800000000001</c:v>
                      </c:pt>
                      <c:pt idx="3156">
                        <c:v>12.4307</c:v>
                      </c:pt>
                      <c:pt idx="3157">
                        <c:v>12.9072</c:v>
                      </c:pt>
                      <c:pt idx="3158">
                        <c:v>13.2416</c:v>
                      </c:pt>
                      <c:pt idx="3159">
                        <c:v>13.430400000000001</c:v>
                      </c:pt>
                      <c:pt idx="3160">
                        <c:v>13.485200000000001</c:v>
                      </c:pt>
                      <c:pt idx="3161">
                        <c:v>13.431800000000001</c:v>
                      </c:pt>
                      <c:pt idx="3162">
                        <c:v>13.306800000000001</c:v>
                      </c:pt>
                      <c:pt idx="3163">
                        <c:v>13.1524</c:v>
                      </c:pt>
                      <c:pt idx="3164">
                        <c:v>13.009600000000001</c:v>
                      </c:pt>
                      <c:pt idx="3165">
                        <c:v>12.9109</c:v>
                      </c:pt>
                      <c:pt idx="3166">
                        <c:v>12.8744</c:v>
                      </c:pt>
                      <c:pt idx="3167">
                        <c:v>12.9001</c:v>
                      </c:pt>
                      <c:pt idx="3168">
                        <c:v>12.9696</c:v>
                      </c:pt>
                      <c:pt idx="3169">
                        <c:v>13.049300000000001</c:v>
                      </c:pt>
                      <c:pt idx="3170">
                        <c:v>13.0961</c:v>
                      </c:pt>
                      <c:pt idx="3171">
                        <c:v>13.065300000000001</c:v>
                      </c:pt>
                      <c:pt idx="3172">
                        <c:v>12.918200000000001</c:v>
                      </c:pt>
                      <c:pt idx="3173">
                        <c:v>12.628399999999999</c:v>
                      </c:pt>
                      <c:pt idx="3174">
                        <c:v>12.186400000000001</c:v>
                      </c:pt>
                      <c:pt idx="3175">
                        <c:v>11.6012</c:v>
                      </c:pt>
                      <c:pt idx="3176">
                        <c:v>10.8993</c:v>
                      </c:pt>
                      <c:pt idx="3177">
                        <c:v>10.1211</c:v>
                      </c:pt>
                      <c:pt idx="3178">
                        <c:v>9.3165800000000001</c:v>
                      </c:pt>
                      <c:pt idx="3179">
                        <c:v>8.53904</c:v>
                      </c:pt>
                      <c:pt idx="3180">
                        <c:v>7.83955</c:v>
                      </c:pt>
                      <c:pt idx="3181">
                        <c:v>7.2619699999999998</c:v>
                      </c:pt>
                      <c:pt idx="3182">
                        <c:v>6.83934</c:v>
                      </c:pt>
                      <c:pt idx="3183">
                        <c:v>6.5917300000000001</c:v>
                      </c:pt>
                      <c:pt idx="3184">
                        <c:v>6.5257100000000001</c:v>
                      </c:pt>
                      <c:pt idx="3185">
                        <c:v>6.6350300000000004</c:v>
                      </c:pt>
                      <c:pt idx="3186">
                        <c:v>6.9022100000000002</c:v>
                      </c:pt>
                      <c:pt idx="3187">
                        <c:v>7.30077</c:v>
                      </c:pt>
                      <c:pt idx="3188">
                        <c:v>7.7976700000000001</c:v>
                      </c:pt>
                      <c:pt idx="3189">
                        <c:v>8.3559400000000004</c:v>
                      </c:pt>
                      <c:pt idx="3190">
                        <c:v>8.9372299999999996</c:v>
                      </c:pt>
                      <c:pt idx="3191">
                        <c:v>9.5043100000000003</c:v>
                      </c:pt>
                      <c:pt idx="3192">
                        <c:v>10.023400000000001</c:v>
                      </c:pt>
                      <c:pt idx="3193">
                        <c:v>10.466200000000001</c:v>
                      </c:pt>
                      <c:pt idx="3194">
                        <c:v>10.8119</c:v>
                      </c:pt>
                      <c:pt idx="3195">
                        <c:v>11.0488</c:v>
                      </c:pt>
                      <c:pt idx="3196">
                        <c:v>11.1751</c:v>
                      </c:pt>
                      <c:pt idx="3197">
                        <c:v>11.199299999999999</c:v>
                      </c:pt>
                      <c:pt idx="3198">
                        <c:v>11.1393</c:v>
                      </c:pt>
                      <c:pt idx="3199">
                        <c:v>11.020200000000001</c:v>
                      </c:pt>
                      <c:pt idx="3200">
                        <c:v>10.8706</c:v>
                      </c:pt>
                      <c:pt idx="3201">
                        <c:v>10.7187</c:v>
                      </c:pt>
                      <c:pt idx="3202">
                        <c:v>10.588200000000001</c:v>
                      </c:pt>
                      <c:pt idx="3203">
                        <c:v>10.494899999999999</c:v>
                      </c:pt>
                      <c:pt idx="3204">
                        <c:v>10.445600000000001</c:v>
                      </c:pt>
                      <c:pt idx="3205">
                        <c:v>10.438000000000001</c:v>
                      </c:pt>
                      <c:pt idx="3206">
                        <c:v>10.463200000000001</c:v>
                      </c:pt>
                      <c:pt idx="3207">
                        <c:v>10.5082</c:v>
                      </c:pt>
                      <c:pt idx="3208">
                        <c:v>10.5585</c:v>
                      </c:pt>
                      <c:pt idx="3209">
                        <c:v>10.5998</c:v>
                      </c:pt>
                      <c:pt idx="3210">
                        <c:v>10.6188</c:v>
                      </c:pt>
                      <c:pt idx="3211">
                        <c:v>10.603199999999999</c:v>
                      </c:pt>
                      <c:pt idx="3212">
                        <c:v>10.542299999999999</c:v>
                      </c:pt>
                      <c:pt idx="3213">
                        <c:v>10.4278</c:v>
                      </c:pt>
                      <c:pt idx="3214">
                        <c:v>10.2561</c:v>
                      </c:pt>
                      <c:pt idx="3215">
                        <c:v>10.031000000000001</c:v>
                      </c:pt>
                      <c:pt idx="3216">
                        <c:v>9.7663799999999998</c:v>
                      </c:pt>
                      <c:pt idx="3217">
                        <c:v>9.4870699999999992</c:v>
                      </c:pt>
                      <c:pt idx="3218">
                        <c:v>9.2276500000000006</c:v>
                      </c:pt>
                      <c:pt idx="3219">
                        <c:v>9.0281099999999999</c:v>
                      </c:pt>
                      <c:pt idx="3220">
                        <c:v>8.9276199999999992</c:v>
                      </c:pt>
                      <c:pt idx="3221">
                        <c:v>8.9573300000000007</c:v>
                      </c:pt>
                      <c:pt idx="3222">
                        <c:v>9.1341300000000007</c:v>
                      </c:pt>
                      <c:pt idx="3223">
                        <c:v>9.4567499999999995</c:v>
                      </c:pt>
                      <c:pt idx="3224">
                        <c:v>9.9052199999999999</c:v>
                      </c:pt>
                      <c:pt idx="3225">
                        <c:v>10.443899999999999</c:v>
                      </c:pt>
                      <c:pt idx="3226">
                        <c:v>11.027100000000001</c:v>
                      </c:pt>
                      <c:pt idx="3227">
                        <c:v>11.606400000000001</c:v>
                      </c:pt>
                      <c:pt idx="3228">
                        <c:v>12.1379</c:v>
                      </c:pt>
                      <c:pt idx="3229">
                        <c:v>12.588200000000001</c:v>
                      </c:pt>
                      <c:pt idx="3230">
                        <c:v>12.9377</c:v>
                      </c:pt>
                      <c:pt idx="3231">
                        <c:v>13.1823</c:v>
                      </c:pt>
                      <c:pt idx="3232">
                        <c:v>13.3316</c:v>
                      </c:pt>
                      <c:pt idx="3233">
                        <c:v>13.4053</c:v>
                      </c:pt>
                      <c:pt idx="3234">
                        <c:v>13.428800000000001</c:v>
                      </c:pt>
                      <c:pt idx="3235">
                        <c:v>13.427899999999999</c:v>
                      </c:pt>
                      <c:pt idx="3236">
                        <c:v>13.424799999999999</c:v>
                      </c:pt>
                      <c:pt idx="3237">
                        <c:v>13.434200000000001</c:v>
                      </c:pt>
                      <c:pt idx="3238">
                        <c:v>13.462899999999999</c:v>
                      </c:pt>
                      <c:pt idx="3239">
                        <c:v>13.5091</c:v>
                      </c:pt>
                      <c:pt idx="3240">
                        <c:v>13.565099999999999</c:v>
                      </c:pt>
                      <c:pt idx="3241">
                        <c:v>13.618600000000001</c:v>
                      </c:pt>
                      <c:pt idx="3242">
                        <c:v>13.655900000000001</c:v>
                      </c:pt>
                      <c:pt idx="3243">
                        <c:v>13.6631</c:v>
                      </c:pt>
                      <c:pt idx="3244">
                        <c:v>13.6275</c:v>
                      </c:pt>
                      <c:pt idx="3245">
                        <c:v>13.537599999999999</c:v>
                      </c:pt>
                      <c:pt idx="3246">
                        <c:v>13.3833</c:v>
                      </c:pt>
                      <c:pt idx="3247">
                        <c:v>13.156000000000001</c:v>
                      </c:pt>
                      <c:pt idx="3248">
                        <c:v>12.8492</c:v>
                      </c:pt>
                      <c:pt idx="3249">
                        <c:v>12.4597</c:v>
                      </c:pt>
                      <c:pt idx="3250">
                        <c:v>11.988799999999999</c:v>
                      </c:pt>
                      <c:pt idx="3251">
                        <c:v>11.444100000000001</c:v>
                      </c:pt>
                      <c:pt idx="3252">
                        <c:v>10.8393</c:v>
                      </c:pt>
                      <c:pt idx="3253">
                        <c:v>10.194900000000001</c:v>
                      </c:pt>
                      <c:pt idx="3254">
                        <c:v>9.5361799999999999</c:v>
                      </c:pt>
                      <c:pt idx="3255">
                        <c:v>8.8920300000000001</c:v>
                      </c:pt>
                      <c:pt idx="3256">
                        <c:v>8.2923399999999994</c:v>
                      </c:pt>
                      <c:pt idx="3257">
                        <c:v>7.7660299999999998</c:v>
                      </c:pt>
                      <c:pt idx="3258">
                        <c:v>7.3391799999999998</c:v>
                      </c:pt>
                      <c:pt idx="3259">
                        <c:v>7.0332299999999996</c:v>
                      </c:pt>
                      <c:pt idx="3260">
                        <c:v>6.8632999999999997</c:v>
                      </c:pt>
                      <c:pt idx="3261">
                        <c:v>6.8363500000000004</c:v>
                      </c:pt>
                      <c:pt idx="3262">
                        <c:v>6.9496000000000002</c:v>
                      </c:pt>
                      <c:pt idx="3263">
                        <c:v>7.1894999999999998</c:v>
                      </c:pt>
                      <c:pt idx="3264">
                        <c:v>7.5319399999999996</c:v>
                      </c:pt>
                      <c:pt idx="3265">
                        <c:v>7.9443999999999999</c:v>
                      </c:pt>
                      <c:pt idx="3266">
                        <c:v>8.38978</c:v>
                      </c:pt>
                      <c:pt idx="3267">
                        <c:v>8.8317800000000002</c:v>
                      </c:pt>
                      <c:pt idx="3268">
                        <c:v>9.2404200000000003</c:v>
                      </c:pt>
                      <c:pt idx="3269">
                        <c:v>9.5965399999999992</c:v>
                      </c:pt>
                      <c:pt idx="3270">
                        <c:v>9.8940599999999996</c:v>
                      </c:pt>
                      <c:pt idx="3271">
                        <c:v>10.139200000000001</c:v>
                      </c:pt>
                      <c:pt idx="3272">
                        <c:v>10.347200000000001</c:v>
                      </c:pt>
                      <c:pt idx="3273">
                        <c:v>10.5366</c:v>
                      </c:pt>
                      <c:pt idx="3274">
                        <c:v>10.7241</c:v>
                      </c:pt>
                      <c:pt idx="3275">
                        <c:v>10.9194</c:v>
                      </c:pt>
                      <c:pt idx="3276">
                        <c:v>11.1227</c:v>
                      </c:pt>
                      <c:pt idx="3277">
                        <c:v>11.3249</c:v>
                      </c:pt>
                      <c:pt idx="3278">
                        <c:v>11.509499999999999</c:v>
                      </c:pt>
                      <c:pt idx="3279">
                        <c:v>11.6572</c:v>
                      </c:pt>
                      <c:pt idx="3280">
                        <c:v>11.7498</c:v>
                      </c:pt>
                      <c:pt idx="3281">
                        <c:v>11.7746</c:v>
                      </c:pt>
                      <c:pt idx="3282">
                        <c:v>11.727399999999999</c:v>
                      </c:pt>
                      <c:pt idx="3283">
                        <c:v>11.6136</c:v>
                      </c:pt>
                      <c:pt idx="3284">
                        <c:v>11.447800000000001</c:v>
                      </c:pt>
                      <c:pt idx="3285">
                        <c:v>11.252000000000001</c:v>
                      </c:pt>
                      <c:pt idx="3286">
                        <c:v>11.0517</c:v>
                      </c:pt>
                      <c:pt idx="3287">
                        <c:v>10.8719</c:v>
                      </c:pt>
                      <c:pt idx="3288">
                        <c:v>10.7326</c:v>
                      </c:pt>
                      <c:pt idx="3289">
                        <c:v>10.6449</c:v>
                      </c:pt>
                      <c:pt idx="3290">
                        <c:v>10.6091</c:v>
                      </c:pt>
                      <c:pt idx="3291">
                        <c:v>10.613300000000001</c:v>
                      </c:pt>
                      <c:pt idx="3292">
                        <c:v>10.6357</c:v>
                      </c:pt>
                      <c:pt idx="3293">
                        <c:v>10.6477</c:v>
                      </c:pt>
                      <c:pt idx="3294">
                        <c:v>10.619</c:v>
                      </c:pt>
                      <c:pt idx="3295">
                        <c:v>10.5227</c:v>
                      </c:pt>
                      <c:pt idx="3296">
                        <c:v>10.3406</c:v>
                      </c:pt>
                      <c:pt idx="3297">
                        <c:v>10.0671</c:v>
                      </c:pt>
                      <c:pt idx="3298">
                        <c:v>9.7105999999999995</c:v>
                      </c:pt>
                      <c:pt idx="3299">
                        <c:v>9.29359</c:v>
                      </c:pt>
                      <c:pt idx="3300">
                        <c:v>8.8495600000000003</c:v>
                      </c:pt>
                      <c:pt idx="3301">
                        <c:v>8.4183299999999992</c:v>
                      </c:pt>
                      <c:pt idx="3302">
                        <c:v>8.0400899999999993</c:v>
                      </c:pt>
                      <c:pt idx="3303">
                        <c:v>7.7493800000000004</c:v>
                      </c:pt>
                      <c:pt idx="3304">
                        <c:v>7.5699199999999998</c:v>
                      </c:pt>
                      <c:pt idx="3305">
                        <c:v>7.5114599999999996</c:v>
                      </c:pt>
                      <c:pt idx="3306">
                        <c:v>7.5691300000000004</c:v>
                      </c:pt>
                      <c:pt idx="3307">
                        <c:v>7.7253100000000003</c:v>
                      </c:pt>
                      <c:pt idx="3308">
                        <c:v>7.95364</c:v>
                      </c:pt>
                      <c:pt idx="3309">
                        <c:v>8.2240300000000008</c:v>
                      </c:pt>
                      <c:pt idx="3310">
                        <c:v>8.5077700000000007</c:v>
                      </c:pt>
                      <c:pt idx="3311">
                        <c:v>8.7816500000000008</c:v>
                      </c:pt>
                      <c:pt idx="3312">
                        <c:v>9.0304300000000008</c:v>
                      </c:pt>
                      <c:pt idx="3313">
                        <c:v>9.2476199999999995</c:v>
                      </c:pt>
                      <c:pt idx="3314">
                        <c:v>9.4345800000000004</c:v>
                      </c:pt>
                      <c:pt idx="3315">
                        <c:v>9.5984800000000003</c:v>
                      </c:pt>
                      <c:pt idx="3316">
                        <c:v>9.7496600000000004</c:v>
                      </c:pt>
                      <c:pt idx="3317">
                        <c:v>9.8988499999999995</c:v>
                      </c:pt>
                      <c:pt idx="3318">
                        <c:v>10.0547</c:v>
                      </c:pt>
                      <c:pt idx="3319">
                        <c:v>10.2217</c:v>
                      </c:pt>
                      <c:pt idx="3320">
                        <c:v>10.3994</c:v>
                      </c:pt>
                      <c:pt idx="3321">
                        <c:v>10.5824</c:v>
                      </c:pt>
                      <c:pt idx="3322">
                        <c:v>10.760899999999999</c:v>
                      </c:pt>
                      <c:pt idx="3323">
                        <c:v>10.9229</c:v>
                      </c:pt>
                      <c:pt idx="3324">
                        <c:v>11.056100000000001</c:v>
                      </c:pt>
                      <c:pt idx="3325">
                        <c:v>11.150399999999999</c:v>
                      </c:pt>
                      <c:pt idx="3326">
                        <c:v>11.199199999999999</c:v>
                      </c:pt>
                      <c:pt idx="3327">
                        <c:v>11.2</c:v>
                      </c:pt>
                      <c:pt idx="3328">
                        <c:v>11.1547</c:v>
                      </c:pt>
                      <c:pt idx="3329">
                        <c:v>11.0679</c:v>
                      </c:pt>
                      <c:pt idx="3330">
                        <c:v>10.9457</c:v>
                      </c:pt>
                      <c:pt idx="3331">
                        <c:v>10.794</c:v>
                      </c:pt>
                      <c:pt idx="3332">
                        <c:v>10.617000000000001</c:v>
                      </c:pt>
                      <c:pt idx="3333">
                        <c:v>10.4171</c:v>
                      </c:pt>
                      <c:pt idx="3334">
                        <c:v>10.194599999999999</c:v>
                      </c:pt>
                      <c:pt idx="3335">
                        <c:v>9.94862</c:v>
                      </c:pt>
                      <c:pt idx="3336">
                        <c:v>9.6787299999999998</c:v>
                      </c:pt>
                      <c:pt idx="3337">
                        <c:v>9.3860600000000005</c:v>
                      </c:pt>
                      <c:pt idx="3338">
                        <c:v>9.0746900000000004</c:v>
                      </c:pt>
                      <c:pt idx="3339">
                        <c:v>8.7523999999999997</c:v>
                      </c:pt>
                      <c:pt idx="3340">
                        <c:v>8.4307200000000009</c:v>
                      </c:pt>
                      <c:pt idx="3341">
                        <c:v>8.1241099999999999</c:v>
                      </c:pt>
                      <c:pt idx="3342">
                        <c:v>7.8485699999999996</c:v>
                      </c:pt>
                      <c:pt idx="3343">
                        <c:v>7.6196000000000002</c:v>
                      </c:pt>
                      <c:pt idx="3344">
                        <c:v>7.4501999999999997</c:v>
                      </c:pt>
                      <c:pt idx="3345">
                        <c:v>7.3490200000000003</c:v>
                      </c:pt>
                      <c:pt idx="3346">
                        <c:v>7.3191899999999999</c:v>
                      </c:pt>
                      <c:pt idx="3347">
                        <c:v>7.35792</c:v>
                      </c:pt>
                      <c:pt idx="3348">
                        <c:v>7.4569200000000002</c:v>
                      </c:pt>
                      <c:pt idx="3349">
                        <c:v>7.6035300000000001</c:v>
                      </c:pt>
                      <c:pt idx="3350">
                        <c:v>7.7822899999999997</c:v>
                      </c:pt>
                      <c:pt idx="3351">
                        <c:v>7.9766899999999996</c:v>
                      </c:pt>
                      <c:pt idx="3352">
                        <c:v>8.1708400000000001</c:v>
                      </c:pt>
                      <c:pt idx="3353">
                        <c:v>8.3508399999999998</c:v>
                      </c:pt>
                      <c:pt idx="3354">
                        <c:v>8.5058500000000006</c:v>
                      </c:pt>
                      <c:pt idx="3355">
                        <c:v>8.6286400000000008</c:v>
                      </c:pt>
                      <c:pt idx="3356">
                        <c:v>8.7158099999999994</c:v>
                      </c:pt>
                      <c:pt idx="3357">
                        <c:v>8.7674599999999998</c:v>
                      </c:pt>
                      <c:pt idx="3358">
                        <c:v>8.7866300000000006</c:v>
                      </c:pt>
                      <c:pt idx="3359">
                        <c:v>8.7782999999999998</c:v>
                      </c:pt>
                      <c:pt idx="3360">
                        <c:v>8.7482900000000008</c:v>
                      </c:pt>
                      <c:pt idx="3361">
                        <c:v>8.7020400000000002</c:v>
                      </c:pt>
                      <c:pt idx="3362">
                        <c:v>8.6436499999999992</c:v>
                      </c:pt>
                      <c:pt idx="3363">
                        <c:v>8.5751899999999992</c:v>
                      </c:pt>
                      <c:pt idx="3364">
                        <c:v>8.4965299999999999</c:v>
                      </c:pt>
                      <c:pt idx="3365">
                        <c:v>8.40578</c:v>
                      </c:pt>
                      <c:pt idx="3366">
                        <c:v>8.3001299999999993</c:v>
                      </c:pt>
                      <c:pt idx="3367">
                        <c:v>8.1769599999999993</c:v>
                      </c:pt>
                      <c:pt idx="3368">
                        <c:v>8.0350000000000001</c:v>
                      </c:pt>
                      <c:pt idx="3369">
                        <c:v>7.8750799999999996</c:v>
                      </c:pt>
                      <c:pt idx="3370">
                        <c:v>7.7004299999999999</c:v>
                      </c:pt>
                      <c:pt idx="3371">
                        <c:v>7.5163200000000003</c:v>
                      </c:pt>
                      <c:pt idx="3372">
                        <c:v>7.3292299999999999</c:v>
                      </c:pt>
                      <c:pt idx="3373">
                        <c:v>7.1458399999999997</c:v>
                      </c:pt>
                      <c:pt idx="3374">
                        <c:v>6.9722200000000001</c:v>
                      </c:pt>
                      <c:pt idx="3375">
                        <c:v>6.8134699999999997</c:v>
                      </c:pt>
                      <c:pt idx="3376">
                        <c:v>6.6740300000000001</c:v>
                      </c:pt>
                      <c:pt idx="3377">
                        <c:v>6.5582700000000003</c:v>
                      </c:pt>
                      <c:pt idx="3378">
                        <c:v>6.4712100000000001</c:v>
                      </c:pt>
                      <c:pt idx="3379">
                        <c:v>6.4187099999999999</c:v>
                      </c:pt>
                      <c:pt idx="3380">
                        <c:v>6.4068899999999998</c:v>
                      </c:pt>
                      <c:pt idx="3381">
                        <c:v>6.4407300000000003</c:v>
                      </c:pt>
                      <c:pt idx="3382">
                        <c:v>6.5221299999999998</c:v>
                      </c:pt>
                      <c:pt idx="3383">
                        <c:v>6.6480899999999998</c:v>
                      </c:pt>
                      <c:pt idx="3384">
                        <c:v>6.8095499999999998</c:v>
                      </c:pt>
                      <c:pt idx="3385">
                        <c:v>6.9914800000000001</c:v>
                      </c:pt>
                      <c:pt idx="3386">
                        <c:v>7.1743199999999998</c:v>
                      </c:pt>
                      <c:pt idx="3387">
                        <c:v>7.33643</c:v>
                      </c:pt>
                      <c:pt idx="3388">
                        <c:v>7.4571199999999997</c:v>
                      </c:pt>
                      <c:pt idx="3389">
                        <c:v>7.5195499999999997</c:v>
                      </c:pt>
                      <c:pt idx="3390">
                        <c:v>7.5128399999999997</c:v>
                      </c:pt>
                      <c:pt idx="3391">
                        <c:v>7.4330999999999996</c:v>
                      </c:pt>
                      <c:pt idx="3392">
                        <c:v>7.2833800000000002</c:v>
                      </c:pt>
                      <c:pt idx="3393">
                        <c:v>7.0726000000000004</c:v>
                      </c:pt>
                      <c:pt idx="3394">
                        <c:v>6.8141299999999996</c:v>
                      </c:pt>
                      <c:pt idx="3395">
                        <c:v>6.5241899999999999</c:v>
                      </c:pt>
                      <c:pt idx="3396">
                        <c:v>6.2205500000000002</c:v>
                      </c:pt>
                      <c:pt idx="3397">
                        <c:v>5.9216199999999999</c:v>
                      </c:pt>
                      <c:pt idx="3398">
                        <c:v>5.6456799999999996</c:v>
                      </c:pt>
                      <c:pt idx="3399">
                        <c:v>5.41031</c:v>
                      </c:pt>
                      <c:pt idx="3400">
                        <c:v>5.2313999999999998</c:v>
                      </c:pt>
                      <c:pt idx="3401">
                        <c:v>5.1220100000000004</c:v>
                      </c:pt>
                      <c:pt idx="3402">
                        <c:v>5.0909000000000004</c:v>
                      </c:pt>
                      <c:pt idx="3403">
                        <c:v>5.1412800000000001</c:v>
                      </c:pt>
                      <c:pt idx="3404">
                        <c:v>5.2699199999999999</c:v>
                      </c:pt>
                      <c:pt idx="3405">
                        <c:v>5.4671799999999999</c:v>
                      </c:pt>
                      <c:pt idx="3406">
                        <c:v>5.7179099999999998</c:v>
                      </c:pt>
                      <c:pt idx="3407">
                        <c:v>6.0029500000000002</c:v>
                      </c:pt>
                      <c:pt idx="3408">
                        <c:v>6.3012499999999996</c:v>
                      </c:pt>
                      <c:pt idx="3409">
                        <c:v>6.5917599999999998</c:v>
                      </c:pt>
                      <c:pt idx="3410">
                        <c:v>6.8552</c:v>
                      </c:pt>
                      <c:pt idx="3411">
                        <c:v>7.0754299999999999</c:v>
                      </c:pt>
                      <c:pt idx="3412">
                        <c:v>7.2404000000000002</c:v>
                      </c:pt>
                      <c:pt idx="3413">
                        <c:v>7.3428899999999997</c:v>
                      </c:pt>
                      <c:pt idx="3414">
                        <c:v>7.3809899999999997</c:v>
                      </c:pt>
                      <c:pt idx="3415">
                        <c:v>7.3582999999999998</c:v>
                      </c:pt>
                      <c:pt idx="3416">
                        <c:v>7.2836499999999997</c:v>
                      </c:pt>
                      <c:pt idx="3417">
                        <c:v>7.1703099999999997</c:v>
                      </c:pt>
                      <c:pt idx="3418">
                        <c:v>7.0345800000000001</c:v>
                      </c:pt>
                      <c:pt idx="3419">
                        <c:v>6.8938499999999996</c:v>
                      </c:pt>
                      <c:pt idx="3420">
                        <c:v>6.7644799999999998</c:v>
                      </c:pt>
                      <c:pt idx="3421">
                        <c:v>6.6597400000000002</c:v>
                      </c:pt>
                      <c:pt idx="3422">
                        <c:v>6.5883200000000004</c:v>
                      </c:pt>
                      <c:pt idx="3423">
                        <c:v>6.5536000000000003</c:v>
                      </c:pt>
                      <c:pt idx="3424">
                        <c:v>6.5538499999999997</c:v>
                      </c:pt>
                      <c:pt idx="3425">
                        <c:v>6.5831900000000001</c:v>
                      </c:pt>
                      <c:pt idx="3426">
                        <c:v>6.6331300000000004</c:v>
                      </c:pt>
                      <c:pt idx="3427">
                        <c:v>6.6943200000000003</c:v>
                      </c:pt>
                      <c:pt idx="3428">
                        <c:v>6.7579700000000003</c:v>
                      </c:pt>
                      <c:pt idx="3429">
                        <c:v>6.8170299999999999</c:v>
                      </c:pt>
                      <c:pt idx="3430">
                        <c:v>6.8667100000000003</c:v>
                      </c:pt>
                      <c:pt idx="3431">
                        <c:v>6.9044800000000004</c:v>
                      </c:pt>
                      <c:pt idx="3432">
                        <c:v>6.9297800000000001</c:v>
                      </c:pt>
                      <c:pt idx="3433">
                        <c:v>6.9434100000000001</c:v>
                      </c:pt>
                      <c:pt idx="3434">
                        <c:v>6.9470000000000001</c:v>
                      </c:pt>
                      <c:pt idx="3435">
                        <c:v>6.9424299999999999</c:v>
                      </c:pt>
                      <c:pt idx="3436">
                        <c:v>6.93147</c:v>
                      </c:pt>
                      <c:pt idx="3437">
                        <c:v>6.9155899999999999</c:v>
                      </c:pt>
                      <c:pt idx="3438">
                        <c:v>6.8958899999999996</c:v>
                      </c:pt>
                      <c:pt idx="3439">
                        <c:v>6.8732199999999999</c:v>
                      </c:pt>
                      <c:pt idx="3440">
                        <c:v>6.8483799999999997</c:v>
                      </c:pt>
                      <c:pt idx="3441">
                        <c:v>6.8224299999999998</c:v>
                      </c:pt>
                      <c:pt idx="3442">
                        <c:v>6.7969299999999997</c:v>
                      </c:pt>
                      <c:pt idx="3443">
                        <c:v>6.7742500000000003</c:v>
                      </c:pt>
                      <c:pt idx="3444">
                        <c:v>6.7576099999999997</c:v>
                      </c:pt>
                      <c:pt idx="3445">
                        <c:v>6.7510399999999997</c:v>
                      </c:pt>
                      <c:pt idx="3446">
                        <c:v>6.7589699999999997</c:v>
                      </c:pt>
                      <c:pt idx="3447">
                        <c:v>6.7856899999999998</c:v>
                      </c:pt>
                      <c:pt idx="3448">
                        <c:v>6.8344899999999997</c:v>
                      </c:pt>
                      <c:pt idx="3449">
                        <c:v>6.9068100000000001</c:v>
                      </c:pt>
                      <c:pt idx="3450">
                        <c:v>7.0015000000000001</c:v>
                      </c:pt>
                      <c:pt idx="3451">
                        <c:v>7.1143200000000002</c:v>
                      </c:pt>
                      <c:pt idx="3452">
                        <c:v>7.2379699999999998</c:v>
                      </c:pt>
                      <c:pt idx="3453">
                        <c:v>7.3625299999999996</c:v>
                      </c:pt>
                      <c:pt idx="3454">
                        <c:v>7.47654</c:v>
                      </c:pt>
                      <c:pt idx="3455">
                        <c:v>7.5684199999999997</c:v>
                      </c:pt>
                      <c:pt idx="3456">
                        <c:v>7.6281400000000001</c:v>
                      </c:pt>
                      <c:pt idx="3457">
                        <c:v>7.6488300000000002</c:v>
                      </c:pt>
                      <c:pt idx="3458">
                        <c:v>7.6280599999999996</c:v>
                      </c:pt>
                      <c:pt idx="3459">
                        <c:v>7.5684100000000001</c:v>
                      </c:pt>
                      <c:pt idx="3460">
                        <c:v>7.4772999999999996</c:v>
                      </c:pt>
                      <c:pt idx="3461">
                        <c:v>7.36585</c:v>
                      </c:pt>
                      <c:pt idx="3462">
                        <c:v>7.2470499999999998</c:v>
                      </c:pt>
                      <c:pt idx="3463">
                        <c:v>7.1335499999999996</c:v>
                      </c:pt>
                      <c:pt idx="3464">
                        <c:v>7.0356300000000003</c:v>
                      </c:pt>
                      <c:pt idx="3465">
                        <c:v>6.9595900000000004</c:v>
                      </c:pt>
                      <c:pt idx="3466">
                        <c:v>6.9072199999999997</c:v>
                      </c:pt>
                      <c:pt idx="3467">
                        <c:v>6.8760300000000001</c:v>
                      </c:pt>
                      <c:pt idx="3468">
                        <c:v>6.8604099999999999</c:v>
                      </c:pt>
                      <c:pt idx="3469">
                        <c:v>6.8531399999999998</c:v>
                      </c:pt>
                      <c:pt idx="3470">
                        <c:v>6.8470300000000002</c:v>
                      </c:pt>
                      <c:pt idx="3471">
                        <c:v>6.8361599999999996</c:v>
                      </c:pt>
                      <c:pt idx="3472">
                        <c:v>6.8167499999999999</c:v>
                      </c:pt>
                      <c:pt idx="3473">
                        <c:v>6.7874699999999999</c:v>
                      </c:pt>
                      <c:pt idx="3474">
                        <c:v>6.7494100000000001</c:v>
                      </c:pt>
                      <c:pt idx="3475">
                        <c:v>6.7057200000000003</c:v>
                      </c:pt>
                      <c:pt idx="3476">
                        <c:v>6.6611000000000002</c:v>
                      </c:pt>
                      <c:pt idx="3477">
                        <c:v>6.6211500000000001</c:v>
                      </c:pt>
                      <c:pt idx="3478">
                        <c:v>6.5916399999999999</c:v>
                      </c:pt>
                      <c:pt idx="3479">
                        <c:v>6.5777900000000002</c:v>
                      </c:pt>
                      <c:pt idx="3480">
                        <c:v>6.5835999999999997</c:v>
                      </c:pt>
                      <c:pt idx="3481">
                        <c:v>6.6113999999999997</c:v>
                      </c:pt>
                      <c:pt idx="3482">
                        <c:v>6.6616200000000001</c:v>
                      </c:pt>
                      <c:pt idx="3483">
                        <c:v>6.7327599999999999</c:v>
                      </c:pt>
                      <c:pt idx="3484">
                        <c:v>6.8216400000000004</c:v>
                      </c:pt>
                      <c:pt idx="3485">
                        <c:v>6.9235899999999999</c:v>
                      </c:pt>
                      <c:pt idx="3486">
                        <c:v>7.0326700000000004</c:v>
                      </c:pt>
                      <c:pt idx="3487">
                        <c:v>7.1418100000000004</c:v>
                      </c:pt>
                      <c:pt idx="3488">
                        <c:v>7.2429800000000002</c:v>
                      </c:pt>
                      <c:pt idx="3489">
                        <c:v>7.3275600000000001</c:v>
                      </c:pt>
                      <c:pt idx="3490">
                        <c:v>7.38706</c:v>
                      </c:pt>
                      <c:pt idx="3491">
                        <c:v>7.41418</c:v>
                      </c:pt>
                      <c:pt idx="3492">
                        <c:v>7.4041499999999996</c:v>
                      </c:pt>
                      <c:pt idx="3493">
                        <c:v>7.3561300000000003</c:v>
                      </c:pt>
                      <c:pt idx="3494">
                        <c:v>7.2741100000000003</c:v>
                      </c:pt>
                      <c:pt idx="3495">
                        <c:v>7.1671399999999998</c:v>
                      </c:pt>
                      <c:pt idx="3496">
                        <c:v>7.0485800000000003</c:v>
                      </c:pt>
                      <c:pt idx="3497">
                        <c:v>6.9343599999999999</c:v>
                      </c:pt>
                      <c:pt idx="3498">
                        <c:v>6.8405300000000002</c:v>
                      </c:pt>
                      <c:pt idx="3499">
                        <c:v>6.7807000000000004</c:v>
                      </c:pt>
                      <c:pt idx="3500">
                        <c:v>6.7637600000000004</c:v>
                      </c:pt>
                      <c:pt idx="3501">
                        <c:v>6.7925300000000002</c:v>
                      </c:pt>
                      <c:pt idx="3502">
                        <c:v>6.8634899999999996</c:v>
                      </c:pt>
                      <c:pt idx="3503">
                        <c:v>6.9677300000000004</c:v>
                      </c:pt>
                      <c:pt idx="3504">
                        <c:v>7.0926999999999998</c:v>
                      </c:pt>
                      <c:pt idx="3505">
                        <c:v>7.2244799999999998</c:v>
                      </c:pt>
                      <c:pt idx="3506">
                        <c:v>7.3499499999999998</c:v>
                      </c:pt>
                      <c:pt idx="3507">
                        <c:v>7.4585400000000002</c:v>
                      </c:pt>
                      <c:pt idx="3508">
                        <c:v>7.5433899999999996</c:v>
                      </c:pt>
                      <c:pt idx="3509">
                        <c:v>7.6016199999999996</c:v>
                      </c:pt>
                      <c:pt idx="3510">
                        <c:v>7.6339600000000001</c:v>
                      </c:pt>
                      <c:pt idx="3511">
                        <c:v>7.6438800000000002</c:v>
                      </c:pt>
                      <c:pt idx="3512">
                        <c:v>7.6364299999999998</c:v>
                      </c:pt>
                      <c:pt idx="3513">
                        <c:v>7.6169500000000001</c:v>
                      </c:pt>
                      <c:pt idx="3514">
                        <c:v>7.59009</c:v>
                      </c:pt>
                      <c:pt idx="3515">
                        <c:v>7.5590799999999998</c:v>
                      </c:pt>
                      <c:pt idx="3516">
                        <c:v>7.5255299999999998</c:v>
                      </c:pt>
                      <c:pt idx="3517">
                        <c:v>7.4896700000000003</c:v>
                      </c:pt>
                      <c:pt idx="3518">
                        <c:v>7.4509999999999996</c:v>
                      </c:pt>
                      <c:pt idx="3519">
                        <c:v>7.4091300000000002</c:v>
                      </c:pt>
                      <c:pt idx="3520">
                        <c:v>7.3645100000000001</c:v>
                      </c:pt>
                      <c:pt idx="3521">
                        <c:v>7.3189399999999996</c:v>
                      </c:pt>
                      <c:pt idx="3522">
                        <c:v>7.2755299999999998</c:v>
                      </c:pt>
                      <c:pt idx="3523">
                        <c:v>7.2381900000000003</c:v>
                      </c:pt>
                      <c:pt idx="3524">
                        <c:v>7.2107599999999996</c:v>
                      </c:pt>
                      <c:pt idx="3525">
                        <c:v>7.1959600000000004</c:v>
                      </c:pt>
                      <c:pt idx="3526">
                        <c:v>7.1945199999999998</c:v>
                      </c:pt>
                      <c:pt idx="3527">
                        <c:v>7.2046799999999998</c:v>
                      </c:pt>
                      <c:pt idx="3528">
                        <c:v>7.2222499999999998</c:v>
                      </c:pt>
                      <c:pt idx="3529">
                        <c:v>7.2411899999999996</c:v>
                      </c:pt>
                      <c:pt idx="3530">
                        <c:v>7.2545599999999997</c:v>
                      </c:pt>
                      <c:pt idx="3531">
                        <c:v>7.25563</c:v>
                      </c:pt>
                      <c:pt idx="3532">
                        <c:v>7.2389999999999999</c:v>
                      </c:pt>
                      <c:pt idx="3533">
                        <c:v>7.2014800000000001</c:v>
                      </c:pt>
                      <c:pt idx="3534">
                        <c:v>7.1426499999999997</c:v>
                      </c:pt>
                      <c:pt idx="3535">
                        <c:v>7.0650899999999996</c:v>
                      </c:pt>
                      <c:pt idx="3536">
                        <c:v>6.9741799999999996</c:v>
                      </c:pt>
                      <c:pt idx="3537">
                        <c:v>6.8774899999999999</c:v>
                      </c:pt>
                      <c:pt idx="3538">
                        <c:v>6.7838099999999999</c:v>
                      </c:pt>
                      <c:pt idx="3539">
                        <c:v>6.7019000000000002</c:v>
                      </c:pt>
                      <c:pt idx="3540">
                        <c:v>6.6391400000000003</c:v>
                      </c:pt>
                      <c:pt idx="3541">
                        <c:v>6.6003699999999998</c:v>
                      </c:pt>
                      <c:pt idx="3542">
                        <c:v>6.5871000000000004</c:v>
                      </c:pt>
                      <c:pt idx="3543">
                        <c:v>6.5974000000000004</c:v>
                      </c:pt>
                      <c:pt idx="3544">
                        <c:v>6.62636</c:v>
                      </c:pt>
                      <c:pt idx="3545">
                        <c:v>6.6671199999999997</c:v>
                      </c:pt>
                      <c:pt idx="3546">
                        <c:v>6.7121700000000004</c:v>
                      </c:pt>
                      <c:pt idx="3547">
                        <c:v>6.7546400000000002</c:v>
                      </c:pt>
                      <c:pt idx="3548">
                        <c:v>6.7892000000000001</c:v>
                      </c:pt>
                      <c:pt idx="3549">
                        <c:v>6.8125299999999998</c:v>
                      </c:pt>
                      <c:pt idx="3550">
                        <c:v>6.8231700000000002</c:v>
                      </c:pt>
                      <c:pt idx="3551">
                        <c:v>6.8210899999999999</c:v>
                      </c:pt>
                      <c:pt idx="3552">
                        <c:v>6.80694</c:v>
                      </c:pt>
                      <c:pt idx="3553">
                        <c:v>6.7813800000000004</c:v>
                      </c:pt>
                      <c:pt idx="3554">
                        <c:v>6.74472</c:v>
                      </c:pt>
                      <c:pt idx="3555">
                        <c:v>6.6967299999999996</c:v>
                      </c:pt>
                      <c:pt idx="3556">
                        <c:v>6.63687</c:v>
                      </c:pt>
                      <c:pt idx="3557">
                        <c:v>6.5646800000000001</c:v>
                      </c:pt>
                      <c:pt idx="3558">
                        <c:v>6.48027</c:v>
                      </c:pt>
                      <c:pt idx="3559">
                        <c:v>6.3846600000000002</c:v>
                      </c:pt>
                      <c:pt idx="3560">
                        <c:v>6.27996</c:v>
                      </c:pt>
                      <c:pt idx="3561">
                        <c:v>6.16927</c:v>
                      </c:pt>
                      <c:pt idx="3562">
                        <c:v>6.05626</c:v>
                      </c:pt>
                      <c:pt idx="3563">
                        <c:v>5.9446300000000001</c:v>
                      </c:pt>
                      <c:pt idx="3564">
                        <c:v>5.8373699999999999</c:v>
                      </c:pt>
                      <c:pt idx="3565">
                        <c:v>5.7362000000000002</c:v>
                      </c:pt>
                      <c:pt idx="3566">
                        <c:v>5.6411600000000002</c:v>
                      </c:pt>
                      <c:pt idx="3567">
                        <c:v>5.5505100000000001</c:v>
                      </c:pt>
                      <c:pt idx="3568">
                        <c:v>5.4610599999999998</c:v>
                      </c:pt>
                      <c:pt idx="3569">
                        <c:v>5.3687699999999996</c:v>
                      </c:pt>
                      <c:pt idx="3570">
                        <c:v>5.2695600000000002</c:v>
                      </c:pt>
                      <c:pt idx="3571">
                        <c:v>5.1601900000000001</c:v>
                      </c:pt>
                      <c:pt idx="3572">
                        <c:v>5.0390600000000001</c:v>
                      </c:pt>
                      <c:pt idx="3573">
                        <c:v>4.9066000000000001</c:v>
                      </c:pt>
                      <c:pt idx="3574">
                        <c:v>4.7653699999999999</c:v>
                      </c:pt>
                      <c:pt idx="3575">
                        <c:v>4.6196799999999998</c:v>
                      </c:pt>
                      <c:pt idx="3576">
                        <c:v>4.4748999999999999</c:v>
                      </c:pt>
                      <c:pt idx="3577">
                        <c:v>4.3365499999999999</c:v>
                      </c:pt>
                      <c:pt idx="3578">
                        <c:v>4.20939</c:v>
                      </c:pt>
                      <c:pt idx="3579">
                        <c:v>4.0967200000000004</c:v>
                      </c:pt>
                      <c:pt idx="3580">
                        <c:v>3.9999899999999999</c:v>
                      </c:pt>
                      <c:pt idx="3581">
                        <c:v>3.9186999999999999</c:v>
                      </c:pt>
                      <c:pt idx="3582">
                        <c:v>3.8506900000000002</c:v>
                      </c:pt>
                      <c:pt idx="3583">
                        <c:v>3.79251</c:v>
                      </c:pt>
                      <c:pt idx="3584">
                        <c:v>3.7399399999999998</c:v>
                      </c:pt>
                      <c:pt idx="3585">
                        <c:v>3.6884100000000002</c:v>
                      </c:pt>
                      <c:pt idx="3586">
                        <c:v>3.6334</c:v>
                      </c:pt>
                      <c:pt idx="3587">
                        <c:v>3.5708799999999998</c:v>
                      </c:pt>
                      <c:pt idx="3588">
                        <c:v>3.49763</c:v>
                      </c:pt>
                      <c:pt idx="3589">
                        <c:v>3.41174</c:v>
                      </c:pt>
                      <c:pt idx="3590">
                        <c:v>3.3129</c:v>
                      </c:pt>
                      <c:pt idx="3591">
                        <c:v>3.20268</c:v>
                      </c:pt>
                      <c:pt idx="3592">
                        <c:v>3.08439</c:v>
                      </c:pt>
                      <c:pt idx="3593">
                        <c:v>2.9627699999999999</c:v>
                      </c:pt>
                      <c:pt idx="3594">
                        <c:v>2.84328</c:v>
                      </c:pt>
                      <c:pt idx="3595">
                        <c:v>2.7312599999999998</c:v>
                      </c:pt>
                      <c:pt idx="3596">
                        <c:v>2.6310899999999999</c:v>
                      </c:pt>
                      <c:pt idx="3597">
                        <c:v>2.5455199999999998</c:v>
                      </c:pt>
                      <c:pt idx="3598">
                        <c:v>2.4753099999999999</c:v>
                      </c:pt>
                      <c:pt idx="3599">
                        <c:v>2.4192499999999999</c:v>
                      </c:pt>
                      <c:pt idx="3600">
                        <c:v>2.3744999999999998</c:v>
                      </c:pt>
                      <c:pt idx="3601">
                        <c:v>2.33725</c:v>
                      </c:pt>
                      <c:pt idx="3602">
                        <c:v>2.3033600000000001</c:v>
                      </c:pt>
                      <c:pt idx="3603">
                        <c:v>2.2690999999999999</c:v>
                      </c:pt>
                      <c:pt idx="3604">
                        <c:v>2.2316799999999999</c:v>
                      </c:pt>
                      <c:pt idx="3605">
                        <c:v>2.18953</c:v>
                      </c:pt>
                      <c:pt idx="3606">
                        <c:v>2.1423800000000002</c:v>
                      </c:pt>
                      <c:pt idx="3607">
                        <c:v>2.0910600000000001</c:v>
                      </c:pt>
                      <c:pt idx="3608">
                        <c:v>2.0371899999999998</c:v>
                      </c:pt>
                      <c:pt idx="3609">
                        <c:v>1.9826999999999999</c:v>
                      </c:pt>
                      <c:pt idx="3610">
                        <c:v>1.9294800000000001</c:v>
                      </c:pt>
                      <c:pt idx="3611">
                        <c:v>1.87896</c:v>
                      </c:pt>
                      <c:pt idx="3612">
                        <c:v>1.8320099999999999</c:v>
                      </c:pt>
                      <c:pt idx="3613">
                        <c:v>1.7888599999999999</c:v>
                      </c:pt>
                      <c:pt idx="3614">
                        <c:v>1.7492099999999999</c:v>
                      </c:pt>
                      <c:pt idx="3615">
                        <c:v>1.71241</c:v>
                      </c:pt>
                      <c:pt idx="3616">
                        <c:v>1.6777200000000001</c:v>
                      </c:pt>
                      <c:pt idx="3617">
                        <c:v>1.64449</c:v>
                      </c:pt>
                      <c:pt idx="3618">
                        <c:v>1.6123099999999999</c:v>
                      </c:pt>
                      <c:pt idx="3619">
                        <c:v>1.58111</c:v>
                      </c:pt>
                      <c:pt idx="3620">
                        <c:v>1.5510999999999999</c:v>
                      </c:pt>
                      <c:pt idx="3621">
                        <c:v>1.52278</c:v>
                      </c:pt>
                      <c:pt idx="3622">
                        <c:v>1.4967200000000001</c:v>
                      </c:pt>
                      <c:pt idx="3623">
                        <c:v>1.4735199999999999</c:v>
                      </c:pt>
                      <c:pt idx="3624">
                        <c:v>1.4536500000000001</c:v>
                      </c:pt>
                      <c:pt idx="3625">
                        <c:v>1.4374499999999999</c:v>
                      </c:pt>
                      <c:pt idx="3626">
                        <c:v>1.4251400000000001</c:v>
                      </c:pt>
                      <c:pt idx="3627">
                        <c:v>1.41696</c:v>
                      </c:pt>
                      <c:pt idx="3628">
                        <c:v>1.4133</c:v>
                      </c:pt>
                      <c:pt idx="3629">
                        <c:v>1.41482</c:v>
                      </c:pt>
                      <c:pt idx="3630">
                        <c:v>1.42248</c:v>
                      </c:pt>
                      <c:pt idx="3631">
                        <c:v>1.43737</c:v>
                      </c:pt>
                      <c:pt idx="3632">
                        <c:v>1.4605300000000001</c:v>
                      </c:pt>
                      <c:pt idx="3633">
                        <c:v>1.4924999999999999</c:v>
                      </c:pt>
                      <c:pt idx="3634">
                        <c:v>1.53304</c:v>
                      </c:pt>
                      <c:pt idx="3635">
                        <c:v>1.5807899999999999</c:v>
                      </c:pt>
                      <c:pt idx="3636">
                        <c:v>1.6331800000000001</c:v>
                      </c:pt>
                      <c:pt idx="3637">
                        <c:v>1.6865000000000001</c:v>
                      </c:pt>
                      <c:pt idx="3638">
                        <c:v>1.7361800000000001</c:v>
                      </c:pt>
                      <c:pt idx="3639">
                        <c:v>1.7771999999999999</c:v>
                      </c:pt>
                      <c:pt idx="3640">
                        <c:v>1.80464</c:v>
                      </c:pt>
                      <c:pt idx="3641">
                        <c:v>1.8142499999999999</c:v>
                      </c:pt>
                      <c:pt idx="3642">
                        <c:v>1.8030299999999999</c:v>
                      </c:pt>
                      <c:pt idx="3643">
                        <c:v>1.7696700000000001</c:v>
                      </c:pt>
                      <c:pt idx="3644">
                        <c:v>1.7148699999999999</c:v>
                      </c:pt>
                      <c:pt idx="3645">
                        <c:v>1.64134</c:v>
                      </c:pt>
                      <c:pt idx="3646">
                        <c:v>1.5535699999999999</c:v>
                      </c:pt>
                      <c:pt idx="3647">
                        <c:v>1.45722</c:v>
                      </c:pt>
                      <c:pt idx="3648">
                        <c:v>1.3584099999999999</c:v>
                      </c:pt>
                      <c:pt idx="3649">
                        <c:v>1.2627999999999999</c:v>
                      </c:pt>
                      <c:pt idx="3650">
                        <c:v>1.17496</c:v>
                      </c:pt>
                      <c:pt idx="3651">
                        <c:v>1.0978300000000001</c:v>
                      </c:pt>
                      <c:pt idx="3652">
                        <c:v>1.0326</c:v>
                      </c:pt>
                      <c:pt idx="3653">
                        <c:v>0.97889899999999996</c:v>
                      </c:pt>
                      <c:pt idx="3654">
                        <c:v>0.93517700000000004</c:v>
                      </c:pt>
                      <c:pt idx="3655">
                        <c:v>0.89928699999999995</c:v>
                      </c:pt>
                      <c:pt idx="3656">
                        <c:v>0.86898699999999995</c:v>
                      </c:pt>
                      <c:pt idx="3657">
                        <c:v>0.84235400000000005</c:v>
                      </c:pt>
                      <c:pt idx="3658">
                        <c:v>0.81799599999999995</c:v>
                      </c:pt>
                      <c:pt idx="3659">
                        <c:v>0.795095</c:v>
                      </c:pt>
                      <c:pt idx="3660">
                        <c:v>0.77330200000000004</c:v>
                      </c:pt>
                      <c:pt idx="3661">
                        <c:v>0.75257799999999997</c:v>
                      </c:pt>
                      <c:pt idx="3662">
                        <c:v>0.73304899999999995</c:v>
                      </c:pt>
                      <c:pt idx="3663">
                        <c:v>0.71494899999999995</c:v>
                      </c:pt>
                      <c:pt idx="3664">
                        <c:v>0.69865999999999995</c:v>
                      </c:pt>
                      <c:pt idx="3665">
                        <c:v>0.68481499999999995</c:v>
                      </c:pt>
                      <c:pt idx="3666">
                        <c:v>0.67440500000000003</c:v>
                      </c:pt>
                      <c:pt idx="3667">
                        <c:v>0.66880200000000001</c:v>
                      </c:pt>
                      <c:pt idx="3668">
                        <c:v>0.66964699999999999</c:v>
                      </c:pt>
                      <c:pt idx="3669">
                        <c:v>0.67859400000000003</c:v>
                      </c:pt>
                      <c:pt idx="3670">
                        <c:v>0.69695700000000005</c:v>
                      </c:pt>
                      <c:pt idx="3671">
                        <c:v>0.72534799999999999</c:v>
                      </c:pt>
                      <c:pt idx="3672">
                        <c:v>0.76339900000000005</c:v>
                      </c:pt>
                      <c:pt idx="3673">
                        <c:v>0.80965500000000001</c:v>
                      </c:pt>
                      <c:pt idx="3674">
                        <c:v>0.86164799999999997</c:v>
                      </c:pt>
                      <c:pt idx="3675">
                        <c:v>0.91614899999999999</c:v>
                      </c:pt>
                      <c:pt idx="3676">
                        <c:v>0.96951699999999996</c:v>
                      </c:pt>
                      <c:pt idx="3677">
                        <c:v>1.0181</c:v>
                      </c:pt>
                      <c:pt idx="3678">
                        <c:v>1.0585599999999999</c:v>
                      </c:pt>
                      <c:pt idx="3679">
                        <c:v>1.0882099999999999</c:v>
                      </c:pt>
                      <c:pt idx="3680">
                        <c:v>1.1051299999999999</c:v>
                      </c:pt>
                      <c:pt idx="3681">
                        <c:v>1.10832</c:v>
                      </c:pt>
                      <c:pt idx="3682">
                        <c:v>1.0977399999999999</c:v>
                      </c:pt>
                      <c:pt idx="3683">
                        <c:v>1.0743</c:v>
                      </c:pt>
                      <c:pt idx="3684">
                        <c:v>1.03976</c:v>
                      </c:pt>
                      <c:pt idx="3685">
                        <c:v>0.99665099999999995</c:v>
                      </c:pt>
                      <c:pt idx="3686">
                        <c:v>0.94796999999999998</c:v>
                      </c:pt>
                      <c:pt idx="3687">
                        <c:v>0.89693800000000001</c:v>
                      </c:pt>
                      <c:pt idx="3688">
                        <c:v>0.84661900000000001</c:v>
                      </c:pt>
                      <c:pt idx="3689">
                        <c:v>0.79958899999999999</c:v>
                      </c:pt>
                      <c:pt idx="3690">
                        <c:v>0.75766500000000003</c:v>
                      </c:pt>
                      <c:pt idx="3691">
                        <c:v>0.72175999999999996</c:v>
                      </c:pt>
                      <c:pt idx="3692">
                        <c:v>0.69189100000000003</c:v>
                      </c:pt>
                      <c:pt idx="3693">
                        <c:v>0.66732400000000003</c:v>
                      </c:pt>
                      <c:pt idx="3694">
                        <c:v>0.646818</c:v>
                      </c:pt>
                      <c:pt idx="3695">
                        <c:v>0.62890199999999996</c:v>
                      </c:pt>
                      <c:pt idx="3696">
                        <c:v>0.61213799999999996</c:v>
                      </c:pt>
                      <c:pt idx="3697">
                        <c:v>0.59531500000000004</c:v>
                      </c:pt>
                      <c:pt idx="3698">
                        <c:v>0.57757000000000003</c:v>
                      </c:pt>
                      <c:pt idx="3699">
                        <c:v>0.55843399999999999</c:v>
                      </c:pt>
                      <c:pt idx="3700">
                        <c:v>0.53782700000000006</c:v>
                      </c:pt>
                      <c:pt idx="3701">
                        <c:v>0.51601300000000005</c:v>
                      </c:pt>
                      <c:pt idx="3702">
                        <c:v>0.49354700000000001</c:v>
                      </c:pt>
                      <c:pt idx="3703">
                        <c:v>0.47120800000000002</c:v>
                      </c:pt>
                      <c:pt idx="3704">
                        <c:v>0.44992300000000002</c:v>
                      </c:pt>
                      <c:pt idx="3705">
                        <c:v>0.43066900000000002</c:v>
                      </c:pt>
                      <c:pt idx="3706">
                        <c:v>0.41436000000000001</c:v>
                      </c:pt>
                      <c:pt idx="3707">
                        <c:v>0.40171200000000001</c:v>
                      </c:pt>
                      <c:pt idx="3708">
                        <c:v>0.39310400000000001</c:v>
                      </c:pt>
                      <c:pt idx="3709">
                        <c:v>0.38846700000000001</c:v>
                      </c:pt>
                      <c:pt idx="3710">
                        <c:v>0.38722200000000001</c:v>
                      </c:pt>
                      <c:pt idx="3711">
                        <c:v>0.38830599999999998</c:v>
                      </c:pt>
                      <c:pt idx="3712">
                        <c:v>0.39029199999999997</c:v>
                      </c:pt>
                      <c:pt idx="3713">
                        <c:v>0.39159300000000002</c:v>
                      </c:pt>
                      <c:pt idx="3714">
                        <c:v>0.39071899999999998</c:v>
                      </c:pt>
                      <c:pt idx="3715">
                        <c:v>0.38653300000000002</c:v>
                      </c:pt>
                      <c:pt idx="3716">
                        <c:v>0.378438</c:v>
                      </c:pt>
                      <c:pt idx="3717">
                        <c:v>0.36646299999999998</c:v>
                      </c:pt>
                      <c:pt idx="3718">
                        <c:v>0.35122199999999998</c:v>
                      </c:pt>
                      <c:pt idx="3719">
                        <c:v>0.33377000000000001</c:v>
                      </c:pt>
                      <c:pt idx="3720">
                        <c:v>0.31538899999999997</c:v>
                      </c:pt>
                      <c:pt idx="3721">
                        <c:v>0.29736800000000002</c:v>
                      </c:pt>
                      <c:pt idx="3722">
                        <c:v>0.28082400000000002</c:v>
                      </c:pt>
                      <c:pt idx="3723">
                        <c:v>0.26659699999999997</c:v>
                      </c:pt>
                      <c:pt idx="3724">
                        <c:v>0.25522299999999998</c:v>
                      </c:pt>
                      <c:pt idx="3725">
                        <c:v>0.24697</c:v>
                      </c:pt>
                      <c:pt idx="3726">
                        <c:v>0.24191699999999999</c:v>
                      </c:pt>
                      <c:pt idx="3727">
                        <c:v>0.24004400000000001</c:v>
                      </c:pt>
                      <c:pt idx="3728">
                        <c:v>0.24129700000000001</c:v>
                      </c:pt>
                      <c:pt idx="3729">
                        <c:v>0.24563099999999999</c:v>
                      </c:pt>
                      <c:pt idx="3730">
                        <c:v>0.25300299999999998</c:v>
                      </c:pt>
                      <c:pt idx="3731">
                        <c:v>0.26332100000000003</c:v>
                      </c:pt>
                      <c:pt idx="3732">
                        <c:v>0.276368</c:v>
                      </c:pt>
                      <c:pt idx="3733">
                        <c:v>0.29170400000000002</c:v>
                      </c:pt>
                      <c:pt idx="3734">
                        <c:v>0.30859900000000001</c:v>
                      </c:pt>
                      <c:pt idx="3735">
                        <c:v>0.32600200000000001</c:v>
                      </c:pt>
                      <c:pt idx="3736">
                        <c:v>0.34259600000000001</c:v>
                      </c:pt>
                      <c:pt idx="3737">
                        <c:v>0.35692800000000002</c:v>
                      </c:pt>
                      <c:pt idx="3738">
                        <c:v>0.36760100000000001</c:v>
                      </c:pt>
                      <c:pt idx="3739">
                        <c:v>0.37348500000000001</c:v>
                      </c:pt>
                      <c:pt idx="3740">
                        <c:v>0.37390000000000001</c:v>
                      </c:pt>
                      <c:pt idx="3741">
                        <c:v>0.36871199999999998</c:v>
                      </c:pt>
                      <c:pt idx="3742">
                        <c:v>0.35833199999999998</c:v>
                      </c:pt>
                      <c:pt idx="3743">
                        <c:v>0.34361599999999998</c:v>
                      </c:pt>
                      <c:pt idx="3744">
                        <c:v>0.32570199999999999</c:v>
                      </c:pt>
                      <c:pt idx="3745">
                        <c:v>0.30582700000000002</c:v>
                      </c:pt>
                      <c:pt idx="3746">
                        <c:v>0.28517300000000001</c:v>
                      </c:pt>
                      <c:pt idx="3747">
                        <c:v>0.26475700000000002</c:v>
                      </c:pt>
                      <c:pt idx="3748">
                        <c:v>0.24537900000000001</c:v>
                      </c:pt>
                      <c:pt idx="3749">
                        <c:v>0.22761799999999999</c:v>
                      </c:pt>
                      <c:pt idx="3750">
                        <c:v>0.21184800000000001</c:v>
                      </c:pt>
                      <c:pt idx="3751">
                        <c:v>0.19827800000000001</c:v>
                      </c:pt>
                      <c:pt idx="3752">
                        <c:v>0.18698000000000001</c:v>
                      </c:pt>
                      <c:pt idx="3753">
                        <c:v>0.177926</c:v>
                      </c:pt>
                      <c:pt idx="3754">
                        <c:v>0.171018</c:v>
                      </c:pt>
                      <c:pt idx="3755">
                        <c:v>0.16610900000000001</c:v>
                      </c:pt>
                      <c:pt idx="3756">
                        <c:v>0.163023</c:v>
                      </c:pt>
                      <c:pt idx="3757">
                        <c:v>0.16157199999999999</c:v>
                      </c:pt>
                      <c:pt idx="3758">
                        <c:v>0.16156899999999999</c:v>
                      </c:pt>
                      <c:pt idx="3759">
                        <c:v>0.16284000000000001</c:v>
                      </c:pt>
                      <c:pt idx="3760">
                        <c:v>0.16524</c:v>
                      </c:pt>
                      <c:pt idx="3761">
                        <c:v>0.16866300000000001</c:v>
                      </c:pt>
                      <c:pt idx="3762">
                        <c:v>0.17305100000000001</c:v>
                      </c:pt>
                      <c:pt idx="3763">
                        <c:v>0.17838200000000001</c:v>
                      </c:pt>
                      <c:pt idx="3764">
                        <c:v>0.184639</c:v>
                      </c:pt>
                      <c:pt idx="3765">
                        <c:v>0.19175900000000001</c:v>
                      </c:pt>
                      <c:pt idx="3766">
                        <c:v>0.199573</c:v>
                      </c:pt>
                      <c:pt idx="3767">
                        <c:v>0.20775299999999999</c:v>
                      </c:pt>
                      <c:pt idx="3768">
                        <c:v>0.21579499999999999</c:v>
                      </c:pt>
                      <c:pt idx="3769">
                        <c:v>0.22305</c:v>
                      </c:pt>
                      <c:pt idx="3770">
                        <c:v>0.22880600000000001</c:v>
                      </c:pt>
                      <c:pt idx="3771">
                        <c:v>0.23241000000000001</c:v>
                      </c:pt>
                      <c:pt idx="3772">
                        <c:v>0.2334</c:v>
                      </c:pt>
                      <c:pt idx="3773">
                        <c:v>0.23161000000000001</c:v>
                      </c:pt>
                      <c:pt idx="3774">
                        <c:v>0.22722000000000001</c:v>
                      </c:pt>
                      <c:pt idx="3775">
                        <c:v>0.220744</c:v>
                      </c:pt>
                      <c:pt idx="3776">
                        <c:v>0.212949</c:v>
                      </c:pt>
                      <c:pt idx="3777">
                        <c:v>0.20474800000000001</c:v>
                      </c:pt>
                      <c:pt idx="3778">
                        <c:v>0.197076</c:v>
                      </c:pt>
                      <c:pt idx="3779">
                        <c:v>0.19078200000000001</c:v>
                      </c:pt>
                      <c:pt idx="3780">
                        <c:v>0.186557</c:v>
                      </c:pt>
                      <c:pt idx="3781">
                        <c:v>0.18488399999999999</c:v>
                      </c:pt>
                      <c:pt idx="3782">
                        <c:v>0.186025</c:v>
                      </c:pt>
                      <c:pt idx="3783">
                        <c:v>0.19001899999999999</c:v>
                      </c:pt>
                      <c:pt idx="3784">
                        <c:v>0.19670099999999999</c:v>
                      </c:pt>
                      <c:pt idx="3785">
                        <c:v>0.205736</c:v>
                      </c:pt>
                      <c:pt idx="3786">
                        <c:v>0.216672</c:v>
                      </c:pt>
                      <c:pt idx="3787">
                        <c:v>0.229014</c:v>
                      </c:pt>
                      <c:pt idx="3788">
                        <c:v>0.24229700000000001</c:v>
                      </c:pt>
                      <c:pt idx="3789">
                        <c:v>0.25614500000000001</c:v>
                      </c:pt>
                      <c:pt idx="3790">
                        <c:v>0.27030100000000001</c:v>
                      </c:pt>
                      <c:pt idx="3791">
                        <c:v>0.28460000000000002</c:v>
                      </c:pt>
                      <c:pt idx="3792">
                        <c:v>0.29890600000000001</c:v>
                      </c:pt>
                      <c:pt idx="3793">
                        <c:v>0.31301499999999999</c:v>
                      </c:pt>
                      <c:pt idx="3794">
                        <c:v>0.326573</c:v>
                      </c:pt>
                      <c:pt idx="3795">
                        <c:v>0.33904099999999998</c:v>
                      </c:pt>
                      <c:pt idx="3796">
                        <c:v>0.34972300000000001</c:v>
                      </c:pt>
                      <c:pt idx="3797">
                        <c:v>0.35787400000000003</c:v>
                      </c:pt>
                      <c:pt idx="3798">
                        <c:v>0.36283900000000002</c:v>
                      </c:pt>
                      <c:pt idx="3799">
                        <c:v>0.364201</c:v>
                      </c:pt>
                      <c:pt idx="3800">
                        <c:v>0.36188500000000001</c:v>
                      </c:pt>
                      <c:pt idx="3801">
                        <c:v>0.35619000000000001</c:v>
                      </c:pt>
                      <c:pt idx="3802">
                        <c:v>0.34774100000000002</c:v>
                      </c:pt>
                      <c:pt idx="3803">
                        <c:v>0.33739200000000003</c:v>
                      </c:pt>
                      <c:pt idx="3804">
                        <c:v>0.32609900000000003</c:v>
                      </c:pt>
                      <c:pt idx="3805">
                        <c:v>0.31480599999999997</c:v>
                      </c:pt>
                      <c:pt idx="3806">
                        <c:v>0.30435699999999999</c:v>
                      </c:pt>
                      <c:pt idx="3807">
                        <c:v>0.29543900000000001</c:v>
                      </c:pt>
                      <c:pt idx="3808">
                        <c:v>0.288549</c:v>
                      </c:pt>
                      <c:pt idx="3809">
                        <c:v>0.28396399999999999</c:v>
                      </c:pt>
                      <c:pt idx="3810">
                        <c:v>0.28172199999999997</c:v>
                      </c:pt>
                      <c:pt idx="3811">
                        <c:v>0.281615</c:v>
                      </c:pt>
                      <c:pt idx="3812">
                        <c:v>0.28320299999999998</c:v>
                      </c:pt>
                      <c:pt idx="3813">
                        <c:v>0.28587299999999999</c:v>
                      </c:pt>
                      <c:pt idx="3814">
                        <c:v>0.288933</c:v>
                      </c:pt>
                      <c:pt idx="3815">
                        <c:v>0.29172999999999999</c:v>
                      </c:pt>
                      <c:pt idx="3816">
                        <c:v>0.29378100000000001</c:v>
                      </c:pt>
                      <c:pt idx="3817">
                        <c:v>0.29485800000000001</c:v>
                      </c:pt>
                      <c:pt idx="3818">
                        <c:v>0.29502800000000001</c:v>
                      </c:pt>
                      <c:pt idx="3819">
                        <c:v>0.29463</c:v>
                      </c:pt>
                      <c:pt idx="3820">
                        <c:v>0.29419499999999998</c:v>
                      </c:pt>
                      <c:pt idx="3821">
                        <c:v>0.29432999999999998</c:v>
                      </c:pt>
                      <c:pt idx="3822">
                        <c:v>0.29559400000000002</c:v>
                      </c:pt>
                      <c:pt idx="3823">
                        <c:v>0.29839700000000002</c:v>
                      </c:pt>
                      <c:pt idx="3824">
                        <c:v>0.30291499999999999</c:v>
                      </c:pt>
                      <c:pt idx="3825">
                        <c:v>0.30905300000000002</c:v>
                      </c:pt>
                      <c:pt idx="3826">
                        <c:v>0.31644099999999997</c:v>
                      </c:pt>
                      <c:pt idx="3827">
                        <c:v>0.32447300000000001</c:v>
                      </c:pt>
                      <c:pt idx="3828">
                        <c:v>0.33238200000000001</c:v>
                      </c:pt>
                      <c:pt idx="3829">
                        <c:v>0.33934399999999998</c:v>
                      </c:pt>
                      <c:pt idx="3830">
                        <c:v>0.34460200000000002</c:v>
                      </c:pt>
                      <c:pt idx="3831">
                        <c:v>0.34757700000000002</c:v>
                      </c:pt>
                      <c:pt idx="3832">
                        <c:v>0.34795599999999999</c:v>
                      </c:pt>
                      <c:pt idx="3833">
                        <c:v>0.34571400000000002</c:v>
                      </c:pt>
                      <c:pt idx="3834">
                        <c:v>0.34108100000000002</c:v>
                      </c:pt>
                      <c:pt idx="3835">
                        <c:v>0.334451</c:v>
                      </c:pt>
                      <c:pt idx="3836">
                        <c:v>0.32626899999999998</c:v>
                      </c:pt>
                      <c:pt idx="3837">
                        <c:v>0.31692900000000002</c:v>
                      </c:pt>
                      <c:pt idx="3838">
                        <c:v>0.30671999999999999</c:v>
                      </c:pt>
                      <c:pt idx="3839">
                        <c:v>0.29582799999999998</c:v>
                      </c:pt>
                      <c:pt idx="3840">
                        <c:v>0.28439399999999998</c:v>
                      </c:pt>
                      <c:pt idx="3841">
                        <c:v>0.27259499999999998</c:v>
                      </c:pt>
                      <c:pt idx="3842">
                        <c:v>0.26072200000000001</c:v>
                      </c:pt>
                      <c:pt idx="3843">
                        <c:v>0.24920800000000001</c:v>
                      </c:pt>
                      <c:pt idx="3844">
                        <c:v>0.23861099999999999</c:v>
                      </c:pt>
                      <c:pt idx="3845">
                        <c:v>0.22953999999999999</c:v>
                      </c:pt>
                      <c:pt idx="3846">
                        <c:v>0.222554</c:v>
                      </c:pt>
                      <c:pt idx="3847">
                        <c:v>0.21806800000000001</c:v>
                      </c:pt>
                      <c:pt idx="3848">
                        <c:v>0.216282</c:v>
                      </c:pt>
                      <c:pt idx="3849">
                        <c:v>0.21715799999999999</c:v>
                      </c:pt>
                      <c:pt idx="3850">
                        <c:v>0.220441</c:v>
                      </c:pt>
                      <c:pt idx="3851">
                        <c:v>0.22570599999999999</c:v>
                      </c:pt>
                      <c:pt idx="3852">
                        <c:v>0.23242499999999999</c:v>
                      </c:pt>
                      <c:pt idx="3853">
                        <c:v>0.24002899999999999</c:v>
                      </c:pt>
                      <c:pt idx="3854">
                        <c:v>0.24795700000000001</c:v>
                      </c:pt>
                      <c:pt idx="3855">
                        <c:v>0.25569999999999998</c:v>
                      </c:pt>
                      <c:pt idx="3856">
                        <c:v>0.26282499999999998</c:v>
                      </c:pt>
                      <c:pt idx="3857">
                        <c:v>0.26899600000000001</c:v>
                      </c:pt>
                      <c:pt idx="3858">
                        <c:v>0.27398</c:v>
                      </c:pt>
                      <c:pt idx="3859">
                        <c:v>0.27764100000000003</c:v>
                      </c:pt>
                      <c:pt idx="3860">
                        <c:v>0.27992699999999998</c:v>
                      </c:pt>
                      <c:pt idx="3861">
                        <c:v>0.28084300000000001</c:v>
                      </c:pt>
                      <c:pt idx="3862">
                        <c:v>0.28042699999999998</c:v>
                      </c:pt>
                      <c:pt idx="3863">
                        <c:v>0.27873700000000001</c:v>
                      </c:pt>
                      <c:pt idx="3864">
                        <c:v>0.27585199999999999</c:v>
                      </c:pt>
                      <c:pt idx="3865">
                        <c:v>0.271895</c:v>
                      </c:pt>
                      <c:pt idx="3866">
                        <c:v>0.26705899999999999</c:v>
                      </c:pt>
                      <c:pt idx="3867">
                        <c:v>0.261631</c:v>
                      </c:pt>
                      <c:pt idx="3868">
                        <c:v>0.255996</c:v>
                      </c:pt>
                      <c:pt idx="3869">
                        <c:v>0.250612</c:v>
                      </c:pt>
                      <c:pt idx="3870">
                        <c:v>0.24595600000000001</c:v>
                      </c:pt>
                      <c:pt idx="3871">
                        <c:v>0.24245</c:v>
                      </c:pt>
                      <c:pt idx="3872">
                        <c:v>0.240373</c:v>
                      </c:pt>
                      <c:pt idx="3873">
                        <c:v>0.23979200000000001</c:v>
                      </c:pt>
                      <c:pt idx="3874">
                        <c:v>0.24051700000000001</c:v>
                      </c:pt>
                      <c:pt idx="3875">
                        <c:v>0.24209800000000001</c:v>
                      </c:pt>
                      <c:pt idx="3876">
                        <c:v>0.243867</c:v>
                      </c:pt>
                      <c:pt idx="3877">
                        <c:v>0.245036</c:v>
                      </c:pt>
                      <c:pt idx="3878">
                        <c:v>0.24481600000000001</c:v>
                      </c:pt>
                      <c:pt idx="3879">
                        <c:v>0.24255199999999999</c:v>
                      </c:pt>
                      <c:pt idx="3880">
                        <c:v>0.237842</c:v>
                      </c:pt>
                      <c:pt idx="3881">
                        <c:v>0.230605</c:v>
                      </c:pt>
                      <c:pt idx="3882">
                        <c:v>0.22109799999999999</c:v>
                      </c:pt>
                      <c:pt idx="3883">
                        <c:v>0.209865</c:v>
                      </c:pt>
                      <c:pt idx="3884">
                        <c:v>0.197633</c:v>
                      </c:pt>
                      <c:pt idx="3885">
                        <c:v>0.185193</c:v>
                      </c:pt>
                      <c:pt idx="3886">
                        <c:v>0.17326800000000001</c:v>
                      </c:pt>
                      <c:pt idx="3887">
                        <c:v>0.16242500000000001</c:v>
                      </c:pt>
                      <c:pt idx="3888">
                        <c:v>0.15301999999999999</c:v>
                      </c:pt>
                      <c:pt idx="3889">
                        <c:v>0.14519299999999999</c:v>
                      </c:pt>
                      <c:pt idx="3890">
                        <c:v>0.13891400000000001</c:v>
                      </c:pt>
                      <c:pt idx="3891">
                        <c:v>0.134047</c:v>
                      </c:pt>
                      <c:pt idx="3892">
                        <c:v>0.13044700000000001</c:v>
                      </c:pt>
                      <c:pt idx="3893">
                        <c:v>0.128048</c:v>
                      </c:pt>
                      <c:pt idx="3894">
                        <c:v>0.12695200000000001</c:v>
                      </c:pt>
                      <c:pt idx="3895">
                        <c:v>0.12750700000000001</c:v>
                      </c:pt>
                      <c:pt idx="3896">
                        <c:v>0.130357</c:v>
                      </c:pt>
                      <c:pt idx="3897">
                        <c:v>0.13647899999999999</c:v>
                      </c:pt>
                      <c:pt idx="3898">
                        <c:v>0.14719399999999999</c:v>
                      </c:pt>
                      <c:pt idx="3899">
                        <c:v>0.164155</c:v>
                      </c:pt>
                      <c:pt idx="3900">
                        <c:v>0.189304</c:v>
                      </c:pt>
                      <c:pt idx="3901">
                        <c:v>0.22479199999999999</c:v>
                      </c:pt>
                      <c:pt idx="3902">
                        <c:v>0.272864</c:v>
                      </c:pt>
                      <c:pt idx="3903">
                        <c:v>0.33569599999999999</c:v>
                      </c:pt>
                      <c:pt idx="3904">
                        <c:v>0.41521400000000003</c:v>
                      </c:pt>
                      <c:pt idx="3905">
                        <c:v>0.51289399999999996</c:v>
                      </c:pt>
                      <c:pt idx="3906">
                        <c:v>0.62958099999999995</c:v>
                      </c:pt>
                      <c:pt idx="3907">
                        <c:v>0.76535399999999998</c:v>
                      </c:pt>
                      <c:pt idx="3908">
                        <c:v>0.91944000000000004</c:v>
                      </c:pt>
                      <c:pt idx="3909">
                        <c:v>1.0902000000000001</c:v>
                      </c:pt>
                      <c:pt idx="3910">
                        <c:v>1.2751600000000001</c:v>
                      </c:pt>
                      <c:pt idx="3911">
                        <c:v>1.47109</c:v>
                      </c:pt>
                      <c:pt idx="3912">
                        <c:v>1.6740699999999999</c:v>
                      </c:pt>
                      <c:pt idx="3913">
                        <c:v>1.8796999999999999</c:v>
                      </c:pt>
                      <c:pt idx="3914">
                        <c:v>2.0832199999999998</c:v>
                      </c:pt>
                      <c:pt idx="3915">
                        <c:v>2.2797800000000001</c:v>
                      </c:pt>
                      <c:pt idx="3916">
                        <c:v>2.4647600000000001</c:v>
                      </c:pt>
                      <c:pt idx="3917">
                        <c:v>2.6341000000000001</c:v>
                      </c:pt>
                      <c:pt idx="3918">
                        <c:v>2.7846099999999998</c:v>
                      </c:pt>
                      <c:pt idx="3919">
                        <c:v>2.91425</c:v>
                      </c:pt>
                      <c:pt idx="3920">
                        <c:v>3.02223</c:v>
                      </c:pt>
                      <c:pt idx="3921">
                        <c:v>3.1089899999999999</c:v>
                      </c:pt>
                      <c:pt idx="3922">
                        <c:v>3.1760100000000002</c:v>
                      </c:pt>
                      <c:pt idx="3923">
                        <c:v>3.2255500000000001</c:v>
                      </c:pt>
                      <c:pt idx="3924">
                        <c:v>3.26031</c:v>
                      </c:pt>
                      <c:pt idx="3925">
                        <c:v>3.2831000000000001</c:v>
                      </c:pt>
                      <c:pt idx="3926">
                        <c:v>3.2966099999999998</c:v>
                      </c:pt>
                      <c:pt idx="3927">
                        <c:v>3.30321</c:v>
                      </c:pt>
                      <c:pt idx="3928">
                        <c:v>3.3048600000000001</c:v>
                      </c:pt>
                      <c:pt idx="3929">
                        <c:v>3.30308</c:v>
                      </c:pt>
                      <c:pt idx="3930">
                        <c:v>3.2990300000000001</c:v>
                      </c:pt>
                      <c:pt idx="3931">
                        <c:v>3.2935099999999999</c:v>
                      </c:pt>
                      <c:pt idx="3932">
                        <c:v>3.2870699999999999</c:v>
                      </c:pt>
                      <c:pt idx="3933">
                        <c:v>3.2800600000000002</c:v>
                      </c:pt>
                      <c:pt idx="3934">
                        <c:v>3.27271</c:v>
                      </c:pt>
                      <c:pt idx="3935">
                        <c:v>3.2651400000000002</c:v>
                      </c:pt>
                      <c:pt idx="3936">
                        <c:v>3.25745</c:v>
                      </c:pt>
                      <c:pt idx="3937">
                        <c:v>3.2496800000000001</c:v>
                      </c:pt>
                      <c:pt idx="3938">
                        <c:v>3.2418900000000002</c:v>
                      </c:pt>
                      <c:pt idx="3939">
                        <c:v>3.2341099999999998</c:v>
                      </c:pt>
                      <c:pt idx="3940">
                        <c:v>3.2263600000000001</c:v>
                      </c:pt>
                      <c:pt idx="3941">
                        <c:v>3.2186900000000001</c:v>
                      </c:pt>
                      <c:pt idx="3942">
                        <c:v>3.2111100000000001</c:v>
                      </c:pt>
                      <c:pt idx="3943">
                        <c:v>3.20364</c:v>
                      </c:pt>
                      <c:pt idx="3944">
                        <c:v>3.1962799999999998</c:v>
                      </c:pt>
                      <c:pt idx="3945">
                        <c:v>3.1890299999999998</c:v>
                      </c:pt>
                      <c:pt idx="3946">
                        <c:v>3.18187</c:v>
                      </c:pt>
                      <c:pt idx="3947">
                        <c:v>3.1747700000000001</c:v>
                      </c:pt>
                      <c:pt idx="3948">
                        <c:v>3.1677300000000002</c:v>
                      </c:pt>
                      <c:pt idx="3949">
                        <c:v>3.1607099999999999</c:v>
                      </c:pt>
                      <c:pt idx="3950">
                        <c:v>3.1537000000000002</c:v>
                      </c:pt>
                      <c:pt idx="3951">
                        <c:v>3.1466699999999999</c:v>
                      </c:pt>
                      <c:pt idx="3952">
                        <c:v>3.1396000000000002</c:v>
                      </c:pt>
                      <c:pt idx="3953">
                        <c:v>3.1324700000000001</c:v>
                      </c:pt>
                      <c:pt idx="3954">
                        <c:v>3.1252499999999999</c:v>
                      </c:pt>
                      <c:pt idx="3955">
                        <c:v>3.1179299999999999</c:v>
                      </c:pt>
                      <c:pt idx="3956">
                        <c:v>3.1104699999999998</c:v>
                      </c:pt>
                      <c:pt idx="3957">
                        <c:v>3.1028600000000002</c:v>
                      </c:pt>
                      <c:pt idx="3958">
                        <c:v>3.0950899999999999</c:v>
                      </c:pt>
                      <c:pt idx="3959">
                        <c:v>3.0871599999999999</c:v>
                      </c:pt>
                      <c:pt idx="3960">
                        <c:v>3.0790999999999999</c:v>
                      </c:pt>
                      <c:pt idx="3961">
                        <c:v>3.0709300000000002</c:v>
                      </c:pt>
                      <c:pt idx="3962">
                        <c:v>3.0627</c:v>
                      </c:pt>
                      <c:pt idx="3963">
                        <c:v>3.0544799999999999</c:v>
                      </c:pt>
                      <c:pt idx="3964">
                        <c:v>3.0463300000000002</c:v>
                      </c:pt>
                      <c:pt idx="3965">
                        <c:v>3.0382899999999999</c:v>
                      </c:pt>
                      <c:pt idx="3966">
                        <c:v>3.03043</c:v>
                      </c:pt>
                      <c:pt idx="3967">
                        <c:v>3.0227300000000001</c:v>
                      </c:pt>
                      <c:pt idx="3968">
                        <c:v>3.01519</c:v>
                      </c:pt>
                      <c:pt idx="3969">
                        <c:v>3.0077500000000001</c:v>
                      </c:pt>
                      <c:pt idx="3970">
                        <c:v>3.0003299999999999</c:v>
                      </c:pt>
                      <c:pt idx="3971">
                        <c:v>2.99282</c:v>
                      </c:pt>
                      <c:pt idx="3972">
                        <c:v>2.9851200000000002</c:v>
                      </c:pt>
                      <c:pt idx="3973">
                        <c:v>2.9771100000000001</c:v>
                      </c:pt>
                      <c:pt idx="3974">
                        <c:v>2.96868</c:v>
                      </c:pt>
                      <c:pt idx="3975">
                        <c:v>2.95973</c:v>
                      </c:pt>
                      <c:pt idx="3976">
                        <c:v>2.9502100000000002</c:v>
                      </c:pt>
                      <c:pt idx="3977">
                        <c:v>2.9400599999999999</c:v>
                      </c:pt>
                      <c:pt idx="3978">
                        <c:v>2.9292400000000001</c:v>
                      </c:pt>
                      <c:pt idx="3979">
                        <c:v>2.91778</c:v>
                      </c:pt>
                      <c:pt idx="3980">
                        <c:v>2.9057300000000001</c:v>
                      </c:pt>
                      <c:pt idx="3981">
                        <c:v>2.8932099999999998</c:v>
                      </c:pt>
                      <c:pt idx="3982">
                        <c:v>2.8804099999999999</c:v>
                      </c:pt>
                      <c:pt idx="3983">
                        <c:v>2.8675799999999998</c:v>
                      </c:pt>
                      <c:pt idx="3984">
                        <c:v>2.8550300000000002</c:v>
                      </c:pt>
                      <c:pt idx="3985">
                        <c:v>2.8430900000000001</c:v>
                      </c:pt>
                      <c:pt idx="3986">
                        <c:v>2.8320699999999999</c:v>
                      </c:pt>
                      <c:pt idx="3987">
                        <c:v>2.8221699999999998</c:v>
                      </c:pt>
                      <c:pt idx="3988">
                        <c:v>2.8134700000000001</c:v>
                      </c:pt>
                      <c:pt idx="3989">
                        <c:v>2.8058999999999998</c:v>
                      </c:pt>
                      <c:pt idx="3990">
                        <c:v>2.79921</c:v>
                      </c:pt>
                      <c:pt idx="3991">
                        <c:v>2.7930100000000002</c:v>
                      </c:pt>
                      <c:pt idx="3992">
                        <c:v>2.7868400000000002</c:v>
                      </c:pt>
                      <c:pt idx="3993">
                        <c:v>2.78024</c:v>
                      </c:pt>
                      <c:pt idx="3994">
                        <c:v>2.7728299999999999</c:v>
                      </c:pt>
                      <c:pt idx="3995">
                        <c:v>2.7643599999999999</c:v>
                      </c:pt>
                      <c:pt idx="3996">
                        <c:v>2.7547700000000002</c:v>
                      </c:pt>
                      <c:pt idx="3997">
                        <c:v>2.7441399999999998</c:v>
                      </c:pt>
                      <c:pt idx="3998">
                        <c:v>2.7327400000000002</c:v>
                      </c:pt>
                      <c:pt idx="3999">
                        <c:v>2.72085</c:v>
                      </c:pt>
                      <c:pt idx="4000">
                        <c:v>2.7087699999999999</c:v>
                      </c:pt>
                      <c:pt idx="4001">
                        <c:v>2.6966899999999998</c:v>
                      </c:pt>
                      <c:pt idx="4002">
                        <c:v>2.6846899999999998</c:v>
                      </c:pt>
                      <c:pt idx="4003">
                        <c:v>2.6726899999999998</c:v>
                      </c:pt>
                      <c:pt idx="4004">
                        <c:v>2.66052</c:v>
                      </c:pt>
                      <c:pt idx="4005">
                        <c:v>2.64798</c:v>
                      </c:pt>
                      <c:pt idx="4006">
                        <c:v>2.6349399999999998</c:v>
                      </c:pt>
                      <c:pt idx="4007">
                        <c:v>2.6214</c:v>
                      </c:pt>
                      <c:pt idx="4008">
                        <c:v>2.60758</c:v>
                      </c:pt>
                      <c:pt idx="4009">
                        <c:v>2.59388</c:v>
                      </c:pt>
                      <c:pt idx="4010">
                        <c:v>2.5808200000000001</c:v>
                      </c:pt>
                      <c:pt idx="4011">
                        <c:v>2.569</c:v>
                      </c:pt>
                      <c:pt idx="4012">
                        <c:v>2.5589400000000002</c:v>
                      </c:pt>
                      <c:pt idx="4013">
                        <c:v>2.5510600000000001</c:v>
                      </c:pt>
                      <c:pt idx="4014">
                        <c:v>2.5455299999999998</c:v>
                      </c:pt>
                      <c:pt idx="4015">
                        <c:v>2.5423200000000001</c:v>
                      </c:pt>
                      <c:pt idx="4016">
                        <c:v>2.5411800000000002</c:v>
                      </c:pt>
                      <c:pt idx="4017">
                        <c:v>2.5417200000000002</c:v>
                      </c:pt>
                      <c:pt idx="4018">
                        <c:v>2.5434199999999998</c:v>
                      </c:pt>
                      <c:pt idx="4019">
                        <c:v>2.5457900000000002</c:v>
                      </c:pt>
                      <c:pt idx="4020">
                        <c:v>2.5483799999999999</c:v>
                      </c:pt>
                      <c:pt idx="4021">
                        <c:v>2.5508500000000001</c:v>
                      </c:pt>
                      <c:pt idx="4022">
                        <c:v>2.55301</c:v>
                      </c:pt>
                      <c:pt idx="4023">
                        <c:v>2.5547800000000001</c:v>
                      </c:pt>
                      <c:pt idx="4024">
                        <c:v>2.5561500000000001</c:v>
                      </c:pt>
                      <c:pt idx="4025">
                        <c:v>2.5571199999999998</c:v>
                      </c:pt>
                      <c:pt idx="4026">
                        <c:v>2.5576500000000002</c:v>
                      </c:pt>
                      <c:pt idx="4027">
                        <c:v>2.5575700000000001</c:v>
                      </c:pt>
                      <c:pt idx="4028">
                        <c:v>2.5566300000000002</c:v>
                      </c:pt>
                      <c:pt idx="4029">
                        <c:v>2.5545300000000002</c:v>
                      </c:pt>
                      <c:pt idx="4030">
                        <c:v>2.5509900000000001</c:v>
                      </c:pt>
                      <c:pt idx="4031">
                        <c:v>2.54583</c:v>
                      </c:pt>
                      <c:pt idx="4032">
                        <c:v>2.5390600000000001</c:v>
                      </c:pt>
                      <c:pt idx="4033">
                        <c:v>2.5308799999999998</c:v>
                      </c:pt>
                      <c:pt idx="4034">
                        <c:v>2.5217000000000001</c:v>
                      </c:pt>
                      <c:pt idx="4035">
                        <c:v>2.5120399999999998</c:v>
                      </c:pt>
                      <c:pt idx="4036">
                        <c:v>2.5024600000000001</c:v>
                      </c:pt>
                      <c:pt idx="4037">
                        <c:v>2.49343</c:v>
                      </c:pt>
                      <c:pt idx="4038">
                        <c:v>2.48529</c:v>
                      </c:pt>
                      <c:pt idx="4039">
                        <c:v>2.4781599999999999</c:v>
                      </c:pt>
                      <c:pt idx="4040">
                        <c:v>2.4719699999999998</c:v>
                      </c:pt>
                      <c:pt idx="4041">
                        <c:v>2.4664999999999999</c:v>
                      </c:pt>
                      <c:pt idx="4042">
                        <c:v>2.4614199999999999</c:v>
                      </c:pt>
                      <c:pt idx="4043">
                        <c:v>2.4563999999999999</c:v>
                      </c:pt>
                      <c:pt idx="4044">
                        <c:v>2.45112</c:v>
                      </c:pt>
                      <c:pt idx="4045">
                        <c:v>2.44537</c:v>
                      </c:pt>
                      <c:pt idx="4046">
                        <c:v>2.43899</c:v>
                      </c:pt>
                      <c:pt idx="4047">
                        <c:v>2.4319099999999998</c:v>
                      </c:pt>
                      <c:pt idx="4048">
                        <c:v>2.4241100000000002</c:v>
                      </c:pt>
                      <c:pt idx="4049">
                        <c:v>2.4156300000000002</c:v>
                      </c:pt>
                      <c:pt idx="4050">
                        <c:v>2.4064999999999999</c:v>
                      </c:pt>
                      <c:pt idx="4051">
                        <c:v>2.3968099999999999</c:v>
                      </c:pt>
                      <c:pt idx="4052">
                        <c:v>2.38666</c:v>
                      </c:pt>
                      <c:pt idx="4053">
                        <c:v>2.3762300000000001</c:v>
                      </c:pt>
                      <c:pt idx="4054">
                        <c:v>2.36578</c:v>
                      </c:pt>
                      <c:pt idx="4055">
                        <c:v>2.35562</c:v>
                      </c:pt>
                      <c:pt idx="4056">
                        <c:v>2.34613</c:v>
                      </c:pt>
                      <c:pt idx="4057">
                        <c:v>2.3376899999999998</c:v>
                      </c:pt>
                      <c:pt idx="4058">
                        <c:v>2.3306399999999998</c:v>
                      </c:pt>
                      <c:pt idx="4059">
                        <c:v>2.3252299999999999</c:v>
                      </c:pt>
                      <c:pt idx="4060">
                        <c:v>2.32158</c:v>
                      </c:pt>
                      <c:pt idx="4061">
                        <c:v>2.3196699999999999</c:v>
                      </c:pt>
                      <c:pt idx="4062">
                        <c:v>2.31935</c:v>
                      </c:pt>
                      <c:pt idx="4063">
                        <c:v>2.3203299999999998</c:v>
                      </c:pt>
                      <c:pt idx="4064">
                        <c:v>2.32226</c:v>
                      </c:pt>
                      <c:pt idx="4065">
                        <c:v>2.3247499999999999</c:v>
                      </c:pt>
                      <c:pt idx="4066">
                        <c:v>2.32741</c:v>
                      </c:pt>
                      <c:pt idx="4067">
                        <c:v>2.3298899999999998</c:v>
                      </c:pt>
                      <c:pt idx="4068">
                        <c:v>2.3319100000000001</c:v>
                      </c:pt>
                      <c:pt idx="4069">
                        <c:v>2.3332700000000002</c:v>
                      </c:pt>
                      <c:pt idx="4070">
                        <c:v>2.3338199999999998</c:v>
                      </c:pt>
                      <c:pt idx="4071">
                        <c:v>2.3335300000000001</c:v>
                      </c:pt>
                      <c:pt idx="4072">
                        <c:v>2.3323800000000001</c:v>
                      </c:pt>
                      <c:pt idx="4073">
                        <c:v>2.3304200000000002</c:v>
                      </c:pt>
                      <c:pt idx="4074">
                        <c:v>2.3277100000000002</c:v>
                      </c:pt>
                      <c:pt idx="4075">
                        <c:v>2.3243299999999998</c:v>
                      </c:pt>
                      <c:pt idx="4076">
                        <c:v>2.3203499999999999</c:v>
                      </c:pt>
                      <c:pt idx="4077">
                        <c:v>2.3158400000000001</c:v>
                      </c:pt>
                      <c:pt idx="4078">
                        <c:v>2.3108200000000001</c:v>
                      </c:pt>
                      <c:pt idx="4079">
                        <c:v>2.3052999999999999</c:v>
                      </c:pt>
                      <c:pt idx="4080">
                        <c:v>2.29922</c:v>
                      </c:pt>
                      <c:pt idx="4081">
                        <c:v>2.29236</c:v>
                      </c:pt>
                      <c:pt idx="4082">
                        <c:v>2.2843</c:v>
                      </c:pt>
                      <c:pt idx="4083">
                        <c:v>2.2742599999999999</c:v>
                      </c:pt>
                      <c:pt idx="4084">
                        <c:v>2.2609900000000001</c:v>
                      </c:pt>
                      <c:pt idx="4085">
                        <c:v>2.2426499999999998</c:v>
                      </c:pt>
                      <c:pt idx="4086">
                        <c:v>2.21678</c:v>
                      </c:pt>
                      <c:pt idx="4087">
                        <c:v>2.1803400000000002</c:v>
                      </c:pt>
                      <c:pt idx="4088">
                        <c:v>2.1299100000000002</c:v>
                      </c:pt>
                      <c:pt idx="4089">
                        <c:v>2.0620500000000002</c:v>
                      </c:pt>
                      <c:pt idx="4090">
                        <c:v>1.9738500000000001</c:v>
                      </c:pt>
                      <c:pt idx="4091">
                        <c:v>1.8634500000000001</c:v>
                      </c:pt>
                      <c:pt idx="4092">
                        <c:v>1.7306699999999999</c:v>
                      </c:pt>
                      <c:pt idx="4093">
                        <c:v>1.57731</c:v>
                      </c:pt>
                      <c:pt idx="4094">
                        <c:v>1.4073199999999999</c:v>
                      </c:pt>
                      <c:pt idx="4095">
                        <c:v>1.22651</c:v>
                      </c:pt>
                    </c:numCache>
                  </c:numRef>
                </c:yVal>
                <c:smooth val="0"/>
                <c:extLst xmlns:c15="http://schemas.microsoft.com/office/drawing/2012/chart">
                  <c:ext xmlns:c16="http://schemas.microsoft.com/office/drawing/2014/chart" uri="{C3380CC4-5D6E-409C-BE32-E72D297353CC}">
                    <c16:uniqueId val="{00000004-6D2D-45B8-BA73-AF02B45D60CD}"/>
                  </c:ext>
                </c:extLst>
              </c15:ser>
            </c15:filteredScatterSeries>
            <c15:filteredScatterSeries>
              <c15:ser>
                <c:idx val="2"/>
                <c:order val="3"/>
                <c:tx>
                  <c:v>100</c:v>
                </c:tx>
                <c:spPr>
                  <a:ln w="19050" cap="rnd">
                    <a:solidFill>
                      <a:srgbClr val="0066FF"/>
                    </a:solidFill>
                    <a:round/>
                  </a:ln>
                  <a:effectLst/>
                </c:spPr>
                <c:marker>
                  <c:symbol val="none"/>
                </c:marker>
                <c:xVal>
                  <c:numRef>
                    <c:extLst xmlns:c15="http://schemas.microsoft.com/office/drawing/2012/chart">
                      <c:ext xmlns:c15="http://schemas.microsoft.com/office/drawing/2012/chart" uri="{02D57815-91ED-43cb-92C2-25804820EDAC}">
                        <c15:formulaRef>
                          <c15:sqref>'TOAFluxvsFreq (2)'!$A$3:$A$4098</c15:sqref>
                        </c15:formulaRef>
                      </c:ext>
                    </c:extLst>
                    <c:numCache>
                      <c:formatCode>0.00E+00</c:formatCode>
                      <c:ptCount val="4096"/>
                      <c:pt idx="0">
                        <c:v>0.61047600000000002</c:v>
                      </c:pt>
                      <c:pt idx="1">
                        <c:v>1.22095</c:v>
                      </c:pt>
                      <c:pt idx="2">
                        <c:v>1.8314299999999999</c:v>
                      </c:pt>
                      <c:pt idx="3">
                        <c:v>2.4419</c:v>
                      </c:pt>
                      <c:pt idx="4">
                        <c:v>3.0523799999999999</c:v>
                      </c:pt>
                      <c:pt idx="5">
                        <c:v>3.6628599999999998</c:v>
                      </c:pt>
                      <c:pt idx="6">
                        <c:v>4.2733299999999996</c:v>
                      </c:pt>
                      <c:pt idx="7">
                        <c:v>4.8838100000000004</c:v>
                      </c:pt>
                      <c:pt idx="8">
                        <c:v>5.4942900000000003</c:v>
                      </c:pt>
                      <c:pt idx="9">
                        <c:v>6.1047599999999997</c:v>
                      </c:pt>
                      <c:pt idx="10">
                        <c:v>6.7152399999999997</c:v>
                      </c:pt>
                      <c:pt idx="11">
                        <c:v>7.3257099999999999</c:v>
                      </c:pt>
                      <c:pt idx="12">
                        <c:v>7.9361899999999999</c:v>
                      </c:pt>
                      <c:pt idx="13">
                        <c:v>8.5466700000000007</c:v>
                      </c:pt>
                      <c:pt idx="14">
                        <c:v>9.1571400000000001</c:v>
                      </c:pt>
                      <c:pt idx="15">
                        <c:v>9.7676200000000009</c:v>
                      </c:pt>
                      <c:pt idx="16">
                        <c:v>10.3781</c:v>
                      </c:pt>
                      <c:pt idx="17">
                        <c:v>10.9886</c:v>
                      </c:pt>
                      <c:pt idx="18">
                        <c:v>11.599</c:v>
                      </c:pt>
                      <c:pt idx="19">
                        <c:v>12.2095</c:v>
                      </c:pt>
                      <c:pt idx="20">
                        <c:v>12.82</c:v>
                      </c:pt>
                      <c:pt idx="21">
                        <c:v>13.4305</c:v>
                      </c:pt>
                      <c:pt idx="22">
                        <c:v>14.041</c:v>
                      </c:pt>
                      <c:pt idx="23">
                        <c:v>14.651400000000001</c:v>
                      </c:pt>
                      <c:pt idx="24">
                        <c:v>15.261900000000001</c:v>
                      </c:pt>
                      <c:pt idx="25">
                        <c:v>15.872400000000001</c:v>
                      </c:pt>
                      <c:pt idx="26">
                        <c:v>16.482900000000001</c:v>
                      </c:pt>
                      <c:pt idx="27">
                        <c:v>17.093299999999999</c:v>
                      </c:pt>
                      <c:pt idx="28">
                        <c:v>17.703800000000001</c:v>
                      </c:pt>
                      <c:pt idx="29">
                        <c:v>18.314299999999999</c:v>
                      </c:pt>
                      <c:pt idx="30">
                        <c:v>18.924800000000001</c:v>
                      </c:pt>
                      <c:pt idx="31">
                        <c:v>19.5352</c:v>
                      </c:pt>
                      <c:pt idx="32">
                        <c:v>20.145700000000001</c:v>
                      </c:pt>
                      <c:pt idx="33">
                        <c:v>20.7562</c:v>
                      </c:pt>
                      <c:pt idx="34">
                        <c:v>21.366700000000002</c:v>
                      </c:pt>
                      <c:pt idx="35">
                        <c:v>21.9771</c:v>
                      </c:pt>
                      <c:pt idx="36">
                        <c:v>22.587599999999998</c:v>
                      </c:pt>
                      <c:pt idx="37">
                        <c:v>23.1981</c:v>
                      </c:pt>
                      <c:pt idx="38">
                        <c:v>23.808599999999998</c:v>
                      </c:pt>
                      <c:pt idx="39">
                        <c:v>24.419</c:v>
                      </c:pt>
                      <c:pt idx="40">
                        <c:v>25.029499999999999</c:v>
                      </c:pt>
                      <c:pt idx="41">
                        <c:v>25.64</c:v>
                      </c:pt>
                      <c:pt idx="42">
                        <c:v>26.250499999999999</c:v>
                      </c:pt>
                      <c:pt idx="43">
                        <c:v>26.861000000000001</c:v>
                      </c:pt>
                      <c:pt idx="44">
                        <c:v>27.471399999999999</c:v>
                      </c:pt>
                      <c:pt idx="45">
                        <c:v>28.081900000000001</c:v>
                      </c:pt>
                      <c:pt idx="46">
                        <c:v>28.692399999999999</c:v>
                      </c:pt>
                      <c:pt idx="47">
                        <c:v>29.302900000000001</c:v>
                      </c:pt>
                      <c:pt idx="48">
                        <c:v>29.9133</c:v>
                      </c:pt>
                      <c:pt idx="49">
                        <c:v>30.523800000000001</c:v>
                      </c:pt>
                      <c:pt idx="50">
                        <c:v>31.1343</c:v>
                      </c:pt>
                      <c:pt idx="51">
                        <c:v>31.744800000000001</c:v>
                      </c:pt>
                      <c:pt idx="52">
                        <c:v>32.355200000000004</c:v>
                      </c:pt>
                      <c:pt idx="53">
                        <c:v>32.965699999999998</c:v>
                      </c:pt>
                      <c:pt idx="54">
                        <c:v>33.5762</c:v>
                      </c:pt>
                      <c:pt idx="55">
                        <c:v>34.186700000000002</c:v>
                      </c:pt>
                      <c:pt idx="56">
                        <c:v>34.7971</c:v>
                      </c:pt>
                      <c:pt idx="57">
                        <c:v>35.407600000000002</c:v>
                      </c:pt>
                      <c:pt idx="58">
                        <c:v>36.018099999999997</c:v>
                      </c:pt>
                      <c:pt idx="59">
                        <c:v>36.628599999999999</c:v>
                      </c:pt>
                      <c:pt idx="60">
                        <c:v>37.238999999999997</c:v>
                      </c:pt>
                      <c:pt idx="61">
                        <c:v>37.849499999999999</c:v>
                      </c:pt>
                      <c:pt idx="62">
                        <c:v>38.46</c:v>
                      </c:pt>
                      <c:pt idx="63">
                        <c:v>39.070500000000003</c:v>
                      </c:pt>
                      <c:pt idx="64">
                        <c:v>39.680999999999997</c:v>
                      </c:pt>
                      <c:pt idx="65">
                        <c:v>40.291400000000003</c:v>
                      </c:pt>
                      <c:pt idx="66">
                        <c:v>40.901899999999998</c:v>
                      </c:pt>
                      <c:pt idx="67">
                        <c:v>41.5124</c:v>
                      </c:pt>
                      <c:pt idx="68">
                        <c:v>42.122900000000001</c:v>
                      </c:pt>
                      <c:pt idx="69">
                        <c:v>42.7333</c:v>
                      </c:pt>
                      <c:pt idx="70">
                        <c:v>43.343800000000002</c:v>
                      </c:pt>
                      <c:pt idx="71">
                        <c:v>43.954300000000003</c:v>
                      </c:pt>
                      <c:pt idx="72">
                        <c:v>44.564799999999998</c:v>
                      </c:pt>
                      <c:pt idx="73">
                        <c:v>45.175199999999997</c:v>
                      </c:pt>
                      <c:pt idx="74">
                        <c:v>45.785699999999999</c:v>
                      </c:pt>
                      <c:pt idx="75">
                        <c:v>46.3962</c:v>
                      </c:pt>
                      <c:pt idx="76">
                        <c:v>47.006700000000002</c:v>
                      </c:pt>
                      <c:pt idx="77">
                        <c:v>47.617100000000001</c:v>
                      </c:pt>
                      <c:pt idx="78">
                        <c:v>48.227600000000002</c:v>
                      </c:pt>
                      <c:pt idx="79">
                        <c:v>48.838099999999997</c:v>
                      </c:pt>
                      <c:pt idx="80">
                        <c:v>49.448599999999999</c:v>
                      </c:pt>
                      <c:pt idx="81">
                        <c:v>50.058999999999997</c:v>
                      </c:pt>
                      <c:pt idx="82">
                        <c:v>50.669499999999999</c:v>
                      </c:pt>
                      <c:pt idx="83">
                        <c:v>51.28</c:v>
                      </c:pt>
                      <c:pt idx="84">
                        <c:v>51.890500000000003</c:v>
                      </c:pt>
                      <c:pt idx="85">
                        <c:v>52.500999999999998</c:v>
                      </c:pt>
                      <c:pt idx="86">
                        <c:v>53.111400000000003</c:v>
                      </c:pt>
                      <c:pt idx="87">
                        <c:v>53.721899999999998</c:v>
                      </c:pt>
                      <c:pt idx="88">
                        <c:v>54.3324</c:v>
                      </c:pt>
                      <c:pt idx="89">
                        <c:v>54.942900000000002</c:v>
                      </c:pt>
                      <c:pt idx="90">
                        <c:v>55.5533</c:v>
                      </c:pt>
                      <c:pt idx="91">
                        <c:v>56.163800000000002</c:v>
                      </c:pt>
                      <c:pt idx="92">
                        <c:v>56.774299999999997</c:v>
                      </c:pt>
                      <c:pt idx="93">
                        <c:v>57.384799999999998</c:v>
                      </c:pt>
                      <c:pt idx="94">
                        <c:v>57.995199999999997</c:v>
                      </c:pt>
                      <c:pt idx="95">
                        <c:v>58.605699999999999</c:v>
                      </c:pt>
                      <c:pt idx="96">
                        <c:v>59.216200000000001</c:v>
                      </c:pt>
                      <c:pt idx="97">
                        <c:v>59.826700000000002</c:v>
                      </c:pt>
                      <c:pt idx="98">
                        <c:v>60.437100000000001</c:v>
                      </c:pt>
                      <c:pt idx="99">
                        <c:v>61.047600000000003</c:v>
                      </c:pt>
                      <c:pt idx="100">
                        <c:v>61.658099999999997</c:v>
                      </c:pt>
                      <c:pt idx="101">
                        <c:v>62.268599999999999</c:v>
                      </c:pt>
                      <c:pt idx="102">
                        <c:v>62.878999999999998</c:v>
                      </c:pt>
                      <c:pt idx="103">
                        <c:v>63.4895</c:v>
                      </c:pt>
                      <c:pt idx="104">
                        <c:v>64.099999999999994</c:v>
                      </c:pt>
                      <c:pt idx="105">
                        <c:v>64.710499999999996</c:v>
                      </c:pt>
                      <c:pt idx="106">
                        <c:v>65.320999999999998</c:v>
                      </c:pt>
                      <c:pt idx="107">
                        <c:v>65.931399999999996</c:v>
                      </c:pt>
                      <c:pt idx="108">
                        <c:v>66.541899999999998</c:v>
                      </c:pt>
                      <c:pt idx="109">
                        <c:v>67.1524</c:v>
                      </c:pt>
                      <c:pt idx="110">
                        <c:v>67.762900000000002</c:v>
                      </c:pt>
                      <c:pt idx="111">
                        <c:v>68.3733</c:v>
                      </c:pt>
                      <c:pt idx="112">
                        <c:v>68.983800000000002</c:v>
                      </c:pt>
                      <c:pt idx="113">
                        <c:v>69.594300000000004</c:v>
                      </c:pt>
                      <c:pt idx="114">
                        <c:v>70.204800000000006</c:v>
                      </c:pt>
                      <c:pt idx="115">
                        <c:v>70.815200000000004</c:v>
                      </c:pt>
                      <c:pt idx="116">
                        <c:v>71.425700000000006</c:v>
                      </c:pt>
                      <c:pt idx="117">
                        <c:v>72.036199999999994</c:v>
                      </c:pt>
                      <c:pt idx="118">
                        <c:v>72.646699999999996</c:v>
                      </c:pt>
                      <c:pt idx="119">
                        <c:v>73.257099999999994</c:v>
                      </c:pt>
                      <c:pt idx="120">
                        <c:v>73.867599999999996</c:v>
                      </c:pt>
                      <c:pt idx="121">
                        <c:v>74.478099999999998</c:v>
                      </c:pt>
                      <c:pt idx="122">
                        <c:v>75.0886</c:v>
                      </c:pt>
                      <c:pt idx="123">
                        <c:v>75.698999999999998</c:v>
                      </c:pt>
                      <c:pt idx="124">
                        <c:v>76.3095</c:v>
                      </c:pt>
                      <c:pt idx="125">
                        <c:v>76.92</c:v>
                      </c:pt>
                      <c:pt idx="126">
                        <c:v>77.530500000000004</c:v>
                      </c:pt>
                      <c:pt idx="127">
                        <c:v>78.141000000000005</c:v>
                      </c:pt>
                      <c:pt idx="128">
                        <c:v>78.751400000000004</c:v>
                      </c:pt>
                      <c:pt idx="129">
                        <c:v>79.361900000000006</c:v>
                      </c:pt>
                      <c:pt idx="130">
                        <c:v>79.972399999999993</c:v>
                      </c:pt>
                      <c:pt idx="131">
                        <c:v>80.582899999999995</c:v>
                      </c:pt>
                      <c:pt idx="132">
                        <c:v>81.193299999999994</c:v>
                      </c:pt>
                      <c:pt idx="133">
                        <c:v>81.803799999999995</c:v>
                      </c:pt>
                      <c:pt idx="134">
                        <c:v>82.414299999999997</c:v>
                      </c:pt>
                      <c:pt idx="135">
                        <c:v>83.024799999999999</c:v>
                      </c:pt>
                      <c:pt idx="136">
                        <c:v>83.635199999999998</c:v>
                      </c:pt>
                      <c:pt idx="137">
                        <c:v>84.245699999999999</c:v>
                      </c:pt>
                      <c:pt idx="138">
                        <c:v>84.856200000000001</c:v>
                      </c:pt>
                      <c:pt idx="139">
                        <c:v>85.466700000000003</c:v>
                      </c:pt>
                      <c:pt idx="140">
                        <c:v>86.077100000000002</c:v>
                      </c:pt>
                      <c:pt idx="141">
                        <c:v>86.687600000000003</c:v>
                      </c:pt>
                      <c:pt idx="142">
                        <c:v>87.298100000000005</c:v>
                      </c:pt>
                      <c:pt idx="143">
                        <c:v>87.908600000000007</c:v>
                      </c:pt>
                      <c:pt idx="144">
                        <c:v>88.519000000000005</c:v>
                      </c:pt>
                      <c:pt idx="145">
                        <c:v>89.129499999999993</c:v>
                      </c:pt>
                      <c:pt idx="146">
                        <c:v>89.74</c:v>
                      </c:pt>
                      <c:pt idx="147">
                        <c:v>90.350499999999997</c:v>
                      </c:pt>
                      <c:pt idx="148">
                        <c:v>90.960999999999999</c:v>
                      </c:pt>
                      <c:pt idx="149">
                        <c:v>91.571399999999997</c:v>
                      </c:pt>
                      <c:pt idx="150">
                        <c:v>92.181899999999999</c:v>
                      </c:pt>
                      <c:pt idx="151">
                        <c:v>92.792400000000001</c:v>
                      </c:pt>
                      <c:pt idx="152">
                        <c:v>93.402900000000002</c:v>
                      </c:pt>
                      <c:pt idx="153">
                        <c:v>94.013300000000001</c:v>
                      </c:pt>
                      <c:pt idx="154">
                        <c:v>94.623800000000003</c:v>
                      </c:pt>
                      <c:pt idx="155">
                        <c:v>95.234300000000005</c:v>
                      </c:pt>
                      <c:pt idx="156">
                        <c:v>95.844800000000006</c:v>
                      </c:pt>
                      <c:pt idx="157">
                        <c:v>96.455200000000005</c:v>
                      </c:pt>
                      <c:pt idx="158">
                        <c:v>97.065700000000007</c:v>
                      </c:pt>
                      <c:pt idx="159">
                        <c:v>97.676199999999994</c:v>
                      </c:pt>
                      <c:pt idx="160">
                        <c:v>98.286699999999996</c:v>
                      </c:pt>
                      <c:pt idx="161">
                        <c:v>98.897099999999995</c:v>
                      </c:pt>
                      <c:pt idx="162">
                        <c:v>99.507599999999996</c:v>
                      </c:pt>
                      <c:pt idx="163">
                        <c:v>100.11799999999999</c:v>
                      </c:pt>
                      <c:pt idx="164">
                        <c:v>100.729</c:v>
                      </c:pt>
                      <c:pt idx="165">
                        <c:v>101.339</c:v>
                      </c:pt>
                      <c:pt idx="166">
                        <c:v>101.95</c:v>
                      </c:pt>
                      <c:pt idx="167">
                        <c:v>102.56</c:v>
                      </c:pt>
                      <c:pt idx="168">
                        <c:v>103.17</c:v>
                      </c:pt>
                      <c:pt idx="169">
                        <c:v>103.78100000000001</c:v>
                      </c:pt>
                      <c:pt idx="170">
                        <c:v>104.39100000000001</c:v>
                      </c:pt>
                      <c:pt idx="171">
                        <c:v>105.002</c:v>
                      </c:pt>
                      <c:pt idx="172">
                        <c:v>105.61199999999999</c:v>
                      </c:pt>
                      <c:pt idx="173">
                        <c:v>106.223</c:v>
                      </c:pt>
                      <c:pt idx="174">
                        <c:v>106.833</c:v>
                      </c:pt>
                      <c:pt idx="175">
                        <c:v>107.444</c:v>
                      </c:pt>
                      <c:pt idx="176">
                        <c:v>108.054</c:v>
                      </c:pt>
                      <c:pt idx="177">
                        <c:v>108.66500000000001</c:v>
                      </c:pt>
                      <c:pt idx="178">
                        <c:v>109.27500000000001</c:v>
                      </c:pt>
                      <c:pt idx="179">
                        <c:v>109.886</c:v>
                      </c:pt>
                      <c:pt idx="180">
                        <c:v>110.496</c:v>
                      </c:pt>
                      <c:pt idx="181">
                        <c:v>111.107</c:v>
                      </c:pt>
                      <c:pt idx="182">
                        <c:v>111.717</c:v>
                      </c:pt>
                      <c:pt idx="183">
                        <c:v>112.328</c:v>
                      </c:pt>
                      <c:pt idx="184">
                        <c:v>112.938</c:v>
                      </c:pt>
                      <c:pt idx="185">
                        <c:v>113.54900000000001</c:v>
                      </c:pt>
                      <c:pt idx="186">
                        <c:v>114.15900000000001</c:v>
                      </c:pt>
                      <c:pt idx="187">
                        <c:v>114.77</c:v>
                      </c:pt>
                      <c:pt idx="188">
                        <c:v>115.38</c:v>
                      </c:pt>
                      <c:pt idx="189">
                        <c:v>115.99</c:v>
                      </c:pt>
                      <c:pt idx="190">
                        <c:v>116.601</c:v>
                      </c:pt>
                      <c:pt idx="191">
                        <c:v>117.211</c:v>
                      </c:pt>
                      <c:pt idx="192">
                        <c:v>117.822</c:v>
                      </c:pt>
                      <c:pt idx="193">
                        <c:v>118.432</c:v>
                      </c:pt>
                      <c:pt idx="194">
                        <c:v>119.04300000000001</c:v>
                      </c:pt>
                      <c:pt idx="195">
                        <c:v>119.65300000000001</c:v>
                      </c:pt>
                      <c:pt idx="196">
                        <c:v>120.264</c:v>
                      </c:pt>
                      <c:pt idx="197">
                        <c:v>120.874</c:v>
                      </c:pt>
                      <c:pt idx="198">
                        <c:v>121.485</c:v>
                      </c:pt>
                      <c:pt idx="199">
                        <c:v>122.095</c:v>
                      </c:pt>
                      <c:pt idx="200">
                        <c:v>122.706</c:v>
                      </c:pt>
                      <c:pt idx="201">
                        <c:v>123.316</c:v>
                      </c:pt>
                      <c:pt idx="202">
                        <c:v>123.92700000000001</c:v>
                      </c:pt>
                      <c:pt idx="203">
                        <c:v>124.53700000000001</c:v>
                      </c:pt>
                      <c:pt idx="204">
                        <c:v>125.148</c:v>
                      </c:pt>
                      <c:pt idx="205">
                        <c:v>125.758</c:v>
                      </c:pt>
                      <c:pt idx="206">
                        <c:v>126.369</c:v>
                      </c:pt>
                      <c:pt idx="207">
                        <c:v>126.979</c:v>
                      </c:pt>
                      <c:pt idx="208">
                        <c:v>127.59</c:v>
                      </c:pt>
                      <c:pt idx="209">
                        <c:v>128.19999999999999</c:v>
                      </c:pt>
                      <c:pt idx="210">
                        <c:v>128.81</c:v>
                      </c:pt>
                      <c:pt idx="211">
                        <c:v>129.42099999999999</c:v>
                      </c:pt>
                      <c:pt idx="212">
                        <c:v>130.03100000000001</c:v>
                      </c:pt>
                      <c:pt idx="213">
                        <c:v>130.642</c:v>
                      </c:pt>
                      <c:pt idx="214">
                        <c:v>131.25200000000001</c:v>
                      </c:pt>
                      <c:pt idx="215">
                        <c:v>131.863</c:v>
                      </c:pt>
                      <c:pt idx="216">
                        <c:v>132.47300000000001</c:v>
                      </c:pt>
                      <c:pt idx="217">
                        <c:v>133.084</c:v>
                      </c:pt>
                      <c:pt idx="218">
                        <c:v>133.69399999999999</c:v>
                      </c:pt>
                      <c:pt idx="219">
                        <c:v>134.30500000000001</c:v>
                      </c:pt>
                      <c:pt idx="220">
                        <c:v>134.91499999999999</c:v>
                      </c:pt>
                      <c:pt idx="221">
                        <c:v>135.52600000000001</c:v>
                      </c:pt>
                      <c:pt idx="222">
                        <c:v>136.136</c:v>
                      </c:pt>
                      <c:pt idx="223">
                        <c:v>136.74700000000001</c:v>
                      </c:pt>
                      <c:pt idx="224">
                        <c:v>137.357</c:v>
                      </c:pt>
                      <c:pt idx="225">
                        <c:v>137.96799999999999</c:v>
                      </c:pt>
                      <c:pt idx="226">
                        <c:v>138.578</c:v>
                      </c:pt>
                      <c:pt idx="227">
                        <c:v>139.18899999999999</c:v>
                      </c:pt>
                      <c:pt idx="228">
                        <c:v>139.79900000000001</c:v>
                      </c:pt>
                      <c:pt idx="229">
                        <c:v>140.41</c:v>
                      </c:pt>
                      <c:pt idx="230">
                        <c:v>141.02000000000001</c:v>
                      </c:pt>
                      <c:pt idx="231">
                        <c:v>141.63</c:v>
                      </c:pt>
                      <c:pt idx="232">
                        <c:v>142.24100000000001</c:v>
                      </c:pt>
                      <c:pt idx="233">
                        <c:v>142.851</c:v>
                      </c:pt>
                      <c:pt idx="234">
                        <c:v>143.46199999999999</c:v>
                      </c:pt>
                      <c:pt idx="235">
                        <c:v>144.072</c:v>
                      </c:pt>
                      <c:pt idx="236">
                        <c:v>144.68299999999999</c:v>
                      </c:pt>
                      <c:pt idx="237">
                        <c:v>145.29300000000001</c:v>
                      </c:pt>
                      <c:pt idx="238">
                        <c:v>145.904</c:v>
                      </c:pt>
                      <c:pt idx="239">
                        <c:v>146.51400000000001</c:v>
                      </c:pt>
                      <c:pt idx="240">
                        <c:v>147.125</c:v>
                      </c:pt>
                      <c:pt idx="241">
                        <c:v>147.73500000000001</c:v>
                      </c:pt>
                      <c:pt idx="242">
                        <c:v>148.346</c:v>
                      </c:pt>
                      <c:pt idx="243">
                        <c:v>148.95599999999999</c:v>
                      </c:pt>
                      <c:pt idx="244">
                        <c:v>149.56700000000001</c:v>
                      </c:pt>
                      <c:pt idx="245">
                        <c:v>150.17699999999999</c:v>
                      </c:pt>
                      <c:pt idx="246">
                        <c:v>150.78800000000001</c:v>
                      </c:pt>
                      <c:pt idx="247">
                        <c:v>151.398</c:v>
                      </c:pt>
                      <c:pt idx="248">
                        <c:v>152.00899999999999</c:v>
                      </c:pt>
                      <c:pt idx="249">
                        <c:v>152.619</c:v>
                      </c:pt>
                      <c:pt idx="250">
                        <c:v>153.22999999999999</c:v>
                      </c:pt>
                      <c:pt idx="251">
                        <c:v>153.84</c:v>
                      </c:pt>
                      <c:pt idx="252">
                        <c:v>154.44999999999999</c:v>
                      </c:pt>
                      <c:pt idx="253">
                        <c:v>155.06100000000001</c:v>
                      </c:pt>
                      <c:pt idx="254">
                        <c:v>155.67099999999999</c:v>
                      </c:pt>
                      <c:pt idx="255">
                        <c:v>156.28200000000001</c:v>
                      </c:pt>
                      <c:pt idx="256">
                        <c:v>156.892</c:v>
                      </c:pt>
                      <c:pt idx="257">
                        <c:v>157.50299999999999</c:v>
                      </c:pt>
                      <c:pt idx="258">
                        <c:v>158.113</c:v>
                      </c:pt>
                      <c:pt idx="259">
                        <c:v>158.72399999999999</c:v>
                      </c:pt>
                      <c:pt idx="260">
                        <c:v>159.334</c:v>
                      </c:pt>
                      <c:pt idx="261">
                        <c:v>159.94499999999999</c:v>
                      </c:pt>
                      <c:pt idx="262">
                        <c:v>160.55500000000001</c:v>
                      </c:pt>
                      <c:pt idx="263">
                        <c:v>161.166</c:v>
                      </c:pt>
                      <c:pt idx="264">
                        <c:v>161.77600000000001</c:v>
                      </c:pt>
                      <c:pt idx="265">
                        <c:v>162.387</c:v>
                      </c:pt>
                      <c:pt idx="266">
                        <c:v>162.99700000000001</c:v>
                      </c:pt>
                      <c:pt idx="267">
                        <c:v>163.608</c:v>
                      </c:pt>
                      <c:pt idx="268">
                        <c:v>164.21799999999999</c:v>
                      </c:pt>
                      <c:pt idx="269">
                        <c:v>164.82900000000001</c:v>
                      </c:pt>
                      <c:pt idx="270">
                        <c:v>165.43899999999999</c:v>
                      </c:pt>
                      <c:pt idx="271">
                        <c:v>166.05</c:v>
                      </c:pt>
                      <c:pt idx="272">
                        <c:v>166.66</c:v>
                      </c:pt>
                      <c:pt idx="273">
                        <c:v>167.27</c:v>
                      </c:pt>
                      <c:pt idx="274">
                        <c:v>167.881</c:v>
                      </c:pt>
                      <c:pt idx="275">
                        <c:v>168.49100000000001</c:v>
                      </c:pt>
                      <c:pt idx="276">
                        <c:v>169.102</c:v>
                      </c:pt>
                      <c:pt idx="277">
                        <c:v>169.71199999999999</c:v>
                      </c:pt>
                      <c:pt idx="278">
                        <c:v>170.32300000000001</c:v>
                      </c:pt>
                      <c:pt idx="279">
                        <c:v>170.93299999999999</c:v>
                      </c:pt>
                      <c:pt idx="280">
                        <c:v>171.54400000000001</c:v>
                      </c:pt>
                      <c:pt idx="281">
                        <c:v>172.154</c:v>
                      </c:pt>
                      <c:pt idx="282">
                        <c:v>172.76499999999999</c:v>
                      </c:pt>
                      <c:pt idx="283">
                        <c:v>173.375</c:v>
                      </c:pt>
                      <c:pt idx="284">
                        <c:v>173.98599999999999</c:v>
                      </c:pt>
                      <c:pt idx="285">
                        <c:v>174.596</c:v>
                      </c:pt>
                      <c:pt idx="286">
                        <c:v>175.20699999999999</c:v>
                      </c:pt>
                      <c:pt idx="287">
                        <c:v>175.81700000000001</c:v>
                      </c:pt>
                      <c:pt idx="288">
                        <c:v>176.428</c:v>
                      </c:pt>
                      <c:pt idx="289">
                        <c:v>177.03800000000001</c:v>
                      </c:pt>
                      <c:pt idx="290">
                        <c:v>177.649</c:v>
                      </c:pt>
                      <c:pt idx="291">
                        <c:v>178.25899999999999</c:v>
                      </c:pt>
                      <c:pt idx="292">
                        <c:v>178.87</c:v>
                      </c:pt>
                      <c:pt idx="293">
                        <c:v>179.48</c:v>
                      </c:pt>
                      <c:pt idx="294">
                        <c:v>180.09</c:v>
                      </c:pt>
                      <c:pt idx="295">
                        <c:v>180.70099999999999</c:v>
                      </c:pt>
                      <c:pt idx="296">
                        <c:v>181.31100000000001</c:v>
                      </c:pt>
                      <c:pt idx="297">
                        <c:v>181.922</c:v>
                      </c:pt>
                      <c:pt idx="298">
                        <c:v>182.53200000000001</c:v>
                      </c:pt>
                      <c:pt idx="299">
                        <c:v>183.143</c:v>
                      </c:pt>
                      <c:pt idx="300">
                        <c:v>183.75299999999999</c:v>
                      </c:pt>
                      <c:pt idx="301">
                        <c:v>184.364</c:v>
                      </c:pt>
                      <c:pt idx="302">
                        <c:v>184.97399999999999</c:v>
                      </c:pt>
                      <c:pt idx="303">
                        <c:v>185.58500000000001</c:v>
                      </c:pt>
                      <c:pt idx="304">
                        <c:v>186.19499999999999</c:v>
                      </c:pt>
                      <c:pt idx="305">
                        <c:v>186.80600000000001</c:v>
                      </c:pt>
                      <c:pt idx="306">
                        <c:v>187.416</c:v>
                      </c:pt>
                      <c:pt idx="307">
                        <c:v>188.02699999999999</c:v>
                      </c:pt>
                      <c:pt idx="308">
                        <c:v>188.637</c:v>
                      </c:pt>
                      <c:pt idx="309">
                        <c:v>189.24799999999999</c:v>
                      </c:pt>
                      <c:pt idx="310">
                        <c:v>189.858</c:v>
                      </c:pt>
                      <c:pt idx="311">
                        <c:v>190.46899999999999</c:v>
                      </c:pt>
                      <c:pt idx="312">
                        <c:v>191.07900000000001</c:v>
                      </c:pt>
                      <c:pt idx="313">
                        <c:v>191.69</c:v>
                      </c:pt>
                      <c:pt idx="314">
                        <c:v>192.3</c:v>
                      </c:pt>
                      <c:pt idx="315">
                        <c:v>192.91</c:v>
                      </c:pt>
                      <c:pt idx="316">
                        <c:v>193.52099999999999</c:v>
                      </c:pt>
                      <c:pt idx="317">
                        <c:v>194.131</c:v>
                      </c:pt>
                      <c:pt idx="318">
                        <c:v>194.74199999999999</c:v>
                      </c:pt>
                      <c:pt idx="319">
                        <c:v>195.352</c:v>
                      </c:pt>
                      <c:pt idx="320">
                        <c:v>195.96299999999999</c:v>
                      </c:pt>
                      <c:pt idx="321">
                        <c:v>196.57300000000001</c:v>
                      </c:pt>
                      <c:pt idx="322">
                        <c:v>197.184</c:v>
                      </c:pt>
                      <c:pt idx="323">
                        <c:v>197.79400000000001</c:v>
                      </c:pt>
                      <c:pt idx="324">
                        <c:v>198.405</c:v>
                      </c:pt>
                      <c:pt idx="325">
                        <c:v>199.01499999999999</c:v>
                      </c:pt>
                      <c:pt idx="326">
                        <c:v>199.626</c:v>
                      </c:pt>
                      <c:pt idx="327">
                        <c:v>200.23599999999999</c:v>
                      </c:pt>
                      <c:pt idx="328">
                        <c:v>200.84700000000001</c:v>
                      </c:pt>
                      <c:pt idx="329">
                        <c:v>201.45699999999999</c:v>
                      </c:pt>
                      <c:pt idx="330">
                        <c:v>202.06800000000001</c:v>
                      </c:pt>
                      <c:pt idx="331">
                        <c:v>202.678</c:v>
                      </c:pt>
                      <c:pt idx="332">
                        <c:v>203.28899999999999</c:v>
                      </c:pt>
                      <c:pt idx="333">
                        <c:v>203.899</c:v>
                      </c:pt>
                      <c:pt idx="334">
                        <c:v>204.51</c:v>
                      </c:pt>
                      <c:pt idx="335">
                        <c:v>205.12</c:v>
                      </c:pt>
                      <c:pt idx="336">
                        <c:v>205.73</c:v>
                      </c:pt>
                      <c:pt idx="337">
                        <c:v>206.34100000000001</c:v>
                      </c:pt>
                      <c:pt idx="338">
                        <c:v>206.95099999999999</c:v>
                      </c:pt>
                      <c:pt idx="339">
                        <c:v>207.56200000000001</c:v>
                      </c:pt>
                      <c:pt idx="340">
                        <c:v>208.172</c:v>
                      </c:pt>
                      <c:pt idx="341">
                        <c:v>208.78299999999999</c:v>
                      </c:pt>
                      <c:pt idx="342">
                        <c:v>209.393</c:v>
                      </c:pt>
                      <c:pt idx="343">
                        <c:v>210.00399999999999</c:v>
                      </c:pt>
                      <c:pt idx="344">
                        <c:v>210.614</c:v>
                      </c:pt>
                      <c:pt idx="345">
                        <c:v>211.22499999999999</c:v>
                      </c:pt>
                      <c:pt idx="346">
                        <c:v>211.83500000000001</c:v>
                      </c:pt>
                      <c:pt idx="347">
                        <c:v>212.446</c:v>
                      </c:pt>
                      <c:pt idx="348">
                        <c:v>213.05600000000001</c:v>
                      </c:pt>
                      <c:pt idx="349">
                        <c:v>213.667</c:v>
                      </c:pt>
                      <c:pt idx="350">
                        <c:v>214.27699999999999</c:v>
                      </c:pt>
                      <c:pt idx="351">
                        <c:v>214.88800000000001</c:v>
                      </c:pt>
                      <c:pt idx="352">
                        <c:v>215.49799999999999</c:v>
                      </c:pt>
                      <c:pt idx="353">
                        <c:v>216.10900000000001</c:v>
                      </c:pt>
                      <c:pt idx="354">
                        <c:v>216.71899999999999</c:v>
                      </c:pt>
                      <c:pt idx="355">
                        <c:v>217.33</c:v>
                      </c:pt>
                      <c:pt idx="356">
                        <c:v>217.94</c:v>
                      </c:pt>
                      <c:pt idx="357">
                        <c:v>218.55</c:v>
                      </c:pt>
                      <c:pt idx="358">
                        <c:v>219.161</c:v>
                      </c:pt>
                      <c:pt idx="359">
                        <c:v>219.77099999999999</c:v>
                      </c:pt>
                      <c:pt idx="360">
                        <c:v>220.38200000000001</c:v>
                      </c:pt>
                      <c:pt idx="361">
                        <c:v>220.99199999999999</c:v>
                      </c:pt>
                      <c:pt idx="362">
                        <c:v>221.60300000000001</c:v>
                      </c:pt>
                      <c:pt idx="363">
                        <c:v>222.21299999999999</c:v>
                      </c:pt>
                      <c:pt idx="364">
                        <c:v>222.82400000000001</c:v>
                      </c:pt>
                      <c:pt idx="365">
                        <c:v>223.434</c:v>
                      </c:pt>
                      <c:pt idx="366">
                        <c:v>224.04499999999999</c:v>
                      </c:pt>
                      <c:pt idx="367">
                        <c:v>224.655</c:v>
                      </c:pt>
                      <c:pt idx="368">
                        <c:v>225.26599999999999</c:v>
                      </c:pt>
                      <c:pt idx="369">
                        <c:v>225.876</c:v>
                      </c:pt>
                      <c:pt idx="370">
                        <c:v>226.48699999999999</c:v>
                      </c:pt>
                      <c:pt idx="371">
                        <c:v>227.09700000000001</c:v>
                      </c:pt>
                      <c:pt idx="372">
                        <c:v>227.708</c:v>
                      </c:pt>
                      <c:pt idx="373">
                        <c:v>228.31800000000001</c:v>
                      </c:pt>
                      <c:pt idx="374">
                        <c:v>228.929</c:v>
                      </c:pt>
                      <c:pt idx="375">
                        <c:v>229.53899999999999</c:v>
                      </c:pt>
                      <c:pt idx="376">
                        <c:v>230.15</c:v>
                      </c:pt>
                      <c:pt idx="377">
                        <c:v>230.76</c:v>
                      </c:pt>
                      <c:pt idx="378">
                        <c:v>231.37</c:v>
                      </c:pt>
                      <c:pt idx="379">
                        <c:v>231.98099999999999</c:v>
                      </c:pt>
                      <c:pt idx="380">
                        <c:v>232.59100000000001</c:v>
                      </c:pt>
                      <c:pt idx="381">
                        <c:v>233.202</c:v>
                      </c:pt>
                      <c:pt idx="382">
                        <c:v>233.81200000000001</c:v>
                      </c:pt>
                      <c:pt idx="383">
                        <c:v>234.423</c:v>
                      </c:pt>
                      <c:pt idx="384">
                        <c:v>235.03299999999999</c:v>
                      </c:pt>
                      <c:pt idx="385">
                        <c:v>235.64400000000001</c:v>
                      </c:pt>
                      <c:pt idx="386">
                        <c:v>236.25399999999999</c:v>
                      </c:pt>
                      <c:pt idx="387">
                        <c:v>236.86500000000001</c:v>
                      </c:pt>
                      <c:pt idx="388">
                        <c:v>237.47499999999999</c:v>
                      </c:pt>
                      <c:pt idx="389">
                        <c:v>238.08600000000001</c:v>
                      </c:pt>
                      <c:pt idx="390">
                        <c:v>238.696</c:v>
                      </c:pt>
                      <c:pt idx="391">
                        <c:v>239.30699999999999</c:v>
                      </c:pt>
                      <c:pt idx="392">
                        <c:v>239.917</c:v>
                      </c:pt>
                      <c:pt idx="393">
                        <c:v>240.52799999999999</c:v>
                      </c:pt>
                      <c:pt idx="394">
                        <c:v>241.13800000000001</c:v>
                      </c:pt>
                      <c:pt idx="395">
                        <c:v>241.749</c:v>
                      </c:pt>
                      <c:pt idx="396">
                        <c:v>242.35900000000001</c:v>
                      </c:pt>
                      <c:pt idx="397">
                        <c:v>242.97</c:v>
                      </c:pt>
                      <c:pt idx="398">
                        <c:v>243.58</c:v>
                      </c:pt>
                      <c:pt idx="399">
                        <c:v>244.19</c:v>
                      </c:pt>
                      <c:pt idx="400">
                        <c:v>244.80099999999999</c:v>
                      </c:pt>
                      <c:pt idx="401">
                        <c:v>245.411</c:v>
                      </c:pt>
                      <c:pt idx="402">
                        <c:v>246.02199999999999</c:v>
                      </c:pt>
                      <c:pt idx="403">
                        <c:v>246.63200000000001</c:v>
                      </c:pt>
                      <c:pt idx="404">
                        <c:v>247.24299999999999</c:v>
                      </c:pt>
                      <c:pt idx="405">
                        <c:v>247.85300000000001</c:v>
                      </c:pt>
                      <c:pt idx="406">
                        <c:v>248.464</c:v>
                      </c:pt>
                      <c:pt idx="407">
                        <c:v>249.07400000000001</c:v>
                      </c:pt>
                      <c:pt idx="408">
                        <c:v>249.685</c:v>
                      </c:pt>
                      <c:pt idx="409">
                        <c:v>250.29499999999999</c:v>
                      </c:pt>
                      <c:pt idx="410">
                        <c:v>250.90600000000001</c:v>
                      </c:pt>
                      <c:pt idx="411">
                        <c:v>251.51599999999999</c:v>
                      </c:pt>
                      <c:pt idx="412">
                        <c:v>252.12700000000001</c:v>
                      </c:pt>
                      <c:pt idx="413">
                        <c:v>252.73699999999999</c:v>
                      </c:pt>
                      <c:pt idx="414">
                        <c:v>253.34800000000001</c:v>
                      </c:pt>
                      <c:pt idx="415">
                        <c:v>253.958</c:v>
                      </c:pt>
                      <c:pt idx="416">
                        <c:v>254.56899999999999</c:v>
                      </c:pt>
                      <c:pt idx="417">
                        <c:v>255.179</c:v>
                      </c:pt>
                      <c:pt idx="418">
                        <c:v>255.79</c:v>
                      </c:pt>
                      <c:pt idx="419">
                        <c:v>256.39999999999998</c:v>
                      </c:pt>
                      <c:pt idx="420">
                        <c:v>257.01</c:v>
                      </c:pt>
                      <c:pt idx="421">
                        <c:v>257.62099999999998</c:v>
                      </c:pt>
                      <c:pt idx="422">
                        <c:v>258.23099999999999</c:v>
                      </c:pt>
                      <c:pt idx="423">
                        <c:v>258.84199999999998</c:v>
                      </c:pt>
                      <c:pt idx="424">
                        <c:v>259.452</c:v>
                      </c:pt>
                      <c:pt idx="425">
                        <c:v>260.06299999999999</c:v>
                      </c:pt>
                      <c:pt idx="426">
                        <c:v>260.673</c:v>
                      </c:pt>
                      <c:pt idx="427">
                        <c:v>261.28399999999999</c:v>
                      </c:pt>
                      <c:pt idx="428">
                        <c:v>261.89400000000001</c:v>
                      </c:pt>
                      <c:pt idx="429">
                        <c:v>262.505</c:v>
                      </c:pt>
                      <c:pt idx="430">
                        <c:v>263.11500000000001</c:v>
                      </c:pt>
                      <c:pt idx="431">
                        <c:v>263.726</c:v>
                      </c:pt>
                      <c:pt idx="432">
                        <c:v>264.33600000000001</c:v>
                      </c:pt>
                      <c:pt idx="433">
                        <c:v>264.947</c:v>
                      </c:pt>
                      <c:pt idx="434">
                        <c:v>265.55700000000002</c:v>
                      </c:pt>
                      <c:pt idx="435">
                        <c:v>266.16800000000001</c:v>
                      </c:pt>
                      <c:pt idx="436">
                        <c:v>266.77800000000002</c:v>
                      </c:pt>
                      <c:pt idx="437">
                        <c:v>267.38900000000001</c:v>
                      </c:pt>
                      <c:pt idx="438">
                        <c:v>267.99900000000002</c:v>
                      </c:pt>
                      <c:pt idx="439">
                        <c:v>268.61</c:v>
                      </c:pt>
                      <c:pt idx="440">
                        <c:v>269.22000000000003</c:v>
                      </c:pt>
                      <c:pt idx="441">
                        <c:v>269.83</c:v>
                      </c:pt>
                      <c:pt idx="442">
                        <c:v>270.44099999999997</c:v>
                      </c:pt>
                      <c:pt idx="443">
                        <c:v>271.05099999999999</c:v>
                      </c:pt>
                      <c:pt idx="444">
                        <c:v>271.66199999999998</c:v>
                      </c:pt>
                      <c:pt idx="445">
                        <c:v>272.27199999999999</c:v>
                      </c:pt>
                      <c:pt idx="446">
                        <c:v>272.88299999999998</c:v>
                      </c:pt>
                      <c:pt idx="447">
                        <c:v>273.49299999999999</c:v>
                      </c:pt>
                      <c:pt idx="448">
                        <c:v>274.10399999999998</c:v>
                      </c:pt>
                      <c:pt idx="449">
                        <c:v>274.714</c:v>
                      </c:pt>
                      <c:pt idx="450">
                        <c:v>275.32499999999999</c:v>
                      </c:pt>
                      <c:pt idx="451">
                        <c:v>275.935</c:v>
                      </c:pt>
                      <c:pt idx="452">
                        <c:v>276.54599999999999</c:v>
                      </c:pt>
                      <c:pt idx="453">
                        <c:v>277.15600000000001</c:v>
                      </c:pt>
                      <c:pt idx="454">
                        <c:v>277.767</c:v>
                      </c:pt>
                      <c:pt idx="455">
                        <c:v>278.37700000000001</c:v>
                      </c:pt>
                      <c:pt idx="456">
                        <c:v>278.988</c:v>
                      </c:pt>
                      <c:pt idx="457">
                        <c:v>279.59800000000001</c:v>
                      </c:pt>
                      <c:pt idx="458">
                        <c:v>280.209</c:v>
                      </c:pt>
                      <c:pt idx="459">
                        <c:v>280.81900000000002</c:v>
                      </c:pt>
                      <c:pt idx="460">
                        <c:v>281.43</c:v>
                      </c:pt>
                      <c:pt idx="461">
                        <c:v>282.04000000000002</c:v>
                      </c:pt>
                      <c:pt idx="462">
                        <c:v>282.64999999999998</c:v>
                      </c:pt>
                      <c:pt idx="463">
                        <c:v>283.26100000000002</c:v>
                      </c:pt>
                      <c:pt idx="464">
                        <c:v>283.87099999999998</c:v>
                      </c:pt>
                      <c:pt idx="465">
                        <c:v>284.48200000000003</c:v>
                      </c:pt>
                      <c:pt idx="466">
                        <c:v>285.09199999999998</c:v>
                      </c:pt>
                      <c:pt idx="467">
                        <c:v>285.70299999999997</c:v>
                      </c:pt>
                      <c:pt idx="468">
                        <c:v>286.31299999999999</c:v>
                      </c:pt>
                      <c:pt idx="469">
                        <c:v>286.92399999999998</c:v>
                      </c:pt>
                      <c:pt idx="470">
                        <c:v>287.53399999999999</c:v>
                      </c:pt>
                      <c:pt idx="471">
                        <c:v>288.14499999999998</c:v>
                      </c:pt>
                      <c:pt idx="472">
                        <c:v>288.755</c:v>
                      </c:pt>
                      <c:pt idx="473">
                        <c:v>289.36599999999999</c:v>
                      </c:pt>
                      <c:pt idx="474">
                        <c:v>289.976</c:v>
                      </c:pt>
                      <c:pt idx="475">
                        <c:v>290.58699999999999</c:v>
                      </c:pt>
                      <c:pt idx="476">
                        <c:v>291.197</c:v>
                      </c:pt>
                      <c:pt idx="477">
                        <c:v>291.80799999999999</c:v>
                      </c:pt>
                      <c:pt idx="478">
                        <c:v>292.41800000000001</c:v>
                      </c:pt>
                      <c:pt idx="479">
                        <c:v>293.029</c:v>
                      </c:pt>
                      <c:pt idx="480">
                        <c:v>293.63900000000001</c:v>
                      </c:pt>
                      <c:pt idx="481">
                        <c:v>294.25</c:v>
                      </c:pt>
                      <c:pt idx="482">
                        <c:v>294.86</c:v>
                      </c:pt>
                      <c:pt idx="483">
                        <c:v>295.47000000000003</c:v>
                      </c:pt>
                      <c:pt idx="484">
                        <c:v>296.08100000000002</c:v>
                      </c:pt>
                      <c:pt idx="485">
                        <c:v>296.69099999999997</c:v>
                      </c:pt>
                      <c:pt idx="486">
                        <c:v>297.30200000000002</c:v>
                      </c:pt>
                      <c:pt idx="487">
                        <c:v>297.91199999999998</c:v>
                      </c:pt>
                      <c:pt idx="488">
                        <c:v>298.52300000000002</c:v>
                      </c:pt>
                      <c:pt idx="489">
                        <c:v>299.13299999999998</c:v>
                      </c:pt>
                      <c:pt idx="490">
                        <c:v>299.74400000000003</c:v>
                      </c:pt>
                      <c:pt idx="491">
                        <c:v>300.35399999999998</c:v>
                      </c:pt>
                      <c:pt idx="492">
                        <c:v>300.96499999999997</c:v>
                      </c:pt>
                      <c:pt idx="493">
                        <c:v>301.57499999999999</c:v>
                      </c:pt>
                      <c:pt idx="494">
                        <c:v>302.18599999999998</c:v>
                      </c:pt>
                      <c:pt idx="495">
                        <c:v>302.79599999999999</c:v>
                      </c:pt>
                      <c:pt idx="496">
                        <c:v>303.40699999999998</c:v>
                      </c:pt>
                      <c:pt idx="497">
                        <c:v>304.017</c:v>
                      </c:pt>
                      <c:pt idx="498">
                        <c:v>304.62799999999999</c:v>
                      </c:pt>
                      <c:pt idx="499">
                        <c:v>305.238</c:v>
                      </c:pt>
                      <c:pt idx="500">
                        <c:v>305.84899999999999</c:v>
                      </c:pt>
                      <c:pt idx="501">
                        <c:v>306.459</c:v>
                      </c:pt>
                      <c:pt idx="502">
                        <c:v>307.07</c:v>
                      </c:pt>
                      <c:pt idx="503">
                        <c:v>307.68</c:v>
                      </c:pt>
                      <c:pt idx="504">
                        <c:v>308.29000000000002</c:v>
                      </c:pt>
                      <c:pt idx="505">
                        <c:v>308.90100000000001</c:v>
                      </c:pt>
                      <c:pt idx="506">
                        <c:v>309.51100000000002</c:v>
                      </c:pt>
                      <c:pt idx="507">
                        <c:v>310.12200000000001</c:v>
                      </c:pt>
                      <c:pt idx="508">
                        <c:v>310.73200000000003</c:v>
                      </c:pt>
                      <c:pt idx="509">
                        <c:v>311.34300000000002</c:v>
                      </c:pt>
                      <c:pt idx="510">
                        <c:v>311.95299999999997</c:v>
                      </c:pt>
                      <c:pt idx="511">
                        <c:v>312.56400000000002</c:v>
                      </c:pt>
                      <c:pt idx="512">
                        <c:v>313.17399999999998</c:v>
                      </c:pt>
                      <c:pt idx="513">
                        <c:v>313.78500000000003</c:v>
                      </c:pt>
                      <c:pt idx="514">
                        <c:v>314.39499999999998</c:v>
                      </c:pt>
                      <c:pt idx="515">
                        <c:v>315.00599999999997</c:v>
                      </c:pt>
                      <c:pt idx="516">
                        <c:v>315.61599999999999</c:v>
                      </c:pt>
                      <c:pt idx="517">
                        <c:v>316.22699999999998</c:v>
                      </c:pt>
                      <c:pt idx="518">
                        <c:v>316.83699999999999</c:v>
                      </c:pt>
                      <c:pt idx="519">
                        <c:v>317.44799999999998</c:v>
                      </c:pt>
                      <c:pt idx="520">
                        <c:v>318.05799999999999</c:v>
                      </c:pt>
                      <c:pt idx="521">
                        <c:v>318.66899999999998</c:v>
                      </c:pt>
                      <c:pt idx="522">
                        <c:v>319.279</c:v>
                      </c:pt>
                      <c:pt idx="523">
                        <c:v>319.89</c:v>
                      </c:pt>
                      <c:pt idx="524">
                        <c:v>320.5</c:v>
                      </c:pt>
                      <c:pt idx="525">
                        <c:v>321.11</c:v>
                      </c:pt>
                      <c:pt idx="526">
                        <c:v>321.721</c:v>
                      </c:pt>
                      <c:pt idx="527">
                        <c:v>322.33100000000002</c:v>
                      </c:pt>
                      <c:pt idx="528">
                        <c:v>322.94200000000001</c:v>
                      </c:pt>
                      <c:pt idx="529">
                        <c:v>323.55200000000002</c:v>
                      </c:pt>
                      <c:pt idx="530">
                        <c:v>324.16300000000001</c:v>
                      </c:pt>
                      <c:pt idx="531">
                        <c:v>324.77300000000002</c:v>
                      </c:pt>
                      <c:pt idx="532">
                        <c:v>325.38400000000001</c:v>
                      </c:pt>
                      <c:pt idx="533">
                        <c:v>325.99400000000003</c:v>
                      </c:pt>
                      <c:pt idx="534">
                        <c:v>326.60500000000002</c:v>
                      </c:pt>
                      <c:pt idx="535">
                        <c:v>327.21499999999997</c:v>
                      </c:pt>
                      <c:pt idx="536">
                        <c:v>327.82600000000002</c:v>
                      </c:pt>
                      <c:pt idx="537">
                        <c:v>328.43599999999998</c:v>
                      </c:pt>
                      <c:pt idx="538">
                        <c:v>329.04700000000003</c:v>
                      </c:pt>
                      <c:pt idx="539">
                        <c:v>329.65699999999998</c:v>
                      </c:pt>
                      <c:pt idx="540">
                        <c:v>330.26799999999997</c:v>
                      </c:pt>
                      <c:pt idx="541">
                        <c:v>330.87799999999999</c:v>
                      </c:pt>
                      <c:pt idx="542">
                        <c:v>331.48899999999998</c:v>
                      </c:pt>
                      <c:pt idx="543">
                        <c:v>332.09899999999999</c:v>
                      </c:pt>
                      <c:pt idx="544">
                        <c:v>332.71</c:v>
                      </c:pt>
                      <c:pt idx="545">
                        <c:v>333.32</c:v>
                      </c:pt>
                      <c:pt idx="546">
                        <c:v>333.93</c:v>
                      </c:pt>
                      <c:pt idx="547">
                        <c:v>334.541</c:v>
                      </c:pt>
                      <c:pt idx="548">
                        <c:v>335.15100000000001</c:v>
                      </c:pt>
                      <c:pt idx="549">
                        <c:v>335.762</c:v>
                      </c:pt>
                      <c:pt idx="550">
                        <c:v>336.37200000000001</c:v>
                      </c:pt>
                      <c:pt idx="551">
                        <c:v>336.983</c:v>
                      </c:pt>
                      <c:pt idx="552">
                        <c:v>337.59300000000002</c:v>
                      </c:pt>
                      <c:pt idx="553">
                        <c:v>338.20400000000001</c:v>
                      </c:pt>
                      <c:pt idx="554">
                        <c:v>338.81400000000002</c:v>
                      </c:pt>
                      <c:pt idx="555">
                        <c:v>339.42500000000001</c:v>
                      </c:pt>
                      <c:pt idx="556">
                        <c:v>340.03500000000003</c:v>
                      </c:pt>
                      <c:pt idx="557">
                        <c:v>340.64600000000002</c:v>
                      </c:pt>
                      <c:pt idx="558">
                        <c:v>341.25599999999997</c:v>
                      </c:pt>
                      <c:pt idx="559">
                        <c:v>341.86700000000002</c:v>
                      </c:pt>
                      <c:pt idx="560">
                        <c:v>342.47699999999998</c:v>
                      </c:pt>
                      <c:pt idx="561">
                        <c:v>343.08800000000002</c:v>
                      </c:pt>
                      <c:pt idx="562">
                        <c:v>343.69799999999998</c:v>
                      </c:pt>
                      <c:pt idx="563">
                        <c:v>344.30900000000003</c:v>
                      </c:pt>
                      <c:pt idx="564">
                        <c:v>344.91899999999998</c:v>
                      </c:pt>
                      <c:pt idx="565">
                        <c:v>345.53</c:v>
                      </c:pt>
                      <c:pt idx="566">
                        <c:v>346.14</c:v>
                      </c:pt>
                      <c:pt idx="567">
                        <c:v>346.75</c:v>
                      </c:pt>
                      <c:pt idx="568">
                        <c:v>347.36099999999999</c:v>
                      </c:pt>
                      <c:pt idx="569">
                        <c:v>347.971</c:v>
                      </c:pt>
                      <c:pt idx="570">
                        <c:v>348.58199999999999</c:v>
                      </c:pt>
                      <c:pt idx="571">
                        <c:v>349.19200000000001</c:v>
                      </c:pt>
                      <c:pt idx="572">
                        <c:v>349.803</c:v>
                      </c:pt>
                      <c:pt idx="573">
                        <c:v>350.41300000000001</c:v>
                      </c:pt>
                      <c:pt idx="574">
                        <c:v>351.024</c:v>
                      </c:pt>
                      <c:pt idx="575">
                        <c:v>351.63400000000001</c:v>
                      </c:pt>
                      <c:pt idx="576">
                        <c:v>352.245</c:v>
                      </c:pt>
                      <c:pt idx="577">
                        <c:v>352.85500000000002</c:v>
                      </c:pt>
                      <c:pt idx="578">
                        <c:v>353.46600000000001</c:v>
                      </c:pt>
                      <c:pt idx="579">
                        <c:v>354.07600000000002</c:v>
                      </c:pt>
                      <c:pt idx="580">
                        <c:v>354.68700000000001</c:v>
                      </c:pt>
                      <c:pt idx="581">
                        <c:v>355.29700000000003</c:v>
                      </c:pt>
                      <c:pt idx="582">
                        <c:v>355.90800000000002</c:v>
                      </c:pt>
                      <c:pt idx="583">
                        <c:v>356.51799999999997</c:v>
                      </c:pt>
                      <c:pt idx="584">
                        <c:v>357.12900000000002</c:v>
                      </c:pt>
                      <c:pt idx="585">
                        <c:v>357.73899999999998</c:v>
                      </c:pt>
                      <c:pt idx="586">
                        <c:v>358.35</c:v>
                      </c:pt>
                      <c:pt idx="587">
                        <c:v>358.96</c:v>
                      </c:pt>
                      <c:pt idx="588">
                        <c:v>359.57</c:v>
                      </c:pt>
                      <c:pt idx="589">
                        <c:v>360.18099999999998</c:v>
                      </c:pt>
                      <c:pt idx="590">
                        <c:v>360.791</c:v>
                      </c:pt>
                      <c:pt idx="591">
                        <c:v>361.40199999999999</c:v>
                      </c:pt>
                      <c:pt idx="592">
                        <c:v>362.012</c:v>
                      </c:pt>
                      <c:pt idx="593">
                        <c:v>362.62299999999999</c:v>
                      </c:pt>
                      <c:pt idx="594">
                        <c:v>363.233</c:v>
                      </c:pt>
                      <c:pt idx="595">
                        <c:v>363.84399999999999</c:v>
                      </c:pt>
                      <c:pt idx="596">
                        <c:v>364.45400000000001</c:v>
                      </c:pt>
                      <c:pt idx="597">
                        <c:v>365.065</c:v>
                      </c:pt>
                      <c:pt idx="598">
                        <c:v>365.67500000000001</c:v>
                      </c:pt>
                      <c:pt idx="599">
                        <c:v>366.286</c:v>
                      </c:pt>
                      <c:pt idx="600">
                        <c:v>366.89600000000002</c:v>
                      </c:pt>
                      <c:pt idx="601">
                        <c:v>367.50700000000001</c:v>
                      </c:pt>
                      <c:pt idx="602">
                        <c:v>368.11700000000002</c:v>
                      </c:pt>
                      <c:pt idx="603">
                        <c:v>368.72800000000001</c:v>
                      </c:pt>
                      <c:pt idx="604">
                        <c:v>369.33800000000002</c:v>
                      </c:pt>
                      <c:pt idx="605">
                        <c:v>369.94900000000001</c:v>
                      </c:pt>
                      <c:pt idx="606">
                        <c:v>370.55900000000003</c:v>
                      </c:pt>
                      <c:pt idx="607">
                        <c:v>371.17</c:v>
                      </c:pt>
                      <c:pt idx="608">
                        <c:v>371.78</c:v>
                      </c:pt>
                      <c:pt idx="609">
                        <c:v>372.39</c:v>
                      </c:pt>
                      <c:pt idx="610">
                        <c:v>373.00099999999998</c:v>
                      </c:pt>
                      <c:pt idx="611">
                        <c:v>373.61099999999999</c:v>
                      </c:pt>
                      <c:pt idx="612">
                        <c:v>374.22199999999998</c:v>
                      </c:pt>
                      <c:pt idx="613">
                        <c:v>374.83199999999999</c:v>
                      </c:pt>
                      <c:pt idx="614">
                        <c:v>375.44299999999998</c:v>
                      </c:pt>
                      <c:pt idx="615">
                        <c:v>376.053</c:v>
                      </c:pt>
                      <c:pt idx="616">
                        <c:v>376.66399999999999</c:v>
                      </c:pt>
                      <c:pt idx="617">
                        <c:v>377.274</c:v>
                      </c:pt>
                      <c:pt idx="618">
                        <c:v>377.88499999999999</c:v>
                      </c:pt>
                      <c:pt idx="619">
                        <c:v>378.495</c:v>
                      </c:pt>
                      <c:pt idx="620">
                        <c:v>379.10599999999999</c:v>
                      </c:pt>
                      <c:pt idx="621">
                        <c:v>379.71600000000001</c:v>
                      </c:pt>
                      <c:pt idx="622">
                        <c:v>380.327</c:v>
                      </c:pt>
                      <c:pt idx="623">
                        <c:v>380.93700000000001</c:v>
                      </c:pt>
                      <c:pt idx="624">
                        <c:v>381.548</c:v>
                      </c:pt>
                      <c:pt idx="625">
                        <c:v>382.15800000000002</c:v>
                      </c:pt>
                      <c:pt idx="626">
                        <c:v>382.76900000000001</c:v>
                      </c:pt>
                      <c:pt idx="627">
                        <c:v>383.37900000000002</c:v>
                      </c:pt>
                      <c:pt idx="628">
                        <c:v>383.99</c:v>
                      </c:pt>
                      <c:pt idx="629">
                        <c:v>384.6</c:v>
                      </c:pt>
                      <c:pt idx="630">
                        <c:v>385.21</c:v>
                      </c:pt>
                      <c:pt idx="631">
                        <c:v>385.82100000000003</c:v>
                      </c:pt>
                      <c:pt idx="632">
                        <c:v>386.43099999999998</c:v>
                      </c:pt>
                      <c:pt idx="633">
                        <c:v>387.04199999999997</c:v>
                      </c:pt>
                      <c:pt idx="634">
                        <c:v>387.65199999999999</c:v>
                      </c:pt>
                      <c:pt idx="635">
                        <c:v>388.26299999999998</c:v>
                      </c:pt>
                      <c:pt idx="636">
                        <c:v>388.87299999999999</c:v>
                      </c:pt>
                      <c:pt idx="637">
                        <c:v>389.48399999999998</c:v>
                      </c:pt>
                      <c:pt idx="638">
                        <c:v>390.09399999999999</c:v>
                      </c:pt>
                      <c:pt idx="639">
                        <c:v>390.70499999999998</c:v>
                      </c:pt>
                      <c:pt idx="640">
                        <c:v>391.315</c:v>
                      </c:pt>
                      <c:pt idx="641">
                        <c:v>391.92599999999999</c:v>
                      </c:pt>
                      <c:pt idx="642">
                        <c:v>392.536</c:v>
                      </c:pt>
                      <c:pt idx="643">
                        <c:v>393.14699999999999</c:v>
                      </c:pt>
                      <c:pt idx="644">
                        <c:v>393.75700000000001</c:v>
                      </c:pt>
                      <c:pt idx="645">
                        <c:v>394.36799999999999</c:v>
                      </c:pt>
                      <c:pt idx="646">
                        <c:v>394.97800000000001</c:v>
                      </c:pt>
                      <c:pt idx="647">
                        <c:v>395.589</c:v>
                      </c:pt>
                      <c:pt idx="648">
                        <c:v>396.19900000000001</c:v>
                      </c:pt>
                      <c:pt idx="649">
                        <c:v>396.81</c:v>
                      </c:pt>
                      <c:pt idx="650">
                        <c:v>397.42</c:v>
                      </c:pt>
                      <c:pt idx="651">
                        <c:v>398.03</c:v>
                      </c:pt>
                      <c:pt idx="652">
                        <c:v>398.64100000000002</c:v>
                      </c:pt>
                      <c:pt idx="653">
                        <c:v>399.25099999999998</c:v>
                      </c:pt>
                      <c:pt idx="654">
                        <c:v>399.86200000000002</c:v>
                      </c:pt>
                      <c:pt idx="655">
                        <c:v>400.47199999999998</c:v>
                      </c:pt>
                      <c:pt idx="656">
                        <c:v>401.08300000000003</c:v>
                      </c:pt>
                      <c:pt idx="657">
                        <c:v>401.69299999999998</c:v>
                      </c:pt>
                      <c:pt idx="658">
                        <c:v>402.30399999999997</c:v>
                      </c:pt>
                      <c:pt idx="659">
                        <c:v>402.91399999999999</c:v>
                      </c:pt>
                      <c:pt idx="660">
                        <c:v>403.52499999999998</c:v>
                      </c:pt>
                      <c:pt idx="661">
                        <c:v>404.13499999999999</c:v>
                      </c:pt>
                      <c:pt idx="662">
                        <c:v>404.74599999999998</c:v>
                      </c:pt>
                      <c:pt idx="663">
                        <c:v>405.35599999999999</c:v>
                      </c:pt>
                      <c:pt idx="664">
                        <c:v>405.96699999999998</c:v>
                      </c:pt>
                      <c:pt idx="665">
                        <c:v>406.577</c:v>
                      </c:pt>
                      <c:pt idx="666">
                        <c:v>407.18799999999999</c:v>
                      </c:pt>
                      <c:pt idx="667">
                        <c:v>407.798</c:v>
                      </c:pt>
                      <c:pt idx="668">
                        <c:v>408.40899999999999</c:v>
                      </c:pt>
                      <c:pt idx="669">
                        <c:v>409.01900000000001</c:v>
                      </c:pt>
                      <c:pt idx="670">
                        <c:v>409.63</c:v>
                      </c:pt>
                      <c:pt idx="671">
                        <c:v>410.24</c:v>
                      </c:pt>
                      <c:pt idx="672">
                        <c:v>410.85</c:v>
                      </c:pt>
                      <c:pt idx="673">
                        <c:v>411.46100000000001</c:v>
                      </c:pt>
                      <c:pt idx="674">
                        <c:v>412.07100000000003</c:v>
                      </c:pt>
                      <c:pt idx="675">
                        <c:v>412.68200000000002</c:v>
                      </c:pt>
                      <c:pt idx="676">
                        <c:v>413.29199999999997</c:v>
                      </c:pt>
                      <c:pt idx="677">
                        <c:v>413.90300000000002</c:v>
                      </c:pt>
                      <c:pt idx="678">
                        <c:v>414.51299999999998</c:v>
                      </c:pt>
                      <c:pt idx="679">
                        <c:v>415.12400000000002</c:v>
                      </c:pt>
                      <c:pt idx="680">
                        <c:v>415.73399999999998</c:v>
                      </c:pt>
                      <c:pt idx="681">
                        <c:v>416.34500000000003</c:v>
                      </c:pt>
                      <c:pt idx="682">
                        <c:v>416.95499999999998</c:v>
                      </c:pt>
                      <c:pt idx="683">
                        <c:v>417.56599999999997</c:v>
                      </c:pt>
                      <c:pt idx="684">
                        <c:v>418.17599999999999</c:v>
                      </c:pt>
                      <c:pt idx="685">
                        <c:v>418.78699999999998</c:v>
                      </c:pt>
                      <c:pt idx="686">
                        <c:v>419.39699999999999</c:v>
                      </c:pt>
                      <c:pt idx="687">
                        <c:v>420.00799999999998</c:v>
                      </c:pt>
                      <c:pt idx="688">
                        <c:v>420.61799999999999</c:v>
                      </c:pt>
                      <c:pt idx="689">
                        <c:v>421.22899999999998</c:v>
                      </c:pt>
                      <c:pt idx="690">
                        <c:v>421.839</c:v>
                      </c:pt>
                      <c:pt idx="691">
                        <c:v>422.45</c:v>
                      </c:pt>
                      <c:pt idx="692">
                        <c:v>423.06</c:v>
                      </c:pt>
                      <c:pt idx="693">
                        <c:v>423.67</c:v>
                      </c:pt>
                      <c:pt idx="694">
                        <c:v>424.28100000000001</c:v>
                      </c:pt>
                      <c:pt idx="695">
                        <c:v>424.89100000000002</c:v>
                      </c:pt>
                      <c:pt idx="696">
                        <c:v>425.50200000000001</c:v>
                      </c:pt>
                      <c:pt idx="697">
                        <c:v>426.11200000000002</c:v>
                      </c:pt>
                      <c:pt idx="698">
                        <c:v>426.72300000000001</c:v>
                      </c:pt>
                      <c:pt idx="699">
                        <c:v>427.33300000000003</c:v>
                      </c:pt>
                      <c:pt idx="700">
                        <c:v>427.94400000000002</c:v>
                      </c:pt>
                      <c:pt idx="701">
                        <c:v>428.55399999999997</c:v>
                      </c:pt>
                      <c:pt idx="702">
                        <c:v>429.16500000000002</c:v>
                      </c:pt>
                      <c:pt idx="703">
                        <c:v>429.77499999999998</c:v>
                      </c:pt>
                      <c:pt idx="704">
                        <c:v>430.38600000000002</c:v>
                      </c:pt>
                      <c:pt idx="705">
                        <c:v>430.99599999999998</c:v>
                      </c:pt>
                      <c:pt idx="706">
                        <c:v>431.60700000000003</c:v>
                      </c:pt>
                      <c:pt idx="707">
                        <c:v>432.21699999999998</c:v>
                      </c:pt>
                      <c:pt idx="708">
                        <c:v>432.82799999999997</c:v>
                      </c:pt>
                      <c:pt idx="709">
                        <c:v>433.43799999999999</c:v>
                      </c:pt>
                      <c:pt idx="710">
                        <c:v>434.04899999999998</c:v>
                      </c:pt>
                      <c:pt idx="711">
                        <c:v>434.65899999999999</c:v>
                      </c:pt>
                      <c:pt idx="712">
                        <c:v>435.27</c:v>
                      </c:pt>
                      <c:pt idx="713">
                        <c:v>435.88</c:v>
                      </c:pt>
                      <c:pt idx="714">
                        <c:v>436.49</c:v>
                      </c:pt>
                      <c:pt idx="715">
                        <c:v>437.101</c:v>
                      </c:pt>
                      <c:pt idx="716">
                        <c:v>437.71100000000001</c:v>
                      </c:pt>
                      <c:pt idx="717">
                        <c:v>438.322</c:v>
                      </c:pt>
                      <c:pt idx="718">
                        <c:v>438.93200000000002</c:v>
                      </c:pt>
                      <c:pt idx="719">
                        <c:v>439.54300000000001</c:v>
                      </c:pt>
                      <c:pt idx="720">
                        <c:v>440.15300000000002</c:v>
                      </c:pt>
                      <c:pt idx="721">
                        <c:v>440.76400000000001</c:v>
                      </c:pt>
                      <c:pt idx="722">
                        <c:v>441.37400000000002</c:v>
                      </c:pt>
                      <c:pt idx="723">
                        <c:v>441.98500000000001</c:v>
                      </c:pt>
                      <c:pt idx="724">
                        <c:v>442.59500000000003</c:v>
                      </c:pt>
                      <c:pt idx="725">
                        <c:v>443.20600000000002</c:v>
                      </c:pt>
                      <c:pt idx="726">
                        <c:v>443.81599999999997</c:v>
                      </c:pt>
                      <c:pt idx="727">
                        <c:v>444.42700000000002</c:v>
                      </c:pt>
                      <c:pt idx="728">
                        <c:v>445.03699999999998</c:v>
                      </c:pt>
                      <c:pt idx="729">
                        <c:v>445.64800000000002</c:v>
                      </c:pt>
                      <c:pt idx="730">
                        <c:v>446.25799999999998</c:v>
                      </c:pt>
                      <c:pt idx="731">
                        <c:v>446.86900000000003</c:v>
                      </c:pt>
                      <c:pt idx="732">
                        <c:v>447.47899999999998</c:v>
                      </c:pt>
                      <c:pt idx="733">
                        <c:v>448.09</c:v>
                      </c:pt>
                      <c:pt idx="734">
                        <c:v>448.7</c:v>
                      </c:pt>
                      <c:pt idx="735">
                        <c:v>449.31</c:v>
                      </c:pt>
                      <c:pt idx="736">
                        <c:v>449.92099999999999</c:v>
                      </c:pt>
                      <c:pt idx="737">
                        <c:v>450.53100000000001</c:v>
                      </c:pt>
                      <c:pt idx="738">
                        <c:v>451.142</c:v>
                      </c:pt>
                      <c:pt idx="739">
                        <c:v>451.75200000000001</c:v>
                      </c:pt>
                      <c:pt idx="740">
                        <c:v>452.363</c:v>
                      </c:pt>
                      <c:pt idx="741">
                        <c:v>452.97300000000001</c:v>
                      </c:pt>
                      <c:pt idx="742">
                        <c:v>453.584</c:v>
                      </c:pt>
                      <c:pt idx="743">
                        <c:v>454.19400000000002</c:v>
                      </c:pt>
                      <c:pt idx="744">
                        <c:v>454.80500000000001</c:v>
                      </c:pt>
                      <c:pt idx="745">
                        <c:v>455.41500000000002</c:v>
                      </c:pt>
                      <c:pt idx="746">
                        <c:v>456.02600000000001</c:v>
                      </c:pt>
                      <c:pt idx="747">
                        <c:v>456.63600000000002</c:v>
                      </c:pt>
                      <c:pt idx="748">
                        <c:v>457.24700000000001</c:v>
                      </c:pt>
                      <c:pt idx="749">
                        <c:v>457.85700000000003</c:v>
                      </c:pt>
                      <c:pt idx="750">
                        <c:v>458.46800000000002</c:v>
                      </c:pt>
                      <c:pt idx="751">
                        <c:v>459.07799999999997</c:v>
                      </c:pt>
                      <c:pt idx="752">
                        <c:v>459.68900000000002</c:v>
                      </c:pt>
                      <c:pt idx="753">
                        <c:v>460.29899999999998</c:v>
                      </c:pt>
                      <c:pt idx="754">
                        <c:v>460.91</c:v>
                      </c:pt>
                      <c:pt idx="755">
                        <c:v>461.52</c:v>
                      </c:pt>
                      <c:pt idx="756">
                        <c:v>462.13</c:v>
                      </c:pt>
                      <c:pt idx="757">
                        <c:v>462.74099999999999</c:v>
                      </c:pt>
                      <c:pt idx="758">
                        <c:v>463.351</c:v>
                      </c:pt>
                      <c:pt idx="759">
                        <c:v>463.96199999999999</c:v>
                      </c:pt>
                      <c:pt idx="760">
                        <c:v>464.572</c:v>
                      </c:pt>
                      <c:pt idx="761">
                        <c:v>465.18299999999999</c:v>
                      </c:pt>
                      <c:pt idx="762">
                        <c:v>465.79300000000001</c:v>
                      </c:pt>
                      <c:pt idx="763">
                        <c:v>466.404</c:v>
                      </c:pt>
                      <c:pt idx="764">
                        <c:v>467.01400000000001</c:v>
                      </c:pt>
                      <c:pt idx="765">
                        <c:v>467.625</c:v>
                      </c:pt>
                      <c:pt idx="766">
                        <c:v>468.23500000000001</c:v>
                      </c:pt>
                      <c:pt idx="767">
                        <c:v>468.846</c:v>
                      </c:pt>
                      <c:pt idx="768">
                        <c:v>469.45600000000002</c:v>
                      </c:pt>
                      <c:pt idx="769">
                        <c:v>470.06700000000001</c:v>
                      </c:pt>
                      <c:pt idx="770">
                        <c:v>470.67700000000002</c:v>
                      </c:pt>
                      <c:pt idx="771">
                        <c:v>471.28800000000001</c:v>
                      </c:pt>
                      <c:pt idx="772">
                        <c:v>471.89800000000002</c:v>
                      </c:pt>
                      <c:pt idx="773">
                        <c:v>472.50900000000001</c:v>
                      </c:pt>
                      <c:pt idx="774">
                        <c:v>473.11900000000003</c:v>
                      </c:pt>
                      <c:pt idx="775">
                        <c:v>473.73</c:v>
                      </c:pt>
                      <c:pt idx="776">
                        <c:v>474.34</c:v>
                      </c:pt>
                      <c:pt idx="777">
                        <c:v>474.95</c:v>
                      </c:pt>
                      <c:pt idx="778">
                        <c:v>475.56099999999998</c:v>
                      </c:pt>
                      <c:pt idx="779">
                        <c:v>476.17099999999999</c:v>
                      </c:pt>
                      <c:pt idx="780">
                        <c:v>476.78199999999998</c:v>
                      </c:pt>
                      <c:pt idx="781">
                        <c:v>477.392</c:v>
                      </c:pt>
                      <c:pt idx="782">
                        <c:v>478.00299999999999</c:v>
                      </c:pt>
                      <c:pt idx="783">
                        <c:v>478.613</c:v>
                      </c:pt>
                      <c:pt idx="784">
                        <c:v>479.22399999999999</c:v>
                      </c:pt>
                      <c:pt idx="785">
                        <c:v>479.834</c:v>
                      </c:pt>
                      <c:pt idx="786">
                        <c:v>480.44499999999999</c:v>
                      </c:pt>
                      <c:pt idx="787">
                        <c:v>481.05500000000001</c:v>
                      </c:pt>
                      <c:pt idx="788">
                        <c:v>481.666</c:v>
                      </c:pt>
                      <c:pt idx="789">
                        <c:v>482.27600000000001</c:v>
                      </c:pt>
                      <c:pt idx="790">
                        <c:v>482.887</c:v>
                      </c:pt>
                      <c:pt idx="791">
                        <c:v>483.49700000000001</c:v>
                      </c:pt>
                      <c:pt idx="792">
                        <c:v>484.108</c:v>
                      </c:pt>
                      <c:pt idx="793">
                        <c:v>484.71800000000002</c:v>
                      </c:pt>
                      <c:pt idx="794">
                        <c:v>485.32900000000001</c:v>
                      </c:pt>
                      <c:pt idx="795">
                        <c:v>485.93900000000002</c:v>
                      </c:pt>
                      <c:pt idx="796">
                        <c:v>486.55</c:v>
                      </c:pt>
                      <c:pt idx="797">
                        <c:v>487.16</c:v>
                      </c:pt>
                      <c:pt idx="798">
                        <c:v>487.77</c:v>
                      </c:pt>
                      <c:pt idx="799">
                        <c:v>488.38099999999997</c:v>
                      </c:pt>
                      <c:pt idx="800">
                        <c:v>488.99099999999999</c:v>
                      </c:pt>
                      <c:pt idx="801">
                        <c:v>489.60199999999998</c:v>
                      </c:pt>
                      <c:pt idx="802">
                        <c:v>490.21199999999999</c:v>
                      </c:pt>
                      <c:pt idx="803">
                        <c:v>490.82299999999998</c:v>
                      </c:pt>
                      <c:pt idx="804">
                        <c:v>491.43299999999999</c:v>
                      </c:pt>
                      <c:pt idx="805">
                        <c:v>492.04399999999998</c:v>
                      </c:pt>
                      <c:pt idx="806">
                        <c:v>492.654</c:v>
                      </c:pt>
                      <c:pt idx="807">
                        <c:v>493.26499999999999</c:v>
                      </c:pt>
                      <c:pt idx="808">
                        <c:v>493.875</c:v>
                      </c:pt>
                      <c:pt idx="809">
                        <c:v>494.48599999999999</c:v>
                      </c:pt>
                      <c:pt idx="810">
                        <c:v>495.096</c:v>
                      </c:pt>
                      <c:pt idx="811">
                        <c:v>495.70699999999999</c:v>
                      </c:pt>
                      <c:pt idx="812">
                        <c:v>496.31700000000001</c:v>
                      </c:pt>
                      <c:pt idx="813">
                        <c:v>496.928</c:v>
                      </c:pt>
                      <c:pt idx="814">
                        <c:v>497.53800000000001</c:v>
                      </c:pt>
                      <c:pt idx="815">
                        <c:v>498.149</c:v>
                      </c:pt>
                      <c:pt idx="816">
                        <c:v>498.75900000000001</c:v>
                      </c:pt>
                      <c:pt idx="817">
                        <c:v>499.37</c:v>
                      </c:pt>
                      <c:pt idx="818">
                        <c:v>499.98</c:v>
                      </c:pt>
                      <c:pt idx="819">
                        <c:v>500.59</c:v>
                      </c:pt>
                      <c:pt idx="820">
                        <c:v>501.20100000000002</c:v>
                      </c:pt>
                      <c:pt idx="821">
                        <c:v>501.81099999999998</c:v>
                      </c:pt>
                      <c:pt idx="822">
                        <c:v>502.42200000000003</c:v>
                      </c:pt>
                      <c:pt idx="823">
                        <c:v>503.03199999999998</c:v>
                      </c:pt>
                      <c:pt idx="824">
                        <c:v>503.64299999999997</c:v>
                      </c:pt>
                      <c:pt idx="825">
                        <c:v>504.25299999999999</c:v>
                      </c:pt>
                      <c:pt idx="826">
                        <c:v>504.86399999999998</c:v>
                      </c:pt>
                      <c:pt idx="827">
                        <c:v>505.47399999999999</c:v>
                      </c:pt>
                      <c:pt idx="828">
                        <c:v>506.08499999999998</c:v>
                      </c:pt>
                      <c:pt idx="829">
                        <c:v>506.69499999999999</c:v>
                      </c:pt>
                      <c:pt idx="830">
                        <c:v>507.30599999999998</c:v>
                      </c:pt>
                      <c:pt idx="831">
                        <c:v>507.916</c:v>
                      </c:pt>
                      <c:pt idx="832">
                        <c:v>508.52699999999999</c:v>
                      </c:pt>
                      <c:pt idx="833">
                        <c:v>509.137</c:v>
                      </c:pt>
                      <c:pt idx="834">
                        <c:v>509.74799999999999</c:v>
                      </c:pt>
                      <c:pt idx="835">
                        <c:v>510.358</c:v>
                      </c:pt>
                      <c:pt idx="836">
                        <c:v>510.96899999999999</c:v>
                      </c:pt>
                      <c:pt idx="837">
                        <c:v>511.57900000000001</c:v>
                      </c:pt>
                      <c:pt idx="838">
                        <c:v>512.19000000000005</c:v>
                      </c:pt>
                      <c:pt idx="839">
                        <c:v>512.79999999999995</c:v>
                      </c:pt>
                      <c:pt idx="840">
                        <c:v>513.41</c:v>
                      </c:pt>
                      <c:pt idx="841">
                        <c:v>514.02099999999996</c:v>
                      </c:pt>
                      <c:pt idx="842">
                        <c:v>514.63099999999997</c:v>
                      </c:pt>
                      <c:pt idx="843">
                        <c:v>515.24199999999996</c:v>
                      </c:pt>
                      <c:pt idx="844">
                        <c:v>515.85199999999998</c:v>
                      </c:pt>
                      <c:pt idx="845">
                        <c:v>516.46299999999997</c:v>
                      </c:pt>
                      <c:pt idx="846">
                        <c:v>517.07299999999998</c:v>
                      </c:pt>
                      <c:pt idx="847">
                        <c:v>517.68399999999997</c:v>
                      </c:pt>
                      <c:pt idx="848">
                        <c:v>518.29399999999998</c:v>
                      </c:pt>
                      <c:pt idx="849">
                        <c:v>518.90499999999997</c:v>
                      </c:pt>
                      <c:pt idx="850">
                        <c:v>519.51499999999999</c:v>
                      </c:pt>
                      <c:pt idx="851">
                        <c:v>520.12599999999998</c:v>
                      </c:pt>
                      <c:pt idx="852">
                        <c:v>520.73599999999999</c:v>
                      </c:pt>
                      <c:pt idx="853">
                        <c:v>521.34699999999998</c:v>
                      </c:pt>
                      <c:pt idx="854">
                        <c:v>521.95699999999999</c:v>
                      </c:pt>
                      <c:pt idx="855">
                        <c:v>522.56799999999998</c:v>
                      </c:pt>
                      <c:pt idx="856">
                        <c:v>523.178</c:v>
                      </c:pt>
                      <c:pt idx="857">
                        <c:v>523.78899999999999</c:v>
                      </c:pt>
                      <c:pt idx="858">
                        <c:v>524.399</c:v>
                      </c:pt>
                      <c:pt idx="859">
                        <c:v>525.01</c:v>
                      </c:pt>
                      <c:pt idx="860">
                        <c:v>525.62</c:v>
                      </c:pt>
                      <c:pt idx="861">
                        <c:v>526.23</c:v>
                      </c:pt>
                      <c:pt idx="862">
                        <c:v>526.84100000000001</c:v>
                      </c:pt>
                      <c:pt idx="863">
                        <c:v>527.45100000000002</c:v>
                      </c:pt>
                      <c:pt idx="864">
                        <c:v>528.06200000000001</c:v>
                      </c:pt>
                      <c:pt idx="865">
                        <c:v>528.67200000000003</c:v>
                      </c:pt>
                      <c:pt idx="866">
                        <c:v>529.28300000000002</c:v>
                      </c:pt>
                      <c:pt idx="867">
                        <c:v>529.89300000000003</c:v>
                      </c:pt>
                      <c:pt idx="868">
                        <c:v>530.50400000000002</c:v>
                      </c:pt>
                      <c:pt idx="869">
                        <c:v>531.11400000000003</c:v>
                      </c:pt>
                      <c:pt idx="870">
                        <c:v>531.72500000000002</c:v>
                      </c:pt>
                      <c:pt idx="871">
                        <c:v>532.33500000000004</c:v>
                      </c:pt>
                      <c:pt idx="872">
                        <c:v>532.94600000000003</c:v>
                      </c:pt>
                      <c:pt idx="873">
                        <c:v>533.55600000000004</c:v>
                      </c:pt>
                      <c:pt idx="874">
                        <c:v>534.16700000000003</c:v>
                      </c:pt>
                      <c:pt idx="875">
                        <c:v>534.77700000000004</c:v>
                      </c:pt>
                      <c:pt idx="876">
                        <c:v>535.38800000000003</c:v>
                      </c:pt>
                      <c:pt idx="877">
                        <c:v>535.99800000000005</c:v>
                      </c:pt>
                      <c:pt idx="878">
                        <c:v>536.60900000000004</c:v>
                      </c:pt>
                      <c:pt idx="879">
                        <c:v>537.21900000000005</c:v>
                      </c:pt>
                      <c:pt idx="880">
                        <c:v>537.83000000000004</c:v>
                      </c:pt>
                      <c:pt idx="881">
                        <c:v>538.44000000000005</c:v>
                      </c:pt>
                      <c:pt idx="882">
                        <c:v>539.04999999999995</c:v>
                      </c:pt>
                      <c:pt idx="883">
                        <c:v>539.66099999999994</c:v>
                      </c:pt>
                      <c:pt idx="884">
                        <c:v>540.27099999999996</c:v>
                      </c:pt>
                      <c:pt idx="885">
                        <c:v>540.88199999999995</c:v>
                      </c:pt>
                      <c:pt idx="886">
                        <c:v>541.49199999999996</c:v>
                      </c:pt>
                      <c:pt idx="887">
                        <c:v>542.10299999999995</c:v>
                      </c:pt>
                      <c:pt idx="888">
                        <c:v>542.71299999999997</c:v>
                      </c:pt>
                      <c:pt idx="889">
                        <c:v>543.32399999999996</c:v>
                      </c:pt>
                      <c:pt idx="890">
                        <c:v>543.93399999999997</c:v>
                      </c:pt>
                      <c:pt idx="891">
                        <c:v>544.54499999999996</c:v>
                      </c:pt>
                      <c:pt idx="892">
                        <c:v>545.15499999999997</c:v>
                      </c:pt>
                      <c:pt idx="893">
                        <c:v>545.76599999999996</c:v>
                      </c:pt>
                      <c:pt idx="894">
                        <c:v>546.37599999999998</c:v>
                      </c:pt>
                      <c:pt idx="895">
                        <c:v>546.98699999999997</c:v>
                      </c:pt>
                      <c:pt idx="896">
                        <c:v>547.59699999999998</c:v>
                      </c:pt>
                      <c:pt idx="897">
                        <c:v>548.20799999999997</c:v>
                      </c:pt>
                      <c:pt idx="898">
                        <c:v>548.81799999999998</c:v>
                      </c:pt>
                      <c:pt idx="899">
                        <c:v>549.42899999999997</c:v>
                      </c:pt>
                      <c:pt idx="900">
                        <c:v>550.03899999999999</c:v>
                      </c:pt>
                      <c:pt idx="901">
                        <c:v>550.65</c:v>
                      </c:pt>
                      <c:pt idx="902">
                        <c:v>551.26</c:v>
                      </c:pt>
                      <c:pt idx="903">
                        <c:v>551.87</c:v>
                      </c:pt>
                      <c:pt idx="904">
                        <c:v>552.48099999999999</c:v>
                      </c:pt>
                      <c:pt idx="905">
                        <c:v>553.09100000000001</c:v>
                      </c:pt>
                      <c:pt idx="906">
                        <c:v>553.702</c:v>
                      </c:pt>
                      <c:pt idx="907">
                        <c:v>554.31200000000001</c:v>
                      </c:pt>
                      <c:pt idx="908">
                        <c:v>554.923</c:v>
                      </c:pt>
                      <c:pt idx="909">
                        <c:v>555.53300000000002</c:v>
                      </c:pt>
                      <c:pt idx="910">
                        <c:v>556.14400000000001</c:v>
                      </c:pt>
                      <c:pt idx="911">
                        <c:v>556.75400000000002</c:v>
                      </c:pt>
                      <c:pt idx="912">
                        <c:v>557.36500000000001</c:v>
                      </c:pt>
                      <c:pt idx="913">
                        <c:v>557.97500000000002</c:v>
                      </c:pt>
                      <c:pt idx="914">
                        <c:v>558.58600000000001</c:v>
                      </c:pt>
                      <c:pt idx="915">
                        <c:v>559.19600000000003</c:v>
                      </c:pt>
                      <c:pt idx="916">
                        <c:v>559.80700000000002</c:v>
                      </c:pt>
                      <c:pt idx="917">
                        <c:v>560.41700000000003</c:v>
                      </c:pt>
                      <c:pt idx="918">
                        <c:v>561.02800000000002</c:v>
                      </c:pt>
                      <c:pt idx="919">
                        <c:v>561.63800000000003</c:v>
                      </c:pt>
                      <c:pt idx="920">
                        <c:v>562.24900000000002</c:v>
                      </c:pt>
                      <c:pt idx="921">
                        <c:v>562.85900000000004</c:v>
                      </c:pt>
                      <c:pt idx="922">
                        <c:v>563.47</c:v>
                      </c:pt>
                      <c:pt idx="923">
                        <c:v>564.08000000000004</c:v>
                      </c:pt>
                      <c:pt idx="924">
                        <c:v>564.69000000000005</c:v>
                      </c:pt>
                      <c:pt idx="925">
                        <c:v>565.30100000000004</c:v>
                      </c:pt>
                      <c:pt idx="926">
                        <c:v>565.91099999999994</c:v>
                      </c:pt>
                      <c:pt idx="927">
                        <c:v>566.52200000000005</c:v>
                      </c:pt>
                      <c:pt idx="928">
                        <c:v>567.13199999999995</c:v>
                      </c:pt>
                      <c:pt idx="929">
                        <c:v>567.74300000000005</c:v>
                      </c:pt>
                      <c:pt idx="930">
                        <c:v>568.35299999999995</c:v>
                      </c:pt>
                      <c:pt idx="931">
                        <c:v>568.96400000000006</c:v>
                      </c:pt>
                      <c:pt idx="932">
                        <c:v>569.57399999999996</c:v>
                      </c:pt>
                      <c:pt idx="933">
                        <c:v>570.18499999999995</c:v>
                      </c:pt>
                      <c:pt idx="934">
                        <c:v>570.79499999999996</c:v>
                      </c:pt>
                      <c:pt idx="935">
                        <c:v>571.40599999999995</c:v>
                      </c:pt>
                      <c:pt idx="936">
                        <c:v>572.01599999999996</c:v>
                      </c:pt>
                      <c:pt idx="937">
                        <c:v>572.62699999999995</c:v>
                      </c:pt>
                      <c:pt idx="938">
                        <c:v>573.23699999999997</c:v>
                      </c:pt>
                      <c:pt idx="939">
                        <c:v>573.84799999999996</c:v>
                      </c:pt>
                      <c:pt idx="940">
                        <c:v>574.45799999999997</c:v>
                      </c:pt>
                      <c:pt idx="941">
                        <c:v>575.06899999999996</c:v>
                      </c:pt>
                      <c:pt idx="942">
                        <c:v>575.67899999999997</c:v>
                      </c:pt>
                      <c:pt idx="943">
                        <c:v>576.29</c:v>
                      </c:pt>
                      <c:pt idx="944">
                        <c:v>576.9</c:v>
                      </c:pt>
                      <c:pt idx="945">
                        <c:v>577.51</c:v>
                      </c:pt>
                      <c:pt idx="946">
                        <c:v>578.12099999999998</c:v>
                      </c:pt>
                      <c:pt idx="947">
                        <c:v>578.73099999999999</c:v>
                      </c:pt>
                      <c:pt idx="948">
                        <c:v>579.34199999999998</c:v>
                      </c:pt>
                      <c:pt idx="949">
                        <c:v>579.952</c:v>
                      </c:pt>
                      <c:pt idx="950">
                        <c:v>580.56299999999999</c:v>
                      </c:pt>
                      <c:pt idx="951">
                        <c:v>581.173</c:v>
                      </c:pt>
                      <c:pt idx="952">
                        <c:v>581.78399999999999</c:v>
                      </c:pt>
                      <c:pt idx="953">
                        <c:v>582.39400000000001</c:v>
                      </c:pt>
                      <c:pt idx="954">
                        <c:v>583.005</c:v>
                      </c:pt>
                      <c:pt idx="955">
                        <c:v>583.61500000000001</c:v>
                      </c:pt>
                      <c:pt idx="956">
                        <c:v>584.226</c:v>
                      </c:pt>
                      <c:pt idx="957">
                        <c:v>584.83600000000001</c:v>
                      </c:pt>
                      <c:pt idx="958">
                        <c:v>585.447</c:v>
                      </c:pt>
                      <c:pt idx="959">
                        <c:v>586.05700000000002</c:v>
                      </c:pt>
                      <c:pt idx="960">
                        <c:v>586.66800000000001</c:v>
                      </c:pt>
                      <c:pt idx="961">
                        <c:v>587.27800000000002</c:v>
                      </c:pt>
                      <c:pt idx="962">
                        <c:v>587.88900000000001</c:v>
                      </c:pt>
                      <c:pt idx="963">
                        <c:v>588.49900000000002</c:v>
                      </c:pt>
                      <c:pt idx="964">
                        <c:v>589.11</c:v>
                      </c:pt>
                      <c:pt idx="965">
                        <c:v>589.72</c:v>
                      </c:pt>
                      <c:pt idx="966">
                        <c:v>590.33000000000004</c:v>
                      </c:pt>
                      <c:pt idx="967">
                        <c:v>590.94100000000003</c:v>
                      </c:pt>
                      <c:pt idx="968">
                        <c:v>591.55100000000004</c:v>
                      </c:pt>
                      <c:pt idx="969">
                        <c:v>592.16200000000003</c:v>
                      </c:pt>
                      <c:pt idx="970">
                        <c:v>592.77200000000005</c:v>
                      </c:pt>
                      <c:pt idx="971">
                        <c:v>593.38300000000004</c:v>
                      </c:pt>
                      <c:pt idx="972">
                        <c:v>593.99300000000005</c:v>
                      </c:pt>
                      <c:pt idx="973">
                        <c:v>594.60400000000004</c:v>
                      </c:pt>
                      <c:pt idx="974">
                        <c:v>595.21400000000006</c:v>
                      </c:pt>
                      <c:pt idx="975">
                        <c:v>595.82500000000005</c:v>
                      </c:pt>
                      <c:pt idx="976">
                        <c:v>596.43499999999995</c:v>
                      </c:pt>
                      <c:pt idx="977">
                        <c:v>597.04600000000005</c:v>
                      </c:pt>
                      <c:pt idx="978">
                        <c:v>597.65599999999995</c:v>
                      </c:pt>
                      <c:pt idx="979">
                        <c:v>598.26700000000005</c:v>
                      </c:pt>
                      <c:pt idx="980">
                        <c:v>598.87699999999995</c:v>
                      </c:pt>
                      <c:pt idx="981">
                        <c:v>599.48800000000006</c:v>
                      </c:pt>
                      <c:pt idx="982">
                        <c:v>600.09799999999996</c:v>
                      </c:pt>
                      <c:pt idx="983">
                        <c:v>600.70899999999995</c:v>
                      </c:pt>
                      <c:pt idx="984">
                        <c:v>601.31899999999996</c:v>
                      </c:pt>
                      <c:pt idx="985">
                        <c:v>601.92999999999995</c:v>
                      </c:pt>
                      <c:pt idx="986">
                        <c:v>602.54</c:v>
                      </c:pt>
                      <c:pt idx="987">
                        <c:v>603.15</c:v>
                      </c:pt>
                      <c:pt idx="988">
                        <c:v>603.76099999999997</c:v>
                      </c:pt>
                      <c:pt idx="989">
                        <c:v>604.37099999999998</c:v>
                      </c:pt>
                      <c:pt idx="990">
                        <c:v>604.98199999999997</c:v>
                      </c:pt>
                      <c:pt idx="991">
                        <c:v>605.59199999999998</c:v>
                      </c:pt>
                      <c:pt idx="992">
                        <c:v>606.20299999999997</c:v>
                      </c:pt>
                      <c:pt idx="993">
                        <c:v>606.81299999999999</c:v>
                      </c:pt>
                      <c:pt idx="994">
                        <c:v>607.42399999999998</c:v>
                      </c:pt>
                      <c:pt idx="995">
                        <c:v>608.03399999999999</c:v>
                      </c:pt>
                      <c:pt idx="996">
                        <c:v>608.64499999999998</c:v>
                      </c:pt>
                      <c:pt idx="997">
                        <c:v>609.255</c:v>
                      </c:pt>
                      <c:pt idx="998">
                        <c:v>609.86599999999999</c:v>
                      </c:pt>
                      <c:pt idx="999">
                        <c:v>610.476</c:v>
                      </c:pt>
                      <c:pt idx="1000">
                        <c:v>611.08699999999999</c:v>
                      </c:pt>
                      <c:pt idx="1001">
                        <c:v>611.697</c:v>
                      </c:pt>
                      <c:pt idx="1002">
                        <c:v>612.30799999999999</c:v>
                      </c:pt>
                      <c:pt idx="1003">
                        <c:v>612.91800000000001</c:v>
                      </c:pt>
                      <c:pt idx="1004">
                        <c:v>613.529</c:v>
                      </c:pt>
                      <c:pt idx="1005">
                        <c:v>614.13900000000001</c:v>
                      </c:pt>
                      <c:pt idx="1006">
                        <c:v>614.75</c:v>
                      </c:pt>
                      <c:pt idx="1007">
                        <c:v>615.36</c:v>
                      </c:pt>
                      <c:pt idx="1008">
                        <c:v>615.97</c:v>
                      </c:pt>
                      <c:pt idx="1009">
                        <c:v>616.58100000000002</c:v>
                      </c:pt>
                      <c:pt idx="1010">
                        <c:v>617.19100000000003</c:v>
                      </c:pt>
                      <c:pt idx="1011">
                        <c:v>617.80200000000002</c:v>
                      </c:pt>
                      <c:pt idx="1012">
                        <c:v>618.41200000000003</c:v>
                      </c:pt>
                      <c:pt idx="1013">
                        <c:v>619.02300000000002</c:v>
                      </c:pt>
                      <c:pt idx="1014">
                        <c:v>619.63300000000004</c:v>
                      </c:pt>
                      <c:pt idx="1015">
                        <c:v>620.24400000000003</c:v>
                      </c:pt>
                      <c:pt idx="1016">
                        <c:v>620.85400000000004</c:v>
                      </c:pt>
                      <c:pt idx="1017">
                        <c:v>621.46500000000003</c:v>
                      </c:pt>
                      <c:pt idx="1018">
                        <c:v>622.07500000000005</c:v>
                      </c:pt>
                      <c:pt idx="1019">
                        <c:v>622.68600000000004</c:v>
                      </c:pt>
                      <c:pt idx="1020">
                        <c:v>623.29600000000005</c:v>
                      </c:pt>
                      <c:pt idx="1021">
                        <c:v>623.90700000000004</c:v>
                      </c:pt>
                      <c:pt idx="1022">
                        <c:v>624.51700000000005</c:v>
                      </c:pt>
                      <c:pt idx="1023">
                        <c:v>625.12800000000004</c:v>
                      </c:pt>
                      <c:pt idx="1024">
                        <c:v>625.73800000000006</c:v>
                      </c:pt>
                      <c:pt idx="1025">
                        <c:v>626.34900000000005</c:v>
                      </c:pt>
                      <c:pt idx="1026">
                        <c:v>626.95899999999995</c:v>
                      </c:pt>
                      <c:pt idx="1027">
                        <c:v>627.57000000000005</c:v>
                      </c:pt>
                      <c:pt idx="1028">
                        <c:v>628.17999999999995</c:v>
                      </c:pt>
                      <c:pt idx="1029">
                        <c:v>628.79</c:v>
                      </c:pt>
                      <c:pt idx="1030">
                        <c:v>629.40099999999995</c:v>
                      </c:pt>
                      <c:pt idx="1031">
                        <c:v>630.01099999999997</c:v>
                      </c:pt>
                      <c:pt idx="1032">
                        <c:v>630.62199999999996</c:v>
                      </c:pt>
                      <c:pt idx="1033">
                        <c:v>631.23199999999997</c:v>
                      </c:pt>
                      <c:pt idx="1034">
                        <c:v>631.84299999999996</c:v>
                      </c:pt>
                      <c:pt idx="1035">
                        <c:v>632.45299999999997</c:v>
                      </c:pt>
                      <c:pt idx="1036">
                        <c:v>633.06399999999996</c:v>
                      </c:pt>
                      <c:pt idx="1037">
                        <c:v>633.67399999999998</c:v>
                      </c:pt>
                      <c:pt idx="1038">
                        <c:v>634.28499999999997</c:v>
                      </c:pt>
                      <c:pt idx="1039">
                        <c:v>634.89499999999998</c:v>
                      </c:pt>
                      <c:pt idx="1040">
                        <c:v>635.50599999999997</c:v>
                      </c:pt>
                      <c:pt idx="1041">
                        <c:v>636.11599999999999</c:v>
                      </c:pt>
                      <c:pt idx="1042">
                        <c:v>636.72699999999998</c:v>
                      </c:pt>
                      <c:pt idx="1043">
                        <c:v>637.33699999999999</c:v>
                      </c:pt>
                      <c:pt idx="1044">
                        <c:v>637.94799999999998</c:v>
                      </c:pt>
                      <c:pt idx="1045">
                        <c:v>638.55799999999999</c:v>
                      </c:pt>
                      <c:pt idx="1046">
                        <c:v>639.16899999999998</c:v>
                      </c:pt>
                      <c:pt idx="1047">
                        <c:v>639.779</c:v>
                      </c:pt>
                      <c:pt idx="1048">
                        <c:v>640.39</c:v>
                      </c:pt>
                      <c:pt idx="1049">
                        <c:v>641</c:v>
                      </c:pt>
                      <c:pt idx="1050">
                        <c:v>641.61</c:v>
                      </c:pt>
                      <c:pt idx="1051">
                        <c:v>642.221</c:v>
                      </c:pt>
                      <c:pt idx="1052">
                        <c:v>642.83100000000002</c:v>
                      </c:pt>
                      <c:pt idx="1053">
                        <c:v>643.44200000000001</c:v>
                      </c:pt>
                      <c:pt idx="1054">
                        <c:v>644.05200000000002</c:v>
                      </c:pt>
                      <c:pt idx="1055">
                        <c:v>644.66300000000001</c:v>
                      </c:pt>
                      <c:pt idx="1056">
                        <c:v>645.27300000000002</c:v>
                      </c:pt>
                      <c:pt idx="1057">
                        <c:v>645.88400000000001</c:v>
                      </c:pt>
                      <c:pt idx="1058">
                        <c:v>646.49400000000003</c:v>
                      </c:pt>
                      <c:pt idx="1059">
                        <c:v>647.10500000000002</c:v>
                      </c:pt>
                      <c:pt idx="1060">
                        <c:v>647.71500000000003</c:v>
                      </c:pt>
                      <c:pt idx="1061">
                        <c:v>648.32600000000002</c:v>
                      </c:pt>
                      <c:pt idx="1062">
                        <c:v>648.93600000000004</c:v>
                      </c:pt>
                      <c:pt idx="1063">
                        <c:v>649.54700000000003</c:v>
                      </c:pt>
                      <c:pt idx="1064">
                        <c:v>650.15700000000004</c:v>
                      </c:pt>
                      <c:pt idx="1065">
                        <c:v>650.76800000000003</c:v>
                      </c:pt>
                      <c:pt idx="1066">
                        <c:v>651.37800000000004</c:v>
                      </c:pt>
                      <c:pt idx="1067">
                        <c:v>651.98900000000003</c:v>
                      </c:pt>
                      <c:pt idx="1068">
                        <c:v>652.59900000000005</c:v>
                      </c:pt>
                      <c:pt idx="1069">
                        <c:v>653.21</c:v>
                      </c:pt>
                      <c:pt idx="1070">
                        <c:v>653.82000000000005</c:v>
                      </c:pt>
                      <c:pt idx="1071">
                        <c:v>654.42999999999995</c:v>
                      </c:pt>
                      <c:pt idx="1072">
                        <c:v>655.04100000000005</c:v>
                      </c:pt>
                      <c:pt idx="1073">
                        <c:v>655.65099999999995</c:v>
                      </c:pt>
                      <c:pt idx="1074">
                        <c:v>656.26199999999994</c:v>
                      </c:pt>
                      <c:pt idx="1075">
                        <c:v>656.87199999999996</c:v>
                      </c:pt>
                      <c:pt idx="1076">
                        <c:v>657.48299999999995</c:v>
                      </c:pt>
                      <c:pt idx="1077">
                        <c:v>658.09299999999996</c:v>
                      </c:pt>
                      <c:pt idx="1078">
                        <c:v>658.70399999999995</c:v>
                      </c:pt>
                      <c:pt idx="1079">
                        <c:v>659.31399999999996</c:v>
                      </c:pt>
                      <c:pt idx="1080">
                        <c:v>659.92499999999995</c:v>
                      </c:pt>
                      <c:pt idx="1081">
                        <c:v>660.53499999999997</c:v>
                      </c:pt>
                      <c:pt idx="1082">
                        <c:v>661.14599999999996</c:v>
                      </c:pt>
                      <c:pt idx="1083">
                        <c:v>661.75599999999997</c:v>
                      </c:pt>
                      <c:pt idx="1084">
                        <c:v>662.36699999999996</c:v>
                      </c:pt>
                      <c:pt idx="1085">
                        <c:v>662.97699999999998</c:v>
                      </c:pt>
                      <c:pt idx="1086">
                        <c:v>663.58799999999997</c:v>
                      </c:pt>
                      <c:pt idx="1087">
                        <c:v>664.19799999999998</c:v>
                      </c:pt>
                      <c:pt idx="1088">
                        <c:v>664.80899999999997</c:v>
                      </c:pt>
                      <c:pt idx="1089">
                        <c:v>665.41899999999998</c:v>
                      </c:pt>
                      <c:pt idx="1090">
                        <c:v>666.03</c:v>
                      </c:pt>
                      <c:pt idx="1091">
                        <c:v>666.64</c:v>
                      </c:pt>
                      <c:pt idx="1092">
                        <c:v>667.25</c:v>
                      </c:pt>
                      <c:pt idx="1093">
                        <c:v>667.86099999999999</c:v>
                      </c:pt>
                      <c:pt idx="1094">
                        <c:v>668.471</c:v>
                      </c:pt>
                      <c:pt idx="1095">
                        <c:v>669.08199999999999</c:v>
                      </c:pt>
                      <c:pt idx="1096">
                        <c:v>669.69200000000001</c:v>
                      </c:pt>
                      <c:pt idx="1097">
                        <c:v>670.303</c:v>
                      </c:pt>
                      <c:pt idx="1098">
                        <c:v>670.91300000000001</c:v>
                      </c:pt>
                      <c:pt idx="1099">
                        <c:v>671.524</c:v>
                      </c:pt>
                      <c:pt idx="1100">
                        <c:v>672.13400000000001</c:v>
                      </c:pt>
                      <c:pt idx="1101">
                        <c:v>672.745</c:v>
                      </c:pt>
                      <c:pt idx="1102">
                        <c:v>673.35500000000002</c:v>
                      </c:pt>
                      <c:pt idx="1103">
                        <c:v>673.96600000000001</c:v>
                      </c:pt>
                      <c:pt idx="1104">
                        <c:v>674.57600000000002</c:v>
                      </c:pt>
                      <c:pt idx="1105">
                        <c:v>675.18700000000001</c:v>
                      </c:pt>
                      <c:pt idx="1106">
                        <c:v>675.79700000000003</c:v>
                      </c:pt>
                      <c:pt idx="1107">
                        <c:v>676.40800000000002</c:v>
                      </c:pt>
                      <c:pt idx="1108">
                        <c:v>677.01800000000003</c:v>
                      </c:pt>
                      <c:pt idx="1109">
                        <c:v>677.62900000000002</c:v>
                      </c:pt>
                      <c:pt idx="1110">
                        <c:v>678.23900000000003</c:v>
                      </c:pt>
                      <c:pt idx="1111">
                        <c:v>678.85</c:v>
                      </c:pt>
                      <c:pt idx="1112">
                        <c:v>679.46</c:v>
                      </c:pt>
                      <c:pt idx="1113">
                        <c:v>680.07</c:v>
                      </c:pt>
                      <c:pt idx="1114">
                        <c:v>680.68100000000004</c:v>
                      </c:pt>
                      <c:pt idx="1115">
                        <c:v>681.29100000000005</c:v>
                      </c:pt>
                      <c:pt idx="1116">
                        <c:v>681.90200000000004</c:v>
                      </c:pt>
                      <c:pt idx="1117">
                        <c:v>682.51199999999994</c:v>
                      </c:pt>
                      <c:pt idx="1118">
                        <c:v>683.12300000000005</c:v>
                      </c:pt>
                      <c:pt idx="1119">
                        <c:v>683.73299999999995</c:v>
                      </c:pt>
                      <c:pt idx="1120">
                        <c:v>684.34400000000005</c:v>
                      </c:pt>
                      <c:pt idx="1121">
                        <c:v>684.95399999999995</c:v>
                      </c:pt>
                      <c:pt idx="1122">
                        <c:v>685.56500000000005</c:v>
                      </c:pt>
                      <c:pt idx="1123">
                        <c:v>686.17499999999995</c:v>
                      </c:pt>
                      <c:pt idx="1124">
                        <c:v>686.78599999999994</c:v>
                      </c:pt>
                      <c:pt idx="1125">
                        <c:v>687.39599999999996</c:v>
                      </c:pt>
                      <c:pt idx="1126">
                        <c:v>688.00699999999995</c:v>
                      </c:pt>
                      <c:pt idx="1127">
                        <c:v>688.61699999999996</c:v>
                      </c:pt>
                      <c:pt idx="1128">
                        <c:v>689.22799999999995</c:v>
                      </c:pt>
                      <c:pt idx="1129">
                        <c:v>689.83799999999997</c:v>
                      </c:pt>
                      <c:pt idx="1130">
                        <c:v>690.44899999999996</c:v>
                      </c:pt>
                      <c:pt idx="1131">
                        <c:v>691.05899999999997</c:v>
                      </c:pt>
                      <c:pt idx="1132">
                        <c:v>691.67</c:v>
                      </c:pt>
                      <c:pt idx="1133">
                        <c:v>692.28</c:v>
                      </c:pt>
                      <c:pt idx="1134">
                        <c:v>692.89</c:v>
                      </c:pt>
                      <c:pt idx="1135">
                        <c:v>693.50099999999998</c:v>
                      </c:pt>
                      <c:pt idx="1136">
                        <c:v>694.11099999999999</c:v>
                      </c:pt>
                      <c:pt idx="1137">
                        <c:v>694.72199999999998</c:v>
                      </c:pt>
                      <c:pt idx="1138">
                        <c:v>695.33199999999999</c:v>
                      </c:pt>
                      <c:pt idx="1139">
                        <c:v>695.94299999999998</c:v>
                      </c:pt>
                      <c:pt idx="1140">
                        <c:v>696.553</c:v>
                      </c:pt>
                      <c:pt idx="1141">
                        <c:v>697.16399999999999</c:v>
                      </c:pt>
                      <c:pt idx="1142">
                        <c:v>697.774</c:v>
                      </c:pt>
                      <c:pt idx="1143">
                        <c:v>698.38499999999999</c:v>
                      </c:pt>
                      <c:pt idx="1144">
                        <c:v>698.995</c:v>
                      </c:pt>
                      <c:pt idx="1145">
                        <c:v>699.60599999999999</c:v>
                      </c:pt>
                      <c:pt idx="1146">
                        <c:v>700.21600000000001</c:v>
                      </c:pt>
                      <c:pt idx="1147">
                        <c:v>700.827</c:v>
                      </c:pt>
                      <c:pt idx="1148">
                        <c:v>701.43700000000001</c:v>
                      </c:pt>
                      <c:pt idx="1149">
                        <c:v>702.048</c:v>
                      </c:pt>
                      <c:pt idx="1150">
                        <c:v>702.65800000000002</c:v>
                      </c:pt>
                      <c:pt idx="1151">
                        <c:v>703.26900000000001</c:v>
                      </c:pt>
                      <c:pt idx="1152">
                        <c:v>703.87900000000002</c:v>
                      </c:pt>
                      <c:pt idx="1153">
                        <c:v>704.49</c:v>
                      </c:pt>
                      <c:pt idx="1154">
                        <c:v>705.1</c:v>
                      </c:pt>
                      <c:pt idx="1155">
                        <c:v>705.71</c:v>
                      </c:pt>
                      <c:pt idx="1156">
                        <c:v>706.32100000000003</c:v>
                      </c:pt>
                      <c:pt idx="1157">
                        <c:v>706.93100000000004</c:v>
                      </c:pt>
                      <c:pt idx="1158">
                        <c:v>707.54200000000003</c:v>
                      </c:pt>
                      <c:pt idx="1159">
                        <c:v>708.15200000000004</c:v>
                      </c:pt>
                      <c:pt idx="1160">
                        <c:v>708.76300000000003</c:v>
                      </c:pt>
                      <c:pt idx="1161">
                        <c:v>709.37300000000005</c:v>
                      </c:pt>
                      <c:pt idx="1162">
                        <c:v>709.98400000000004</c:v>
                      </c:pt>
                      <c:pt idx="1163">
                        <c:v>710.59400000000005</c:v>
                      </c:pt>
                      <c:pt idx="1164">
                        <c:v>711.20500000000004</c:v>
                      </c:pt>
                      <c:pt idx="1165">
                        <c:v>711.81500000000005</c:v>
                      </c:pt>
                      <c:pt idx="1166">
                        <c:v>712.42600000000004</c:v>
                      </c:pt>
                      <c:pt idx="1167">
                        <c:v>713.03599999999994</c:v>
                      </c:pt>
                      <c:pt idx="1168">
                        <c:v>713.64700000000005</c:v>
                      </c:pt>
                      <c:pt idx="1169">
                        <c:v>714.25699999999995</c:v>
                      </c:pt>
                      <c:pt idx="1170">
                        <c:v>714.86800000000005</c:v>
                      </c:pt>
                      <c:pt idx="1171">
                        <c:v>715.47799999999995</c:v>
                      </c:pt>
                      <c:pt idx="1172">
                        <c:v>716.08900000000006</c:v>
                      </c:pt>
                      <c:pt idx="1173">
                        <c:v>716.69899999999996</c:v>
                      </c:pt>
                      <c:pt idx="1174">
                        <c:v>717.31</c:v>
                      </c:pt>
                      <c:pt idx="1175">
                        <c:v>717.92</c:v>
                      </c:pt>
                      <c:pt idx="1176">
                        <c:v>718.53</c:v>
                      </c:pt>
                      <c:pt idx="1177">
                        <c:v>719.14099999999996</c:v>
                      </c:pt>
                      <c:pt idx="1178">
                        <c:v>719.75099999999998</c:v>
                      </c:pt>
                      <c:pt idx="1179">
                        <c:v>720.36199999999997</c:v>
                      </c:pt>
                      <c:pt idx="1180">
                        <c:v>720.97199999999998</c:v>
                      </c:pt>
                      <c:pt idx="1181">
                        <c:v>721.58299999999997</c:v>
                      </c:pt>
                      <c:pt idx="1182">
                        <c:v>722.19299999999998</c:v>
                      </c:pt>
                      <c:pt idx="1183">
                        <c:v>722.80399999999997</c:v>
                      </c:pt>
                      <c:pt idx="1184">
                        <c:v>723.41399999999999</c:v>
                      </c:pt>
                      <c:pt idx="1185">
                        <c:v>724.02499999999998</c:v>
                      </c:pt>
                      <c:pt idx="1186">
                        <c:v>724.63499999999999</c:v>
                      </c:pt>
                      <c:pt idx="1187">
                        <c:v>725.24599999999998</c:v>
                      </c:pt>
                      <c:pt idx="1188">
                        <c:v>725.85599999999999</c:v>
                      </c:pt>
                      <c:pt idx="1189">
                        <c:v>726.46699999999998</c:v>
                      </c:pt>
                      <c:pt idx="1190">
                        <c:v>727.077</c:v>
                      </c:pt>
                      <c:pt idx="1191">
                        <c:v>727.68799999999999</c:v>
                      </c:pt>
                      <c:pt idx="1192">
                        <c:v>728.298</c:v>
                      </c:pt>
                      <c:pt idx="1193">
                        <c:v>728.90899999999999</c:v>
                      </c:pt>
                      <c:pt idx="1194">
                        <c:v>729.51900000000001</c:v>
                      </c:pt>
                      <c:pt idx="1195">
                        <c:v>730.13</c:v>
                      </c:pt>
                      <c:pt idx="1196">
                        <c:v>730.74</c:v>
                      </c:pt>
                      <c:pt idx="1197">
                        <c:v>731.35</c:v>
                      </c:pt>
                      <c:pt idx="1198">
                        <c:v>731.96100000000001</c:v>
                      </c:pt>
                      <c:pt idx="1199">
                        <c:v>732.57100000000003</c:v>
                      </c:pt>
                      <c:pt idx="1200">
                        <c:v>733.18200000000002</c:v>
                      </c:pt>
                      <c:pt idx="1201">
                        <c:v>733.79200000000003</c:v>
                      </c:pt>
                      <c:pt idx="1202">
                        <c:v>734.40300000000002</c:v>
                      </c:pt>
                      <c:pt idx="1203">
                        <c:v>735.01300000000003</c:v>
                      </c:pt>
                      <c:pt idx="1204">
                        <c:v>735.62400000000002</c:v>
                      </c:pt>
                      <c:pt idx="1205">
                        <c:v>736.23400000000004</c:v>
                      </c:pt>
                      <c:pt idx="1206">
                        <c:v>736.84500000000003</c:v>
                      </c:pt>
                      <c:pt idx="1207">
                        <c:v>737.45500000000004</c:v>
                      </c:pt>
                      <c:pt idx="1208">
                        <c:v>738.06600000000003</c:v>
                      </c:pt>
                      <c:pt idx="1209">
                        <c:v>738.67600000000004</c:v>
                      </c:pt>
                      <c:pt idx="1210">
                        <c:v>739.28700000000003</c:v>
                      </c:pt>
                      <c:pt idx="1211">
                        <c:v>739.89700000000005</c:v>
                      </c:pt>
                      <c:pt idx="1212">
                        <c:v>740.50800000000004</c:v>
                      </c:pt>
                      <c:pt idx="1213">
                        <c:v>741.11800000000005</c:v>
                      </c:pt>
                      <c:pt idx="1214">
                        <c:v>741.72900000000004</c:v>
                      </c:pt>
                      <c:pt idx="1215">
                        <c:v>742.33900000000006</c:v>
                      </c:pt>
                      <c:pt idx="1216">
                        <c:v>742.95</c:v>
                      </c:pt>
                      <c:pt idx="1217">
                        <c:v>743.56</c:v>
                      </c:pt>
                      <c:pt idx="1218">
                        <c:v>744.17</c:v>
                      </c:pt>
                      <c:pt idx="1219">
                        <c:v>744.78099999999995</c:v>
                      </c:pt>
                      <c:pt idx="1220">
                        <c:v>745.39099999999996</c:v>
                      </c:pt>
                      <c:pt idx="1221">
                        <c:v>746.00199999999995</c:v>
                      </c:pt>
                      <c:pt idx="1222">
                        <c:v>746.61199999999997</c:v>
                      </c:pt>
                      <c:pt idx="1223">
                        <c:v>747.22299999999996</c:v>
                      </c:pt>
                      <c:pt idx="1224">
                        <c:v>747.83299999999997</c:v>
                      </c:pt>
                      <c:pt idx="1225">
                        <c:v>748.44399999999996</c:v>
                      </c:pt>
                      <c:pt idx="1226">
                        <c:v>749.05399999999997</c:v>
                      </c:pt>
                      <c:pt idx="1227">
                        <c:v>749.66499999999996</c:v>
                      </c:pt>
                      <c:pt idx="1228">
                        <c:v>750.27499999999998</c:v>
                      </c:pt>
                      <c:pt idx="1229">
                        <c:v>750.88599999999997</c:v>
                      </c:pt>
                      <c:pt idx="1230">
                        <c:v>751.49599999999998</c:v>
                      </c:pt>
                      <c:pt idx="1231">
                        <c:v>752.10699999999997</c:v>
                      </c:pt>
                      <c:pt idx="1232">
                        <c:v>752.71699999999998</c:v>
                      </c:pt>
                      <c:pt idx="1233">
                        <c:v>753.32799999999997</c:v>
                      </c:pt>
                      <c:pt idx="1234">
                        <c:v>753.93799999999999</c:v>
                      </c:pt>
                      <c:pt idx="1235">
                        <c:v>754.54899999999998</c:v>
                      </c:pt>
                      <c:pt idx="1236">
                        <c:v>755.15899999999999</c:v>
                      </c:pt>
                      <c:pt idx="1237">
                        <c:v>755.77</c:v>
                      </c:pt>
                      <c:pt idx="1238">
                        <c:v>756.38</c:v>
                      </c:pt>
                      <c:pt idx="1239">
                        <c:v>756.99</c:v>
                      </c:pt>
                      <c:pt idx="1240">
                        <c:v>757.601</c:v>
                      </c:pt>
                      <c:pt idx="1241">
                        <c:v>758.21100000000001</c:v>
                      </c:pt>
                      <c:pt idx="1242">
                        <c:v>758.822</c:v>
                      </c:pt>
                      <c:pt idx="1243">
                        <c:v>759.43200000000002</c:v>
                      </c:pt>
                      <c:pt idx="1244">
                        <c:v>760.04300000000001</c:v>
                      </c:pt>
                      <c:pt idx="1245">
                        <c:v>760.65300000000002</c:v>
                      </c:pt>
                      <c:pt idx="1246">
                        <c:v>761.26400000000001</c:v>
                      </c:pt>
                      <c:pt idx="1247">
                        <c:v>761.87400000000002</c:v>
                      </c:pt>
                      <c:pt idx="1248">
                        <c:v>762.48500000000001</c:v>
                      </c:pt>
                      <c:pt idx="1249">
                        <c:v>763.09500000000003</c:v>
                      </c:pt>
                      <c:pt idx="1250">
                        <c:v>763.70600000000002</c:v>
                      </c:pt>
                      <c:pt idx="1251">
                        <c:v>764.31600000000003</c:v>
                      </c:pt>
                      <c:pt idx="1252">
                        <c:v>764.92700000000002</c:v>
                      </c:pt>
                      <c:pt idx="1253">
                        <c:v>765.53700000000003</c:v>
                      </c:pt>
                      <c:pt idx="1254">
                        <c:v>766.14800000000002</c:v>
                      </c:pt>
                      <c:pt idx="1255">
                        <c:v>766.75800000000004</c:v>
                      </c:pt>
                      <c:pt idx="1256">
                        <c:v>767.36900000000003</c:v>
                      </c:pt>
                      <c:pt idx="1257">
                        <c:v>767.97900000000004</c:v>
                      </c:pt>
                      <c:pt idx="1258">
                        <c:v>768.59</c:v>
                      </c:pt>
                      <c:pt idx="1259">
                        <c:v>769.2</c:v>
                      </c:pt>
                      <c:pt idx="1260">
                        <c:v>769.81</c:v>
                      </c:pt>
                      <c:pt idx="1261">
                        <c:v>770.42100000000005</c:v>
                      </c:pt>
                      <c:pt idx="1262">
                        <c:v>771.03099999999995</c:v>
                      </c:pt>
                      <c:pt idx="1263">
                        <c:v>771.64200000000005</c:v>
                      </c:pt>
                      <c:pt idx="1264">
                        <c:v>772.25199999999995</c:v>
                      </c:pt>
                      <c:pt idx="1265">
                        <c:v>772.86300000000006</c:v>
                      </c:pt>
                      <c:pt idx="1266">
                        <c:v>773.47299999999996</c:v>
                      </c:pt>
                      <c:pt idx="1267">
                        <c:v>774.08399999999995</c:v>
                      </c:pt>
                      <c:pt idx="1268">
                        <c:v>774.69399999999996</c:v>
                      </c:pt>
                      <c:pt idx="1269">
                        <c:v>775.30499999999995</c:v>
                      </c:pt>
                      <c:pt idx="1270">
                        <c:v>775.91499999999996</c:v>
                      </c:pt>
                      <c:pt idx="1271">
                        <c:v>776.52599999999995</c:v>
                      </c:pt>
                      <c:pt idx="1272">
                        <c:v>777.13599999999997</c:v>
                      </c:pt>
                      <c:pt idx="1273">
                        <c:v>777.74699999999996</c:v>
                      </c:pt>
                      <c:pt idx="1274">
                        <c:v>778.35699999999997</c:v>
                      </c:pt>
                      <c:pt idx="1275">
                        <c:v>778.96799999999996</c:v>
                      </c:pt>
                      <c:pt idx="1276">
                        <c:v>779.57799999999997</c:v>
                      </c:pt>
                      <c:pt idx="1277">
                        <c:v>780.18899999999996</c:v>
                      </c:pt>
                      <c:pt idx="1278">
                        <c:v>780.79899999999998</c:v>
                      </c:pt>
                      <c:pt idx="1279">
                        <c:v>781.41</c:v>
                      </c:pt>
                      <c:pt idx="1280">
                        <c:v>782.02</c:v>
                      </c:pt>
                      <c:pt idx="1281">
                        <c:v>782.63</c:v>
                      </c:pt>
                      <c:pt idx="1282">
                        <c:v>783.24099999999999</c:v>
                      </c:pt>
                      <c:pt idx="1283">
                        <c:v>783.851</c:v>
                      </c:pt>
                      <c:pt idx="1284">
                        <c:v>784.46199999999999</c:v>
                      </c:pt>
                      <c:pt idx="1285">
                        <c:v>785.072</c:v>
                      </c:pt>
                      <c:pt idx="1286">
                        <c:v>785.68299999999999</c:v>
                      </c:pt>
                      <c:pt idx="1287">
                        <c:v>786.29300000000001</c:v>
                      </c:pt>
                      <c:pt idx="1288">
                        <c:v>786.904</c:v>
                      </c:pt>
                      <c:pt idx="1289">
                        <c:v>787.51400000000001</c:v>
                      </c:pt>
                      <c:pt idx="1290">
                        <c:v>788.125</c:v>
                      </c:pt>
                      <c:pt idx="1291">
                        <c:v>788.73500000000001</c:v>
                      </c:pt>
                      <c:pt idx="1292">
                        <c:v>789.346</c:v>
                      </c:pt>
                      <c:pt idx="1293">
                        <c:v>789.95600000000002</c:v>
                      </c:pt>
                      <c:pt idx="1294">
                        <c:v>790.56700000000001</c:v>
                      </c:pt>
                      <c:pt idx="1295">
                        <c:v>791.17700000000002</c:v>
                      </c:pt>
                      <c:pt idx="1296">
                        <c:v>791.78800000000001</c:v>
                      </c:pt>
                      <c:pt idx="1297">
                        <c:v>792.39800000000002</c:v>
                      </c:pt>
                      <c:pt idx="1298">
                        <c:v>793.00900000000001</c:v>
                      </c:pt>
                      <c:pt idx="1299">
                        <c:v>793.61900000000003</c:v>
                      </c:pt>
                      <c:pt idx="1300">
                        <c:v>794.23</c:v>
                      </c:pt>
                      <c:pt idx="1301">
                        <c:v>794.84</c:v>
                      </c:pt>
                      <c:pt idx="1302">
                        <c:v>795.45</c:v>
                      </c:pt>
                      <c:pt idx="1303">
                        <c:v>796.06100000000004</c:v>
                      </c:pt>
                      <c:pt idx="1304">
                        <c:v>796.67100000000005</c:v>
                      </c:pt>
                      <c:pt idx="1305">
                        <c:v>797.28200000000004</c:v>
                      </c:pt>
                      <c:pt idx="1306">
                        <c:v>797.89200000000005</c:v>
                      </c:pt>
                      <c:pt idx="1307">
                        <c:v>798.50300000000004</c:v>
                      </c:pt>
                      <c:pt idx="1308">
                        <c:v>799.11300000000006</c:v>
                      </c:pt>
                      <c:pt idx="1309">
                        <c:v>799.72400000000005</c:v>
                      </c:pt>
                      <c:pt idx="1310">
                        <c:v>800.33399999999995</c:v>
                      </c:pt>
                      <c:pt idx="1311">
                        <c:v>800.94500000000005</c:v>
                      </c:pt>
                      <c:pt idx="1312">
                        <c:v>801.55499999999995</c:v>
                      </c:pt>
                      <c:pt idx="1313">
                        <c:v>802.16600000000005</c:v>
                      </c:pt>
                      <c:pt idx="1314">
                        <c:v>802.77599999999995</c:v>
                      </c:pt>
                      <c:pt idx="1315">
                        <c:v>803.38699999999994</c:v>
                      </c:pt>
                      <c:pt idx="1316">
                        <c:v>803.99699999999996</c:v>
                      </c:pt>
                      <c:pt idx="1317">
                        <c:v>804.60799999999995</c:v>
                      </c:pt>
                      <c:pt idx="1318">
                        <c:v>805.21799999999996</c:v>
                      </c:pt>
                      <c:pt idx="1319">
                        <c:v>805.82899999999995</c:v>
                      </c:pt>
                      <c:pt idx="1320">
                        <c:v>806.43899999999996</c:v>
                      </c:pt>
                      <c:pt idx="1321">
                        <c:v>807.05</c:v>
                      </c:pt>
                      <c:pt idx="1322">
                        <c:v>807.66</c:v>
                      </c:pt>
                      <c:pt idx="1323">
                        <c:v>808.27</c:v>
                      </c:pt>
                      <c:pt idx="1324">
                        <c:v>808.88099999999997</c:v>
                      </c:pt>
                      <c:pt idx="1325">
                        <c:v>809.49099999999999</c:v>
                      </c:pt>
                      <c:pt idx="1326">
                        <c:v>810.10199999999998</c:v>
                      </c:pt>
                      <c:pt idx="1327">
                        <c:v>810.71199999999999</c:v>
                      </c:pt>
                      <c:pt idx="1328">
                        <c:v>811.32299999999998</c:v>
                      </c:pt>
                      <c:pt idx="1329">
                        <c:v>811.93299999999999</c:v>
                      </c:pt>
                      <c:pt idx="1330">
                        <c:v>812.54399999999998</c:v>
                      </c:pt>
                      <c:pt idx="1331">
                        <c:v>813.154</c:v>
                      </c:pt>
                      <c:pt idx="1332">
                        <c:v>813.76499999999999</c:v>
                      </c:pt>
                      <c:pt idx="1333">
                        <c:v>814.375</c:v>
                      </c:pt>
                      <c:pt idx="1334">
                        <c:v>814.98599999999999</c:v>
                      </c:pt>
                      <c:pt idx="1335">
                        <c:v>815.596</c:v>
                      </c:pt>
                      <c:pt idx="1336">
                        <c:v>816.20699999999999</c:v>
                      </c:pt>
                      <c:pt idx="1337">
                        <c:v>816.81700000000001</c:v>
                      </c:pt>
                      <c:pt idx="1338">
                        <c:v>817.428</c:v>
                      </c:pt>
                      <c:pt idx="1339">
                        <c:v>818.03800000000001</c:v>
                      </c:pt>
                      <c:pt idx="1340">
                        <c:v>818.649</c:v>
                      </c:pt>
                      <c:pt idx="1341">
                        <c:v>819.25900000000001</c:v>
                      </c:pt>
                      <c:pt idx="1342">
                        <c:v>819.87</c:v>
                      </c:pt>
                      <c:pt idx="1343">
                        <c:v>820.48</c:v>
                      </c:pt>
                      <c:pt idx="1344">
                        <c:v>821.09</c:v>
                      </c:pt>
                      <c:pt idx="1345">
                        <c:v>821.70100000000002</c:v>
                      </c:pt>
                      <c:pt idx="1346">
                        <c:v>822.31100000000004</c:v>
                      </c:pt>
                      <c:pt idx="1347">
                        <c:v>822.92200000000003</c:v>
                      </c:pt>
                      <c:pt idx="1348">
                        <c:v>823.53200000000004</c:v>
                      </c:pt>
                      <c:pt idx="1349">
                        <c:v>824.14300000000003</c:v>
                      </c:pt>
                      <c:pt idx="1350">
                        <c:v>824.75300000000004</c:v>
                      </c:pt>
                      <c:pt idx="1351">
                        <c:v>825.36400000000003</c:v>
                      </c:pt>
                      <c:pt idx="1352">
                        <c:v>825.97400000000005</c:v>
                      </c:pt>
                      <c:pt idx="1353">
                        <c:v>826.58500000000004</c:v>
                      </c:pt>
                      <c:pt idx="1354">
                        <c:v>827.19500000000005</c:v>
                      </c:pt>
                      <c:pt idx="1355">
                        <c:v>827.80600000000004</c:v>
                      </c:pt>
                      <c:pt idx="1356">
                        <c:v>828.41600000000005</c:v>
                      </c:pt>
                      <c:pt idx="1357">
                        <c:v>829.02700000000004</c:v>
                      </c:pt>
                      <c:pt idx="1358">
                        <c:v>829.63699999999994</c:v>
                      </c:pt>
                      <c:pt idx="1359">
                        <c:v>830.24800000000005</c:v>
                      </c:pt>
                      <c:pt idx="1360">
                        <c:v>830.85799999999995</c:v>
                      </c:pt>
                      <c:pt idx="1361">
                        <c:v>831.46900000000005</c:v>
                      </c:pt>
                      <c:pt idx="1362">
                        <c:v>832.07899999999995</c:v>
                      </c:pt>
                      <c:pt idx="1363">
                        <c:v>832.69</c:v>
                      </c:pt>
                      <c:pt idx="1364">
                        <c:v>833.3</c:v>
                      </c:pt>
                      <c:pt idx="1365">
                        <c:v>833.91</c:v>
                      </c:pt>
                      <c:pt idx="1366">
                        <c:v>834.52099999999996</c:v>
                      </c:pt>
                      <c:pt idx="1367">
                        <c:v>835.13099999999997</c:v>
                      </c:pt>
                      <c:pt idx="1368">
                        <c:v>835.74199999999996</c:v>
                      </c:pt>
                      <c:pt idx="1369">
                        <c:v>836.35199999999998</c:v>
                      </c:pt>
                      <c:pt idx="1370">
                        <c:v>836.96299999999997</c:v>
                      </c:pt>
                      <c:pt idx="1371">
                        <c:v>837.57299999999998</c:v>
                      </c:pt>
                      <c:pt idx="1372">
                        <c:v>838.18399999999997</c:v>
                      </c:pt>
                      <c:pt idx="1373">
                        <c:v>838.79399999999998</c:v>
                      </c:pt>
                      <c:pt idx="1374">
                        <c:v>839.40499999999997</c:v>
                      </c:pt>
                      <c:pt idx="1375">
                        <c:v>840.01499999999999</c:v>
                      </c:pt>
                      <c:pt idx="1376">
                        <c:v>840.62599999999998</c:v>
                      </c:pt>
                      <c:pt idx="1377">
                        <c:v>841.23599999999999</c:v>
                      </c:pt>
                      <c:pt idx="1378">
                        <c:v>841.84699999999998</c:v>
                      </c:pt>
                      <c:pt idx="1379">
                        <c:v>842.45699999999999</c:v>
                      </c:pt>
                      <c:pt idx="1380">
                        <c:v>843.06799999999998</c:v>
                      </c:pt>
                      <c:pt idx="1381">
                        <c:v>843.678</c:v>
                      </c:pt>
                      <c:pt idx="1382">
                        <c:v>844.28899999999999</c:v>
                      </c:pt>
                      <c:pt idx="1383">
                        <c:v>844.899</c:v>
                      </c:pt>
                      <c:pt idx="1384">
                        <c:v>845.51</c:v>
                      </c:pt>
                      <c:pt idx="1385">
                        <c:v>846.12</c:v>
                      </c:pt>
                      <c:pt idx="1386">
                        <c:v>846.73</c:v>
                      </c:pt>
                      <c:pt idx="1387">
                        <c:v>847.34100000000001</c:v>
                      </c:pt>
                      <c:pt idx="1388">
                        <c:v>847.95100000000002</c:v>
                      </c:pt>
                      <c:pt idx="1389">
                        <c:v>848.56200000000001</c:v>
                      </c:pt>
                      <c:pt idx="1390">
                        <c:v>849.17200000000003</c:v>
                      </c:pt>
                      <c:pt idx="1391">
                        <c:v>849.78300000000002</c:v>
                      </c:pt>
                      <c:pt idx="1392">
                        <c:v>850.39300000000003</c:v>
                      </c:pt>
                      <c:pt idx="1393">
                        <c:v>851.00400000000002</c:v>
                      </c:pt>
                      <c:pt idx="1394">
                        <c:v>851.61400000000003</c:v>
                      </c:pt>
                      <c:pt idx="1395">
                        <c:v>852.22500000000002</c:v>
                      </c:pt>
                      <c:pt idx="1396">
                        <c:v>852.83500000000004</c:v>
                      </c:pt>
                      <c:pt idx="1397">
                        <c:v>853.44600000000003</c:v>
                      </c:pt>
                      <c:pt idx="1398">
                        <c:v>854.05600000000004</c:v>
                      </c:pt>
                      <c:pt idx="1399">
                        <c:v>854.66700000000003</c:v>
                      </c:pt>
                      <c:pt idx="1400">
                        <c:v>855.27700000000004</c:v>
                      </c:pt>
                      <c:pt idx="1401">
                        <c:v>855.88800000000003</c:v>
                      </c:pt>
                      <c:pt idx="1402">
                        <c:v>856.49800000000005</c:v>
                      </c:pt>
                      <c:pt idx="1403">
                        <c:v>857.10900000000004</c:v>
                      </c:pt>
                      <c:pt idx="1404">
                        <c:v>857.71900000000005</c:v>
                      </c:pt>
                      <c:pt idx="1405">
                        <c:v>858.33</c:v>
                      </c:pt>
                      <c:pt idx="1406">
                        <c:v>858.94</c:v>
                      </c:pt>
                      <c:pt idx="1407">
                        <c:v>859.55</c:v>
                      </c:pt>
                      <c:pt idx="1408">
                        <c:v>860.16099999999994</c:v>
                      </c:pt>
                      <c:pt idx="1409">
                        <c:v>860.77099999999996</c:v>
                      </c:pt>
                      <c:pt idx="1410">
                        <c:v>861.38199999999995</c:v>
                      </c:pt>
                      <c:pt idx="1411">
                        <c:v>861.99199999999996</c:v>
                      </c:pt>
                      <c:pt idx="1412">
                        <c:v>862.60299999999995</c:v>
                      </c:pt>
                      <c:pt idx="1413">
                        <c:v>863.21299999999997</c:v>
                      </c:pt>
                      <c:pt idx="1414">
                        <c:v>863.82399999999996</c:v>
                      </c:pt>
                      <c:pt idx="1415">
                        <c:v>864.43399999999997</c:v>
                      </c:pt>
                      <c:pt idx="1416">
                        <c:v>865.04499999999996</c:v>
                      </c:pt>
                      <c:pt idx="1417">
                        <c:v>865.65499999999997</c:v>
                      </c:pt>
                      <c:pt idx="1418">
                        <c:v>866.26599999999996</c:v>
                      </c:pt>
                      <c:pt idx="1419">
                        <c:v>866.87599999999998</c:v>
                      </c:pt>
                      <c:pt idx="1420">
                        <c:v>867.48699999999997</c:v>
                      </c:pt>
                      <c:pt idx="1421">
                        <c:v>868.09699999999998</c:v>
                      </c:pt>
                      <c:pt idx="1422">
                        <c:v>868.70799999999997</c:v>
                      </c:pt>
                      <c:pt idx="1423">
                        <c:v>869.31799999999998</c:v>
                      </c:pt>
                      <c:pt idx="1424">
                        <c:v>869.92899999999997</c:v>
                      </c:pt>
                      <c:pt idx="1425">
                        <c:v>870.53899999999999</c:v>
                      </c:pt>
                      <c:pt idx="1426">
                        <c:v>871.15</c:v>
                      </c:pt>
                      <c:pt idx="1427">
                        <c:v>871.76</c:v>
                      </c:pt>
                      <c:pt idx="1428">
                        <c:v>872.37</c:v>
                      </c:pt>
                      <c:pt idx="1429">
                        <c:v>872.98099999999999</c:v>
                      </c:pt>
                      <c:pt idx="1430">
                        <c:v>873.59100000000001</c:v>
                      </c:pt>
                      <c:pt idx="1431">
                        <c:v>874.202</c:v>
                      </c:pt>
                      <c:pt idx="1432">
                        <c:v>874.81200000000001</c:v>
                      </c:pt>
                      <c:pt idx="1433">
                        <c:v>875.423</c:v>
                      </c:pt>
                      <c:pt idx="1434">
                        <c:v>876.03300000000002</c:v>
                      </c:pt>
                      <c:pt idx="1435">
                        <c:v>876.64400000000001</c:v>
                      </c:pt>
                      <c:pt idx="1436">
                        <c:v>877.25400000000002</c:v>
                      </c:pt>
                      <c:pt idx="1437">
                        <c:v>877.86500000000001</c:v>
                      </c:pt>
                      <c:pt idx="1438">
                        <c:v>878.47500000000002</c:v>
                      </c:pt>
                      <c:pt idx="1439">
                        <c:v>879.08600000000001</c:v>
                      </c:pt>
                      <c:pt idx="1440">
                        <c:v>879.69600000000003</c:v>
                      </c:pt>
                      <c:pt idx="1441">
                        <c:v>880.30700000000002</c:v>
                      </c:pt>
                      <c:pt idx="1442">
                        <c:v>880.91700000000003</c:v>
                      </c:pt>
                      <c:pt idx="1443">
                        <c:v>881.52800000000002</c:v>
                      </c:pt>
                      <c:pt idx="1444">
                        <c:v>882.13800000000003</c:v>
                      </c:pt>
                      <c:pt idx="1445">
                        <c:v>882.74900000000002</c:v>
                      </c:pt>
                      <c:pt idx="1446">
                        <c:v>883.35900000000004</c:v>
                      </c:pt>
                      <c:pt idx="1447">
                        <c:v>883.97</c:v>
                      </c:pt>
                      <c:pt idx="1448">
                        <c:v>884.58</c:v>
                      </c:pt>
                      <c:pt idx="1449">
                        <c:v>885.19</c:v>
                      </c:pt>
                      <c:pt idx="1450">
                        <c:v>885.80100000000004</c:v>
                      </c:pt>
                      <c:pt idx="1451">
                        <c:v>886.41099999999994</c:v>
                      </c:pt>
                      <c:pt idx="1452">
                        <c:v>887.02200000000005</c:v>
                      </c:pt>
                      <c:pt idx="1453">
                        <c:v>887.63199999999995</c:v>
                      </c:pt>
                      <c:pt idx="1454">
                        <c:v>888.24300000000005</c:v>
                      </c:pt>
                      <c:pt idx="1455">
                        <c:v>888.85299999999995</c:v>
                      </c:pt>
                      <c:pt idx="1456">
                        <c:v>889.46400000000006</c:v>
                      </c:pt>
                      <c:pt idx="1457">
                        <c:v>890.07399999999996</c:v>
                      </c:pt>
                      <c:pt idx="1458">
                        <c:v>890.68499999999995</c:v>
                      </c:pt>
                      <c:pt idx="1459">
                        <c:v>891.29499999999996</c:v>
                      </c:pt>
                      <c:pt idx="1460">
                        <c:v>891.90599999999995</c:v>
                      </c:pt>
                      <c:pt idx="1461">
                        <c:v>892.51599999999996</c:v>
                      </c:pt>
                      <c:pt idx="1462">
                        <c:v>893.12699999999995</c:v>
                      </c:pt>
                      <c:pt idx="1463">
                        <c:v>893.73699999999997</c:v>
                      </c:pt>
                      <c:pt idx="1464">
                        <c:v>894.34799999999996</c:v>
                      </c:pt>
                      <c:pt idx="1465">
                        <c:v>894.95799999999997</c:v>
                      </c:pt>
                      <c:pt idx="1466">
                        <c:v>895.56899999999996</c:v>
                      </c:pt>
                      <c:pt idx="1467">
                        <c:v>896.17899999999997</c:v>
                      </c:pt>
                      <c:pt idx="1468">
                        <c:v>896.79</c:v>
                      </c:pt>
                      <c:pt idx="1469">
                        <c:v>897.4</c:v>
                      </c:pt>
                      <c:pt idx="1470">
                        <c:v>898.01</c:v>
                      </c:pt>
                      <c:pt idx="1471">
                        <c:v>898.62099999999998</c:v>
                      </c:pt>
                      <c:pt idx="1472">
                        <c:v>899.23099999999999</c:v>
                      </c:pt>
                      <c:pt idx="1473">
                        <c:v>899.84199999999998</c:v>
                      </c:pt>
                      <c:pt idx="1474">
                        <c:v>900.452</c:v>
                      </c:pt>
                      <c:pt idx="1475">
                        <c:v>901.06299999999999</c:v>
                      </c:pt>
                      <c:pt idx="1476">
                        <c:v>901.673</c:v>
                      </c:pt>
                      <c:pt idx="1477">
                        <c:v>902.28399999999999</c:v>
                      </c:pt>
                      <c:pt idx="1478">
                        <c:v>902.89400000000001</c:v>
                      </c:pt>
                      <c:pt idx="1479">
                        <c:v>903.505</c:v>
                      </c:pt>
                      <c:pt idx="1480">
                        <c:v>904.11500000000001</c:v>
                      </c:pt>
                      <c:pt idx="1481">
                        <c:v>904.726</c:v>
                      </c:pt>
                      <c:pt idx="1482">
                        <c:v>905.33600000000001</c:v>
                      </c:pt>
                      <c:pt idx="1483">
                        <c:v>905.947</c:v>
                      </c:pt>
                      <c:pt idx="1484">
                        <c:v>906.55700000000002</c:v>
                      </c:pt>
                      <c:pt idx="1485">
                        <c:v>907.16800000000001</c:v>
                      </c:pt>
                      <c:pt idx="1486">
                        <c:v>907.77800000000002</c:v>
                      </c:pt>
                      <c:pt idx="1487">
                        <c:v>908.38900000000001</c:v>
                      </c:pt>
                      <c:pt idx="1488">
                        <c:v>908.99900000000002</c:v>
                      </c:pt>
                      <c:pt idx="1489">
                        <c:v>909.61</c:v>
                      </c:pt>
                      <c:pt idx="1490">
                        <c:v>910.22</c:v>
                      </c:pt>
                      <c:pt idx="1491">
                        <c:v>910.83</c:v>
                      </c:pt>
                      <c:pt idx="1492">
                        <c:v>911.44100000000003</c:v>
                      </c:pt>
                      <c:pt idx="1493">
                        <c:v>912.05100000000004</c:v>
                      </c:pt>
                      <c:pt idx="1494">
                        <c:v>912.66200000000003</c:v>
                      </c:pt>
                      <c:pt idx="1495">
                        <c:v>913.27200000000005</c:v>
                      </c:pt>
                      <c:pt idx="1496">
                        <c:v>913.88300000000004</c:v>
                      </c:pt>
                      <c:pt idx="1497">
                        <c:v>914.49300000000005</c:v>
                      </c:pt>
                      <c:pt idx="1498">
                        <c:v>915.10400000000004</c:v>
                      </c:pt>
                      <c:pt idx="1499">
                        <c:v>915.71400000000006</c:v>
                      </c:pt>
                      <c:pt idx="1500">
                        <c:v>916.32500000000005</c:v>
                      </c:pt>
                      <c:pt idx="1501">
                        <c:v>916.93499999999995</c:v>
                      </c:pt>
                      <c:pt idx="1502">
                        <c:v>917.54600000000005</c:v>
                      </c:pt>
                      <c:pt idx="1503">
                        <c:v>918.15599999999995</c:v>
                      </c:pt>
                      <c:pt idx="1504">
                        <c:v>918.76700000000005</c:v>
                      </c:pt>
                      <c:pt idx="1505">
                        <c:v>919.37699999999995</c:v>
                      </c:pt>
                      <c:pt idx="1506">
                        <c:v>919.98800000000006</c:v>
                      </c:pt>
                      <c:pt idx="1507">
                        <c:v>920.59799999999996</c:v>
                      </c:pt>
                      <c:pt idx="1508">
                        <c:v>921.20899999999995</c:v>
                      </c:pt>
                      <c:pt idx="1509">
                        <c:v>921.81899999999996</c:v>
                      </c:pt>
                      <c:pt idx="1510">
                        <c:v>922.43</c:v>
                      </c:pt>
                      <c:pt idx="1511">
                        <c:v>923.04</c:v>
                      </c:pt>
                      <c:pt idx="1512">
                        <c:v>923.65</c:v>
                      </c:pt>
                      <c:pt idx="1513">
                        <c:v>924.26099999999997</c:v>
                      </c:pt>
                      <c:pt idx="1514">
                        <c:v>924.87099999999998</c:v>
                      </c:pt>
                      <c:pt idx="1515">
                        <c:v>925.48199999999997</c:v>
                      </c:pt>
                      <c:pt idx="1516">
                        <c:v>926.09199999999998</c:v>
                      </c:pt>
                      <c:pt idx="1517">
                        <c:v>926.70299999999997</c:v>
                      </c:pt>
                      <c:pt idx="1518">
                        <c:v>927.31299999999999</c:v>
                      </c:pt>
                      <c:pt idx="1519">
                        <c:v>927.92399999999998</c:v>
                      </c:pt>
                      <c:pt idx="1520">
                        <c:v>928.53399999999999</c:v>
                      </c:pt>
                      <c:pt idx="1521">
                        <c:v>929.14499999999998</c:v>
                      </c:pt>
                      <c:pt idx="1522">
                        <c:v>929.755</c:v>
                      </c:pt>
                      <c:pt idx="1523">
                        <c:v>930.36599999999999</c:v>
                      </c:pt>
                      <c:pt idx="1524">
                        <c:v>930.976</c:v>
                      </c:pt>
                      <c:pt idx="1525">
                        <c:v>931.58699999999999</c:v>
                      </c:pt>
                      <c:pt idx="1526">
                        <c:v>932.197</c:v>
                      </c:pt>
                      <c:pt idx="1527">
                        <c:v>932.80799999999999</c:v>
                      </c:pt>
                      <c:pt idx="1528">
                        <c:v>933.41800000000001</c:v>
                      </c:pt>
                      <c:pt idx="1529">
                        <c:v>934.029</c:v>
                      </c:pt>
                      <c:pt idx="1530">
                        <c:v>934.63900000000001</c:v>
                      </c:pt>
                      <c:pt idx="1531">
                        <c:v>935.25</c:v>
                      </c:pt>
                      <c:pt idx="1532">
                        <c:v>935.86</c:v>
                      </c:pt>
                      <c:pt idx="1533">
                        <c:v>936.47</c:v>
                      </c:pt>
                      <c:pt idx="1534">
                        <c:v>937.08100000000002</c:v>
                      </c:pt>
                      <c:pt idx="1535">
                        <c:v>937.69100000000003</c:v>
                      </c:pt>
                      <c:pt idx="1536">
                        <c:v>938.30200000000002</c:v>
                      </c:pt>
                      <c:pt idx="1537">
                        <c:v>938.91200000000003</c:v>
                      </c:pt>
                      <c:pt idx="1538">
                        <c:v>939.52300000000002</c:v>
                      </c:pt>
                      <c:pt idx="1539">
                        <c:v>940.13300000000004</c:v>
                      </c:pt>
                      <c:pt idx="1540">
                        <c:v>940.74400000000003</c:v>
                      </c:pt>
                      <c:pt idx="1541">
                        <c:v>941.35400000000004</c:v>
                      </c:pt>
                      <c:pt idx="1542">
                        <c:v>941.96500000000003</c:v>
                      </c:pt>
                      <c:pt idx="1543">
                        <c:v>942.57500000000005</c:v>
                      </c:pt>
                      <c:pt idx="1544">
                        <c:v>943.18600000000004</c:v>
                      </c:pt>
                      <c:pt idx="1545">
                        <c:v>943.79600000000005</c:v>
                      </c:pt>
                      <c:pt idx="1546">
                        <c:v>944.40700000000004</c:v>
                      </c:pt>
                      <c:pt idx="1547">
                        <c:v>945.01700000000005</c:v>
                      </c:pt>
                      <c:pt idx="1548">
                        <c:v>945.62800000000004</c:v>
                      </c:pt>
                      <c:pt idx="1549">
                        <c:v>946.23800000000006</c:v>
                      </c:pt>
                      <c:pt idx="1550">
                        <c:v>946.84900000000005</c:v>
                      </c:pt>
                      <c:pt idx="1551">
                        <c:v>947.45899999999995</c:v>
                      </c:pt>
                      <c:pt idx="1552">
                        <c:v>948.07</c:v>
                      </c:pt>
                      <c:pt idx="1553">
                        <c:v>948.68</c:v>
                      </c:pt>
                      <c:pt idx="1554">
                        <c:v>949.29</c:v>
                      </c:pt>
                      <c:pt idx="1555">
                        <c:v>949.90099999999995</c:v>
                      </c:pt>
                      <c:pt idx="1556">
                        <c:v>950.51099999999997</c:v>
                      </c:pt>
                      <c:pt idx="1557">
                        <c:v>951.12199999999996</c:v>
                      </c:pt>
                      <c:pt idx="1558">
                        <c:v>951.73199999999997</c:v>
                      </c:pt>
                      <c:pt idx="1559">
                        <c:v>952.34299999999996</c:v>
                      </c:pt>
                      <c:pt idx="1560">
                        <c:v>952.95299999999997</c:v>
                      </c:pt>
                      <c:pt idx="1561">
                        <c:v>953.56399999999996</c:v>
                      </c:pt>
                      <c:pt idx="1562">
                        <c:v>954.17399999999998</c:v>
                      </c:pt>
                      <c:pt idx="1563">
                        <c:v>954.78499999999997</c:v>
                      </c:pt>
                      <c:pt idx="1564">
                        <c:v>955.39499999999998</c:v>
                      </c:pt>
                      <c:pt idx="1565">
                        <c:v>956.00599999999997</c:v>
                      </c:pt>
                      <c:pt idx="1566">
                        <c:v>956.61599999999999</c:v>
                      </c:pt>
                      <c:pt idx="1567">
                        <c:v>957.22699999999998</c:v>
                      </c:pt>
                      <c:pt idx="1568">
                        <c:v>957.83699999999999</c:v>
                      </c:pt>
                      <c:pt idx="1569">
                        <c:v>958.44799999999998</c:v>
                      </c:pt>
                      <c:pt idx="1570">
                        <c:v>959.05799999999999</c:v>
                      </c:pt>
                      <c:pt idx="1571">
                        <c:v>959.66899999999998</c:v>
                      </c:pt>
                      <c:pt idx="1572">
                        <c:v>960.279</c:v>
                      </c:pt>
                      <c:pt idx="1573">
                        <c:v>960.89</c:v>
                      </c:pt>
                      <c:pt idx="1574">
                        <c:v>961.5</c:v>
                      </c:pt>
                      <c:pt idx="1575">
                        <c:v>962.11</c:v>
                      </c:pt>
                      <c:pt idx="1576">
                        <c:v>962.721</c:v>
                      </c:pt>
                      <c:pt idx="1577">
                        <c:v>963.33100000000002</c:v>
                      </c:pt>
                      <c:pt idx="1578">
                        <c:v>963.94200000000001</c:v>
                      </c:pt>
                      <c:pt idx="1579">
                        <c:v>964.55200000000002</c:v>
                      </c:pt>
                      <c:pt idx="1580">
                        <c:v>965.16300000000001</c:v>
                      </c:pt>
                      <c:pt idx="1581">
                        <c:v>965.77300000000002</c:v>
                      </c:pt>
                      <c:pt idx="1582">
                        <c:v>966.38400000000001</c:v>
                      </c:pt>
                      <c:pt idx="1583">
                        <c:v>966.99400000000003</c:v>
                      </c:pt>
                      <c:pt idx="1584">
                        <c:v>967.60500000000002</c:v>
                      </c:pt>
                      <c:pt idx="1585">
                        <c:v>968.21500000000003</c:v>
                      </c:pt>
                      <c:pt idx="1586">
                        <c:v>968.82600000000002</c:v>
                      </c:pt>
                      <c:pt idx="1587">
                        <c:v>969.43600000000004</c:v>
                      </c:pt>
                      <c:pt idx="1588">
                        <c:v>970.04700000000003</c:v>
                      </c:pt>
                      <c:pt idx="1589">
                        <c:v>970.65700000000004</c:v>
                      </c:pt>
                      <c:pt idx="1590">
                        <c:v>971.26800000000003</c:v>
                      </c:pt>
                      <c:pt idx="1591">
                        <c:v>971.87800000000004</c:v>
                      </c:pt>
                      <c:pt idx="1592">
                        <c:v>972.48900000000003</c:v>
                      </c:pt>
                      <c:pt idx="1593">
                        <c:v>973.09900000000005</c:v>
                      </c:pt>
                      <c:pt idx="1594">
                        <c:v>973.71</c:v>
                      </c:pt>
                      <c:pt idx="1595">
                        <c:v>974.32</c:v>
                      </c:pt>
                      <c:pt idx="1596">
                        <c:v>974.93</c:v>
                      </c:pt>
                      <c:pt idx="1597">
                        <c:v>975.54100000000005</c:v>
                      </c:pt>
                      <c:pt idx="1598">
                        <c:v>976.15099999999995</c:v>
                      </c:pt>
                      <c:pt idx="1599">
                        <c:v>976.76199999999994</c:v>
                      </c:pt>
                      <c:pt idx="1600">
                        <c:v>977.37199999999996</c:v>
                      </c:pt>
                      <c:pt idx="1601">
                        <c:v>977.98299999999995</c:v>
                      </c:pt>
                      <c:pt idx="1602">
                        <c:v>978.59299999999996</c:v>
                      </c:pt>
                      <c:pt idx="1603">
                        <c:v>979.20399999999995</c:v>
                      </c:pt>
                      <c:pt idx="1604">
                        <c:v>979.81399999999996</c:v>
                      </c:pt>
                      <c:pt idx="1605">
                        <c:v>980.42499999999995</c:v>
                      </c:pt>
                      <c:pt idx="1606">
                        <c:v>981.03499999999997</c:v>
                      </c:pt>
                      <c:pt idx="1607">
                        <c:v>981.64599999999996</c:v>
                      </c:pt>
                      <c:pt idx="1608">
                        <c:v>982.25599999999997</c:v>
                      </c:pt>
                      <c:pt idx="1609">
                        <c:v>982.86699999999996</c:v>
                      </c:pt>
                      <c:pt idx="1610">
                        <c:v>983.47699999999998</c:v>
                      </c:pt>
                      <c:pt idx="1611">
                        <c:v>984.08799999999997</c:v>
                      </c:pt>
                      <c:pt idx="1612">
                        <c:v>984.69799999999998</c:v>
                      </c:pt>
                      <c:pt idx="1613">
                        <c:v>985.30899999999997</c:v>
                      </c:pt>
                      <c:pt idx="1614">
                        <c:v>985.91899999999998</c:v>
                      </c:pt>
                      <c:pt idx="1615">
                        <c:v>986.53</c:v>
                      </c:pt>
                      <c:pt idx="1616">
                        <c:v>987.14</c:v>
                      </c:pt>
                      <c:pt idx="1617">
                        <c:v>987.75</c:v>
                      </c:pt>
                      <c:pt idx="1618">
                        <c:v>988.36099999999999</c:v>
                      </c:pt>
                      <c:pt idx="1619">
                        <c:v>988.971</c:v>
                      </c:pt>
                      <c:pt idx="1620">
                        <c:v>989.58199999999999</c:v>
                      </c:pt>
                      <c:pt idx="1621">
                        <c:v>990.19200000000001</c:v>
                      </c:pt>
                      <c:pt idx="1622">
                        <c:v>990.803</c:v>
                      </c:pt>
                      <c:pt idx="1623">
                        <c:v>991.41300000000001</c:v>
                      </c:pt>
                      <c:pt idx="1624">
                        <c:v>992.024</c:v>
                      </c:pt>
                      <c:pt idx="1625">
                        <c:v>992.63400000000001</c:v>
                      </c:pt>
                      <c:pt idx="1626">
                        <c:v>993.245</c:v>
                      </c:pt>
                      <c:pt idx="1627">
                        <c:v>993.85500000000002</c:v>
                      </c:pt>
                      <c:pt idx="1628">
                        <c:v>994.46600000000001</c:v>
                      </c:pt>
                      <c:pt idx="1629">
                        <c:v>995.07600000000002</c:v>
                      </c:pt>
                      <c:pt idx="1630">
                        <c:v>995.68700000000001</c:v>
                      </c:pt>
                      <c:pt idx="1631">
                        <c:v>996.29700000000003</c:v>
                      </c:pt>
                      <c:pt idx="1632">
                        <c:v>996.90800000000002</c:v>
                      </c:pt>
                      <c:pt idx="1633">
                        <c:v>997.51800000000003</c:v>
                      </c:pt>
                      <c:pt idx="1634">
                        <c:v>998.12900000000002</c:v>
                      </c:pt>
                      <c:pt idx="1635">
                        <c:v>998.73900000000003</c:v>
                      </c:pt>
                      <c:pt idx="1636">
                        <c:v>999.35</c:v>
                      </c:pt>
                      <c:pt idx="1637">
                        <c:v>999.96</c:v>
                      </c:pt>
                      <c:pt idx="1638">
                        <c:v>1000.57</c:v>
                      </c:pt>
                      <c:pt idx="1639">
                        <c:v>1001.18</c:v>
                      </c:pt>
                      <c:pt idx="1640">
                        <c:v>1001.79</c:v>
                      </c:pt>
                      <c:pt idx="1641">
                        <c:v>1002.4</c:v>
                      </c:pt>
                      <c:pt idx="1642">
                        <c:v>1003.01</c:v>
                      </c:pt>
                      <c:pt idx="1643">
                        <c:v>1003.62</c:v>
                      </c:pt>
                      <c:pt idx="1644">
                        <c:v>1004.23</c:v>
                      </c:pt>
                      <c:pt idx="1645">
                        <c:v>1004.84</c:v>
                      </c:pt>
                      <c:pt idx="1646">
                        <c:v>1005.45</c:v>
                      </c:pt>
                      <c:pt idx="1647">
                        <c:v>1006.06</c:v>
                      </c:pt>
                      <c:pt idx="1648">
                        <c:v>1006.68</c:v>
                      </c:pt>
                      <c:pt idx="1649">
                        <c:v>1007.29</c:v>
                      </c:pt>
                      <c:pt idx="1650">
                        <c:v>1007.9</c:v>
                      </c:pt>
                      <c:pt idx="1651">
                        <c:v>1008.51</c:v>
                      </c:pt>
                      <c:pt idx="1652">
                        <c:v>1009.12</c:v>
                      </c:pt>
                      <c:pt idx="1653">
                        <c:v>1009.73</c:v>
                      </c:pt>
                      <c:pt idx="1654">
                        <c:v>1010.34</c:v>
                      </c:pt>
                      <c:pt idx="1655">
                        <c:v>1010.95</c:v>
                      </c:pt>
                      <c:pt idx="1656">
                        <c:v>1011.56</c:v>
                      </c:pt>
                      <c:pt idx="1657">
                        <c:v>1012.17</c:v>
                      </c:pt>
                      <c:pt idx="1658">
                        <c:v>1012.78</c:v>
                      </c:pt>
                      <c:pt idx="1659">
                        <c:v>1013.39</c:v>
                      </c:pt>
                      <c:pt idx="1660">
                        <c:v>1014</c:v>
                      </c:pt>
                      <c:pt idx="1661">
                        <c:v>1014.61</c:v>
                      </c:pt>
                      <c:pt idx="1662">
                        <c:v>1015.22</c:v>
                      </c:pt>
                      <c:pt idx="1663">
                        <c:v>1015.83</c:v>
                      </c:pt>
                      <c:pt idx="1664">
                        <c:v>1016.44</c:v>
                      </c:pt>
                      <c:pt idx="1665">
                        <c:v>1017.05</c:v>
                      </c:pt>
                      <c:pt idx="1666">
                        <c:v>1017.66</c:v>
                      </c:pt>
                      <c:pt idx="1667">
                        <c:v>1018.27</c:v>
                      </c:pt>
                      <c:pt idx="1668">
                        <c:v>1018.88</c:v>
                      </c:pt>
                      <c:pt idx="1669">
                        <c:v>1019.5</c:v>
                      </c:pt>
                      <c:pt idx="1670">
                        <c:v>1020.11</c:v>
                      </c:pt>
                      <c:pt idx="1671">
                        <c:v>1020.72</c:v>
                      </c:pt>
                      <c:pt idx="1672">
                        <c:v>1021.33</c:v>
                      </c:pt>
                      <c:pt idx="1673">
                        <c:v>1021.94</c:v>
                      </c:pt>
                      <c:pt idx="1674">
                        <c:v>1022.55</c:v>
                      </c:pt>
                      <c:pt idx="1675">
                        <c:v>1023.16</c:v>
                      </c:pt>
                      <c:pt idx="1676">
                        <c:v>1023.77</c:v>
                      </c:pt>
                      <c:pt idx="1677">
                        <c:v>1024.3800000000001</c:v>
                      </c:pt>
                      <c:pt idx="1678">
                        <c:v>1024.99</c:v>
                      </c:pt>
                      <c:pt idx="1679">
                        <c:v>1025.5999999999999</c:v>
                      </c:pt>
                      <c:pt idx="1680">
                        <c:v>1026.21</c:v>
                      </c:pt>
                      <c:pt idx="1681">
                        <c:v>1026.82</c:v>
                      </c:pt>
                      <c:pt idx="1682">
                        <c:v>1027.43</c:v>
                      </c:pt>
                      <c:pt idx="1683">
                        <c:v>1028.04</c:v>
                      </c:pt>
                      <c:pt idx="1684">
                        <c:v>1028.6500000000001</c:v>
                      </c:pt>
                      <c:pt idx="1685">
                        <c:v>1029.26</c:v>
                      </c:pt>
                      <c:pt idx="1686">
                        <c:v>1029.8699999999999</c:v>
                      </c:pt>
                      <c:pt idx="1687">
                        <c:v>1030.48</c:v>
                      </c:pt>
                      <c:pt idx="1688">
                        <c:v>1031.0899999999999</c:v>
                      </c:pt>
                      <c:pt idx="1689">
                        <c:v>1031.7</c:v>
                      </c:pt>
                      <c:pt idx="1690">
                        <c:v>1032.32</c:v>
                      </c:pt>
                      <c:pt idx="1691">
                        <c:v>1032.93</c:v>
                      </c:pt>
                      <c:pt idx="1692">
                        <c:v>1033.54</c:v>
                      </c:pt>
                      <c:pt idx="1693">
                        <c:v>1034.1500000000001</c:v>
                      </c:pt>
                      <c:pt idx="1694">
                        <c:v>1034.76</c:v>
                      </c:pt>
                      <c:pt idx="1695">
                        <c:v>1035.3699999999999</c:v>
                      </c:pt>
                      <c:pt idx="1696">
                        <c:v>1035.98</c:v>
                      </c:pt>
                      <c:pt idx="1697">
                        <c:v>1036.5899999999999</c:v>
                      </c:pt>
                      <c:pt idx="1698">
                        <c:v>1037.2</c:v>
                      </c:pt>
                      <c:pt idx="1699">
                        <c:v>1037.81</c:v>
                      </c:pt>
                      <c:pt idx="1700">
                        <c:v>1038.42</c:v>
                      </c:pt>
                      <c:pt idx="1701">
                        <c:v>1039.03</c:v>
                      </c:pt>
                      <c:pt idx="1702">
                        <c:v>1039.6400000000001</c:v>
                      </c:pt>
                      <c:pt idx="1703">
                        <c:v>1040.25</c:v>
                      </c:pt>
                      <c:pt idx="1704">
                        <c:v>1040.8599999999999</c:v>
                      </c:pt>
                      <c:pt idx="1705">
                        <c:v>1041.47</c:v>
                      </c:pt>
                      <c:pt idx="1706">
                        <c:v>1042.08</c:v>
                      </c:pt>
                      <c:pt idx="1707">
                        <c:v>1042.69</c:v>
                      </c:pt>
                      <c:pt idx="1708">
                        <c:v>1043.3</c:v>
                      </c:pt>
                      <c:pt idx="1709">
                        <c:v>1043.9100000000001</c:v>
                      </c:pt>
                      <c:pt idx="1710">
                        <c:v>1044.52</c:v>
                      </c:pt>
                      <c:pt idx="1711">
                        <c:v>1045.1400000000001</c:v>
                      </c:pt>
                      <c:pt idx="1712">
                        <c:v>1045.75</c:v>
                      </c:pt>
                      <c:pt idx="1713">
                        <c:v>1046.3599999999999</c:v>
                      </c:pt>
                      <c:pt idx="1714">
                        <c:v>1046.97</c:v>
                      </c:pt>
                      <c:pt idx="1715">
                        <c:v>1047.58</c:v>
                      </c:pt>
                      <c:pt idx="1716">
                        <c:v>1048.19</c:v>
                      </c:pt>
                      <c:pt idx="1717">
                        <c:v>1048.8</c:v>
                      </c:pt>
                      <c:pt idx="1718">
                        <c:v>1049.4100000000001</c:v>
                      </c:pt>
                      <c:pt idx="1719">
                        <c:v>1050.02</c:v>
                      </c:pt>
                      <c:pt idx="1720">
                        <c:v>1050.6300000000001</c:v>
                      </c:pt>
                      <c:pt idx="1721">
                        <c:v>1051.24</c:v>
                      </c:pt>
                      <c:pt idx="1722">
                        <c:v>1051.8499999999999</c:v>
                      </c:pt>
                      <c:pt idx="1723">
                        <c:v>1052.46</c:v>
                      </c:pt>
                      <c:pt idx="1724">
                        <c:v>1053.07</c:v>
                      </c:pt>
                      <c:pt idx="1725">
                        <c:v>1053.68</c:v>
                      </c:pt>
                      <c:pt idx="1726">
                        <c:v>1054.29</c:v>
                      </c:pt>
                      <c:pt idx="1727">
                        <c:v>1054.9000000000001</c:v>
                      </c:pt>
                      <c:pt idx="1728">
                        <c:v>1055.51</c:v>
                      </c:pt>
                      <c:pt idx="1729">
                        <c:v>1056.1199999999999</c:v>
                      </c:pt>
                      <c:pt idx="1730">
                        <c:v>1056.73</c:v>
                      </c:pt>
                      <c:pt idx="1731">
                        <c:v>1057.3399999999999</c:v>
                      </c:pt>
                      <c:pt idx="1732">
                        <c:v>1057.96</c:v>
                      </c:pt>
                      <c:pt idx="1733">
                        <c:v>1058.57</c:v>
                      </c:pt>
                      <c:pt idx="1734">
                        <c:v>1059.18</c:v>
                      </c:pt>
                      <c:pt idx="1735">
                        <c:v>1059.79</c:v>
                      </c:pt>
                      <c:pt idx="1736">
                        <c:v>1060.4000000000001</c:v>
                      </c:pt>
                      <c:pt idx="1737">
                        <c:v>1061.01</c:v>
                      </c:pt>
                      <c:pt idx="1738">
                        <c:v>1061.6199999999999</c:v>
                      </c:pt>
                      <c:pt idx="1739">
                        <c:v>1062.23</c:v>
                      </c:pt>
                      <c:pt idx="1740">
                        <c:v>1062.8399999999999</c:v>
                      </c:pt>
                      <c:pt idx="1741">
                        <c:v>1063.45</c:v>
                      </c:pt>
                      <c:pt idx="1742">
                        <c:v>1064.06</c:v>
                      </c:pt>
                      <c:pt idx="1743">
                        <c:v>1064.67</c:v>
                      </c:pt>
                      <c:pt idx="1744">
                        <c:v>1065.28</c:v>
                      </c:pt>
                      <c:pt idx="1745">
                        <c:v>1065.8900000000001</c:v>
                      </c:pt>
                      <c:pt idx="1746">
                        <c:v>1066.5</c:v>
                      </c:pt>
                      <c:pt idx="1747">
                        <c:v>1067.1099999999999</c:v>
                      </c:pt>
                      <c:pt idx="1748">
                        <c:v>1067.72</c:v>
                      </c:pt>
                      <c:pt idx="1749">
                        <c:v>1068.33</c:v>
                      </c:pt>
                      <c:pt idx="1750">
                        <c:v>1068.94</c:v>
                      </c:pt>
                      <c:pt idx="1751">
                        <c:v>1069.55</c:v>
                      </c:pt>
                      <c:pt idx="1752">
                        <c:v>1070.1600000000001</c:v>
                      </c:pt>
                      <c:pt idx="1753">
                        <c:v>1070.78</c:v>
                      </c:pt>
                      <c:pt idx="1754">
                        <c:v>1071.3900000000001</c:v>
                      </c:pt>
                      <c:pt idx="1755">
                        <c:v>1072</c:v>
                      </c:pt>
                      <c:pt idx="1756">
                        <c:v>1072.6099999999999</c:v>
                      </c:pt>
                      <c:pt idx="1757">
                        <c:v>1073.22</c:v>
                      </c:pt>
                      <c:pt idx="1758">
                        <c:v>1073.83</c:v>
                      </c:pt>
                      <c:pt idx="1759">
                        <c:v>1074.44</c:v>
                      </c:pt>
                      <c:pt idx="1760">
                        <c:v>1075.05</c:v>
                      </c:pt>
                      <c:pt idx="1761">
                        <c:v>1075.6600000000001</c:v>
                      </c:pt>
                      <c:pt idx="1762">
                        <c:v>1076.27</c:v>
                      </c:pt>
                      <c:pt idx="1763">
                        <c:v>1076.8800000000001</c:v>
                      </c:pt>
                      <c:pt idx="1764">
                        <c:v>1077.49</c:v>
                      </c:pt>
                      <c:pt idx="1765">
                        <c:v>1078.0999999999999</c:v>
                      </c:pt>
                      <c:pt idx="1766">
                        <c:v>1078.71</c:v>
                      </c:pt>
                      <c:pt idx="1767">
                        <c:v>1079.32</c:v>
                      </c:pt>
                      <c:pt idx="1768">
                        <c:v>1079.93</c:v>
                      </c:pt>
                      <c:pt idx="1769">
                        <c:v>1080.54</c:v>
                      </c:pt>
                      <c:pt idx="1770">
                        <c:v>1081.1500000000001</c:v>
                      </c:pt>
                      <c:pt idx="1771">
                        <c:v>1081.76</c:v>
                      </c:pt>
                      <c:pt idx="1772">
                        <c:v>1082.3699999999999</c:v>
                      </c:pt>
                      <c:pt idx="1773">
                        <c:v>1082.98</c:v>
                      </c:pt>
                      <c:pt idx="1774">
                        <c:v>1083.5999999999999</c:v>
                      </c:pt>
                      <c:pt idx="1775">
                        <c:v>1084.21</c:v>
                      </c:pt>
                      <c:pt idx="1776">
                        <c:v>1084.82</c:v>
                      </c:pt>
                      <c:pt idx="1777">
                        <c:v>1085.43</c:v>
                      </c:pt>
                      <c:pt idx="1778">
                        <c:v>1086.04</c:v>
                      </c:pt>
                      <c:pt idx="1779">
                        <c:v>1086.6500000000001</c:v>
                      </c:pt>
                      <c:pt idx="1780">
                        <c:v>1087.26</c:v>
                      </c:pt>
                      <c:pt idx="1781">
                        <c:v>1087.8699999999999</c:v>
                      </c:pt>
                      <c:pt idx="1782">
                        <c:v>1088.48</c:v>
                      </c:pt>
                      <c:pt idx="1783">
                        <c:v>1089.0899999999999</c:v>
                      </c:pt>
                      <c:pt idx="1784">
                        <c:v>1089.7</c:v>
                      </c:pt>
                      <c:pt idx="1785">
                        <c:v>1090.31</c:v>
                      </c:pt>
                      <c:pt idx="1786">
                        <c:v>1090.92</c:v>
                      </c:pt>
                      <c:pt idx="1787">
                        <c:v>1091.53</c:v>
                      </c:pt>
                      <c:pt idx="1788">
                        <c:v>1092.1400000000001</c:v>
                      </c:pt>
                      <c:pt idx="1789">
                        <c:v>1092.75</c:v>
                      </c:pt>
                      <c:pt idx="1790">
                        <c:v>1093.3599999999999</c:v>
                      </c:pt>
                      <c:pt idx="1791">
                        <c:v>1093.97</c:v>
                      </c:pt>
                      <c:pt idx="1792">
                        <c:v>1094.58</c:v>
                      </c:pt>
                      <c:pt idx="1793">
                        <c:v>1095.19</c:v>
                      </c:pt>
                      <c:pt idx="1794">
                        <c:v>1095.8</c:v>
                      </c:pt>
                      <c:pt idx="1795">
                        <c:v>1096.42</c:v>
                      </c:pt>
                      <c:pt idx="1796">
                        <c:v>1097.03</c:v>
                      </c:pt>
                      <c:pt idx="1797">
                        <c:v>1097.6400000000001</c:v>
                      </c:pt>
                      <c:pt idx="1798">
                        <c:v>1098.25</c:v>
                      </c:pt>
                      <c:pt idx="1799">
                        <c:v>1098.8599999999999</c:v>
                      </c:pt>
                      <c:pt idx="1800">
                        <c:v>1099.47</c:v>
                      </c:pt>
                      <c:pt idx="1801">
                        <c:v>1100.08</c:v>
                      </c:pt>
                      <c:pt idx="1802">
                        <c:v>1100.69</c:v>
                      </c:pt>
                      <c:pt idx="1803">
                        <c:v>1101.3</c:v>
                      </c:pt>
                      <c:pt idx="1804">
                        <c:v>1101.9100000000001</c:v>
                      </c:pt>
                      <c:pt idx="1805">
                        <c:v>1102.52</c:v>
                      </c:pt>
                      <c:pt idx="1806">
                        <c:v>1103.1300000000001</c:v>
                      </c:pt>
                      <c:pt idx="1807">
                        <c:v>1103.74</c:v>
                      </c:pt>
                      <c:pt idx="1808">
                        <c:v>1104.3499999999999</c:v>
                      </c:pt>
                      <c:pt idx="1809">
                        <c:v>1104.96</c:v>
                      </c:pt>
                      <c:pt idx="1810">
                        <c:v>1105.57</c:v>
                      </c:pt>
                      <c:pt idx="1811">
                        <c:v>1106.18</c:v>
                      </c:pt>
                      <c:pt idx="1812">
                        <c:v>1106.79</c:v>
                      </c:pt>
                      <c:pt idx="1813">
                        <c:v>1107.4000000000001</c:v>
                      </c:pt>
                      <c:pt idx="1814">
                        <c:v>1108.01</c:v>
                      </c:pt>
                      <c:pt idx="1815">
                        <c:v>1108.6199999999999</c:v>
                      </c:pt>
                      <c:pt idx="1816">
                        <c:v>1109.24</c:v>
                      </c:pt>
                      <c:pt idx="1817">
                        <c:v>1109.8499999999999</c:v>
                      </c:pt>
                      <c:pt idx="1818">
                        <c:v>1110.46</c:v>
                      </c:pt>
                      <c:pt idx="1819">
                        <c:v>1111.07</c:v>
                      </c:pt>
                      <c:pt idx="1820">
                        <c:v>1111.68</c:v>
                      </c:pt>
                      <c:pt idx="1821">
                        <c:v>1112.29</c:v>
                      </c:pt>
                      <c:pt idx="1822">
                        <c:v>1112.9000000000001</c:v>
                      </c:pt>
                      <c:pt idx="1823">
                        <c:v>1113.51</c:v>
                      </c:pt>
                      <c:pt idx="1824">
                        <c:v>1114.1199999999999</c:v>
                      </c:pt>
                      <c:pt idx="1825">
                        <c:v>1114.73</c:v>
                      </c:pt>
                      <c:pt idx="1826">
                        <c:v>1115.3399999999999</c:v>
                      </c:pt>
                      <c:pt idx="1827">
                        <c:v>1115.95</c:v>
                      </c:pt>
                      <c:pt idx="1828">
                        <c:v>1116.56</c:v>
                      </c:pt>
                      <c:pt idx="1829">
                        <c:v>1117.17</c:v>
                      </c:pt>
                      <c:pt idx="1830">
                        <c:v>1117.78</c:v>
                      </c:pt>
                      <c:pt idx="1831">
                        <c:v>1118.3900000000001</c:v>
                      </c:pt>
                      <c:pt idx="1832">
                        <c:v>1119</c:v>
                      </c:pt>
                      <c:pt idx="1833">
                        <c:v>1119.6099999999999</c:v>
                      </c:pt>
                      <c:pt idx="1834">
                        <c:v>1120.22</c:v>
                      </c:pt>
                      <c:pt idx="1835">
                        <c:v>1120.83</c:v>
                      </c:pt>
                      <c:pt idx="1836">
                        <c:v>1121.44</c:v>
                      </c:pt>
                      <c:pt idx="1837">
                        <c:v>1122.06</c:v>
                      </c:pt>
                      <c:pt idx="1838">
                        <c:v>1122.67</c:v>
                      </c:pt>
                      <c:pt idx="1839">
                        <c:v>1123.28</c:v>
                      </c:pt>
                      <c:pt idx="1840">
                        <c:v>1123.8900000000001</c:v>
                      </c:pt>
                      <c:pt idx="1841">
                        <c:v>1124.5</c:v>
                      </c:pt>
                      <c:pt idx="1842">
                        <c:v>1125.1099999999999</c:v>
                      </c:pt>
                      <c:pt idx="1843">
                        <c:v>1125.72</c:v>
                      </c:pt>
                      <c:pt idx="1844">
                        <c:v>1126.33</c:v>
                      </c:pt>
                      <c:pt idx="1845">
                        <c:v>1126.94</c:v>
                      </c:pt>
                      <c:pt idx="1846">
                        <c:v>1127.55</c:v>
                      </c:pt>
                      <c:pt idx="1847">
                        <c:v>1128.1600000000001</c:v>
                      </c:pt>
                      <c:pt idx="1848">
                        <c:v>1128.77</c:v>
                      </c:pt>
                      <c:pt idx="1849">
                        <c:v>1129.3800000000001</c:v>
                      </c:pt>
                      <c:pt idx="1850">
                        <c:v>1129.99</c:v>
                      </c:pt>
                      <c:pt idx="1851">
                        <c:v>1130.5999999999999</c:v>
                      </c:pt>
                      <c:pt idx="1852">
                        <c:v>1131.21</c:v>
                      </c:pt>
                      <c:pt idx="1853">
                        <c:v>1131.82</c:v>
                      </c:pt>
                      <c:pt idx="1854">
                        <c:v>1132.43</c:v>
                      </c:pt>
                      <c:pt idx="1855">
                        <c:v>1133.04</c:v>
                      </c:pt>
                      <c:pt idx="1856">
                        <c:v>1133.6500000000001</c:v>
                      </c:pt>
                      <c:pt idx="1857">
                        <c:v>1134.26</c:v>
                      </c:pt>
                      <c:pt idx="1858">
                        <c:v>1134.8800000000001</c:v>
                      </c:pt>
                      <c:pt idx="1859">
                        <c:v>1135.49</c:v>
                      </c:pt>
                      <c:pt idx="1860">
                        <c:v>1136.0999999999999</c:v>
                      </c:pt>
                      <c:pt idx="1861">
                        <c:v>1136.71</c:v>
                      </c:pt>
                      <c:pt idx="1862">
                        <c:v>1137.32</c:v>
                      </c:pt>
                      <c:pt idx="1863">
                        <c:v>1137.93</c:v>
                      </c:pt>
                      <c:pt idx="1864">
                        <c:v>1138.54</c:v>
                      </c:pt>
                      <c:pt idx="1865">
                        <c:v>1139.1500000000001</c:v>
                      </c:pt>
                      <c:pt idx="1866">
                        <c:v>1139.76</c:v>
                      </c:pt>
                      <c:pt idx="1867">
                        <c:v>1140.3699999999999</c:v>
                      </c:pt>
                      <c:pt idx="1868">
                        <c:v>1140.98</c:v>
                      </c:pt>
                      <c:pt idx="1869">
                        <c:v>1141.5899999999999</c:v>
                      </c:pt>
                      <c:pt idx="1870">
                        <c:v>1142.2</c:v>
                      </c:pt>
                      <c:pt idx="1871">
                        <c:v>1142.81</c:v>
                      </c:pt>
                      <c:pt idx="1872">
                        <c:v>1143.42</c:v>
                      </c:pt>
                      <c:pt idx="1873">
                        <c:v>1144.03</c:v>
                      </c:pt>
                      <c:pt idx="1874">
                        <c:v>1144.6400000000001</c:v>
                      </c:pt>
                      <c:pt idx="1875">
                        <c:v>1145.25</c:v>
                      </c:pt>
                      <c:pt idx="1876">
                        <c:v>1145.8599999999999</c:v>
                      </c:pt>
                      <c:pt idx="1877">
                        <c:v>1146.47</c:v>
                      </c:pt>
                      <c:pt idx="1878">
                        <c:v>1147.08</c:v>
                      </c:pt>
                      <c:pt idx="1879">
                        <c:v>1147.7</c:v>
                      </c:pt>
                      <c:pt idx="1880">
                        <c:v>1148.31</c:v>
                      </c:pt>
                      <c:pt idx="1881">
                        <c:v>1148.92</c:v>
                      </c:pt>
                      <c:pt idx="1882">
                        <c:v>1149.53</c:v>
                      </c:pt>
                      <c:pt idx="1883">
                        <c:v>1150.1400000000001</c:v>
                      </c:pt>
                      <c:pt idx="1884">
                        <c:v>1150.75</c:v>
                      </c:pt>
                      <c:pt idx="1885">
                        <c:v>1151.3599999999999</c:v>
                      </c:pt>
                      <c:pt idx="1886">
                        <c:v>1151.97</c:v>
                      </c:pt>
                      <c:pt idx="1887">
                        <c:v>1152.58</c:v>
                      </c:pt>
                      <c:pt idx="1888">
                        <c:v>1153.19</c:v>
                      </c:pt>
                      <c:pt idx="1889">
                        <c:v>1153.8</c:v>
                      </c:pt>
                      <c:pt idx="1890">
                        <c:v>1154.4100000000001</c:v>
                      </c:pt>
                      <c:pt idx="1891">
                        <c:v>1155.02</c:v>
                      </c:pt>
                      <c:pt idx="1892">
                        <c:v>1155.6300000000001</c:v>
                      </c:pt>
                      <c:pt idx="1893">
                        <c:v>1156.24</c:v>
                      </c:pt>
                      <c:pt idx="1894">
                        <c:v>1156.8499999999999</c:v>
                      </c:pt>
                      <c:pt idx="1895">
                        <c:v>1157.46</c:v>
                      </c:pt>
                      <c:pt idx="1896">
                        <c:v>1158.07</c:v>
                      </c:pt>
                      <c:pt idx="1897">
                        <c:v>1158.68</c:v>
                      </c:pt>
                      <c:pt idx="1898">
                        <c:v>1159.29</c:v>
                      </c:pt>
                      <c:pt idx="1899">
                        <c:v>1159.9000000000001</c:v>
                      </c:pt>
                      <c:pt idx="1900">
                        <c:v>1160.52</c:v>
                      </c:pt>
                      <c:pt idx="1901">
                        <c:v>1161.1300000000001</c:v>
                      </c:pt>
                      <c:pt idx="1902">
                        <c:v>1161.74</c:v>
                      </c:pt>
                      <c:pt idx="1903">
                        <c:v>1162.3499999999999</c:v>
                      </c:pt>
                      <c:pt idx="1904">
                        <c:v>1162.96</c:v>
                      </c:pt>
                      <c:pt idx="1905">
                        <c:v>1163.57</c:v>
                      </c:pt>
                      <c:pt idx="1906">
                        <c:v>1164.18</c:v>
                      </c:pt>
                      <c:pt idx="1907">
                        <c:v>1164.79</c:v>
                      </c:pt>
                      <c:pt idx="1908">
                        <c:v>1165.4000000000001</c:v>
                      </c:pt>
                      <c:pt idx="1909">
                        <c:v>1166.01</c:v>
                      </c:pt>
                      <c:pt idx="1910">
                        <c:v>1166.6199999999999</c:v>
                      </c:pt>
                      <c:pt idx="1911">
                        <c:v>1167.23</c:v>
                      </c:pt>
                      <c:pt idx="1912">
                        <c:v>1167.8399999999999</c:v>
                      </c:pt>
                      <c:pt idx="1913">
                        <c:v>1168.45</c:v>
                      </c:pt>
                      <c:pt idx="1914">
                        <c:v>1169.06</c:v>
                      </c:pt>
                      <c:pt idx="1915">
                        <c:v>1169.67</c:v>
                      </c:pt>
                      <c:pt idx="1916">
                        <c:v>1170.28</c:v>
                      </c:pt>
                      <c:pt idx="1917">
                        <c:v>1170.8900000000001</c:v>
                      </c:pt>
                      <c:pt idx="1918">
                        <c:v>1171.5</c:v>
                      </c:pt>
                      <c:pt idx="1919">
                        <c:v>1172.1099999999999</c:v>
                      </c:pt>
                      <c:pt idx="1920">
                        <c:v>1172.72</c:v>
                      </c:pt>
                      <c:pt idx="1921">
                        <c:v>1173.3399999999999</c:v>
                      </c:pt>
                      <c:pt idx="1922">
                        <c:v>1173.95</c:v>
                      </c:pt>
                      <c:pt idx="1923">
                        <c:v>1174.56</c:v>
                      </c:pt>
                      <c:pt idx="1924">
                        <c:v>1175.17</c:v>
                      </c:pt>
                      <c:pt idx="1925">
                        <c:v>1175.78</c:v>
                      </c:pt>
                      <c:pt idx="1926">
                        <c:v>1176.3900000000001</c:v>
                      </c:pt>
                      <c:pt idx="1927">
                        <c:v>1177</c:v>
                      </c:pt>
                      <c:pt idx="1928">
                        <c:v>1177.6099999999999</c:v>
                      </c:pt>
                      <c:pt idx="1929">
                        <c:v>1178.22</c:v>
                      </c:pt>
                      <c:pt idx="1930">
                        <c:v>1178.83</c:v>
                      </c:pt>
                      <c:pt idx="1931">
                        <c:v>1179.44</c:v>
                      </c:pt>
                      <c:pt idx="1932">
                        <c:v>1180.05</c:v>
                      </c:pt>
                      <c:pt idx="1933">
                        <c:v>1180.6600000000001</c:v>
                      </c:pt>
                      <c:pt idx="1934">
                        <c:v>1181.27</c:v>
                      </c:pt>
                      <c:pt idx="1935">
                        <c:v>1181.8800000000001</c:v>
                      </c:pt>
                      <c:pt idx="1936">
                        <c:v>1182.49</c:v>
                      </c:pt>
                      <c:pt idx="1937">
                        <c:v>1183.0999999999999</c:v>
                      </c:pt>
                      <c:pt idx="1938">
                        <c:v>1183.71</c:v>
                      </c:pt>
                      <c:pt idx="1939">
                        <c:v>1184.32</c:v>
                      </c:pt>
                      <c:pt idx="1940">
                        <c:v>1184.93</c:v>
                      </c:pt>
                      <c:pt idx="1941">
                        <c:v>1185.54</c:v>
                      </c:pt>
                      <c:pt idx="1942">
                        <c:v>1186.1600000000001</c:v>
                      </c:pt>
                      <c:pt idx="1943">
                        <c:v>1186.77</c:v>
                      </c:pt>
                      <c:pt idx="1944">
                        <c:v>1187.3800000000001</c:v>
                      </c:pt>
                      <c:pt idx="1945">
                        <c:v>1187.99</c:v>
                      </c:pt>
                      <c:pt idx="1946">
                        <c:v>1188.5999999999999</c:v>
                      </c:pt>
                      <c:pt idx="1947">
                        <c:v>1189.21</c:v>
                      </c:pt>
                      <c:pt idx="1948">
                        <c:v>1189.82</c:v>
                      </c:pt>
                      <c:pt idx="1949">
                        <c:v>1190.43</c:v>
                      </c:pt>
                      <c:pt idx="1950">
                        <c:v>1191.04</c:v>
                      </c:pt>
                      <c:pt idx="1951">
                        <c:v>1191.6500000000001</c:v>
                      </c:pt>
                      <c:pt idx="1952">
                        <c:v>1192.26</c:v>
                      </c:pt>
                      <c:pt idx="1953">
                        <c:v>1192.8699999999999</c:v>
                      </c:pt>
                      <c:pt idx="1954">
                        <c:v>1193.48</c:v>
                      </c:pt>
                      <c:pt idx="1955">
                        <c:v>1194.0899999999999</c:v>
                      </c:pt>
                      <c:pt idx="1956">
                        <c:v>1194.7</c:v>
                      </c:pt>
                      <c:pt idx="1957">
                        <c:v>1195.31</c:v>
                      </c:pt>
                      <c:pt idx="1958">
                        <c:v>1195.92</c:v>
                      </c:pt>
                      <c:pt idx="1959">
                        <c:v>1196.53</c:v>
                      </c:pt>
                      <c:pt idx="1960">
                        <c:v>1197.1400000000001</c:v>
                      </c:pt>
                      <c:pt idx="1961">
                        <c:v>1197.75</c:v>
                      </c:pt>
                      <c:pt idx="1962">
                        <c:v>1198.3599999999999</c:v>
                      </c:pt>
                      <c:pt idx="1963">
                        <c:v>1198.98</c:v>
                      </c:pt>
                      <c:pt idx="1964">
                        <c:v>1199.5899999999999</c:v>
                      </c:pt>
                      <c:pt idx="1965">
                        <c:v>1200.2</c:v>
                      </c:pt>
                      <c:pt idx="1966">
                        <c:v>1200.81</c:v>
                      </c:pt>
                      <c:pt idx="1967">
                        <c:v>1201.42</c:v>
                      </c:pt>
                      <c:pt idx="1968">
                        <c:v>1202.03</c:v>
                      </c:pt>
                      <c:pt idx="1969">
                        <c:v>1202.6400000000001</c:v>
                      </c:pt>
                      <c:pt idx="1970">
                        <c:v>1203.25</c:v>
                      </c:pt>
                      <c:pt idx="1971">
                        <c:v>1203.8599999999999</c:v>
                      </c:pt>
                      <c:pt idx="1972">
                        <c:v>1204.47</c:v>
                      </c:pt>
                      <c:pt idx="1973">
                        <c:v>1205.08</c:v>
                      </c:pt>
                      <c:pt idx="1974">
                        <c:v>1205.69</c:v>
                      </c:pt>
                      <c:pt idx="1975">
                        <c:v>1206.3</c:v>
                      </c:pt>
                      <c:pt idx="1976">
                        <c:v>1206.9100000000001</c:v>
                      </c:pt>
                      <c:pt idx="1977">
                        <c:v>1207.52</c:v>
                      </c:pt>
                      <c:pt idx="1978">
                        <c:v>1208.1300000000001</c:v>
                      </c:pt>
                      <c:pt idx="1979">
                        <c:v>1208.74</c:v>
                      </c:pt>
                      <c:pt idx="1980">
                        <c:v>1209.3499999999999</c:v>
                      </c:pt>
                      <c:pt idx="1981">
                        <c:v>1209.96</c:v>
                      </c:pt>
                      <c:pt idx="1982">
                        <c:v>1210.57</c:v>
                      </c:pt>
                      <c:pt idx="1983">
                        <c:v>1211.18</c:v>
                      </c:pt>
                      <c:pt idx="1984">
                        <c:v>1211.8</c:v>
                      </c:pt>
                      <c:pt idx="1985">
                        <c:v>1212.4100000000001</c:v>
                      </c:pt>
                      <c:pt idx="1986">
                        <c:v>1213.02</c:v>
                      </c:pt>
                      <c:pt idx="1987">
                        <c:v>1213.6300000000001</c:v>
                      </c:pt>
                      <c:pt idx="1988">
                        <c:v>1214.24</c:v>
                      </c:pt>
                      <c:pt idx="1989">
                        <c:v>1214.8499999999999</c:v>
                      </c:pt>
                      <c:pt idx="1990">
                        <c:v>1215.46</c:v>
                      </c:pt>
                      <c:pt idx="1991">
                        <c:v>1216.07</c:v>
                      </c:pt>
                      <c:pt idx="1992">
                        <c:v>1216.68</c:v>
                      </c:pt>
                      <c:pt idx="1993">
                        <c:v>1217.29</c:v>
                      </c:pt>
                      <c:pt idx="1994">
                        <c:v>1217.9000000000001</c:v>
                      </c:pt>
                      <c:pt idx="1995">
                        <c:v>1218.51</c:v>
                      </c:pt>
                      <c:pt idx="1996">
                        <c:v>1219.1199999999999</c:v>
                      </c:pt>
                      <c:pt idx="1997">
                        <c:v>1219.73</c:v>
                      </c:pt>
                      <c:pt idx="1998">
                        <c:v>1220.3399999999999</c:v>
                      </c:pt>
                      <c:pt idx="1999">
                        <c:v>1220.95</c:v>
                      </c:pt>
                      <c:pt idx="2000">
                        <c:v>1221.56</c:v>
                      </c:pt>
                      <c:pt idx="2001">
                        <c:v>1222.17</c:v>
                      </c:pt>
                      <c:pt idx="2002">
                        <c:v>1222.78</c:v>
                      </c:pt>
                      <c:pt idx="2003">
                        <c:v>1223.3900000000001</c:v>
                      </c:pt>
                      <c:pt idx="2004">
                        <c:v>1224</c:v>
                      </c:pt>
                      <c:pt idx="2005">
                        <c:v>1224.6199999999999</c:v>
                      </c:pt>
                      <c:pt idx="2006">
                        <c:v>1225.23</c:v>
                      </c:pt>
                      <c:pt idx="2007">
                        <c:v>1225.8399999999999</c:v>
                      </c:pt>
                      <c:pt idx="2008">
                        <c:v>1226.45</c:v>
                      </c:pt>
                      <c:pt idx="2009">
                        <c:v>1227.06</c:v>
                      </c:pt>
                      <c:pt idx="2010">
                        <c:v>1227.67</c:v>
                      </c:pt>
                      <c:pt idx="2011">
                        <c:v>1228.28</c:v>
                      </c:pt>
                      <c:pt idx="2012">
                        <c:v>1228.8900000000001</c:v>
                      </c:pt>
                      <c:pt idx="2013">
                        <c:v>1229.5</c:v>
                      </c:pt>
                      <c:pt idx="2014">
                        <c:v>1230.1099999999999</c:v>
                      </c:pt>
                      <c:pt idx="2015">
                        <c:v>1230.72</c:v>
                      </c:pt>
                      <c:pt idx="2016">
                        <c:v>1231.33</c:v>
                      </c:pt>
                      <c:pt idx="2017">
                        <c:v>1231.94</c:v>
                      </c:pt>
                      <c:pt idx="2018">
                        <c:v>1232.55</c:v>
                      </c:pt>
                      <c:pt idx="2019">
                        <c:v>1233.1600000000001</c:v>
                      </c:pt>
                      <c:pt idx="2020">
                        <c:v>1233.77</c:v>
                      </c:pt>
                      <c:pt idx="2021">
                        <c:v>1234.3800000000001</c:v>
                      </c:pt>
                      <c:pt idx="2022">
                        <c:v>1234.99</c:v>
                      </c:pt>
                      <c:pt idx="2023">
                        <c:v>1235.5999999999999</c:v>
                      </c:pt>
                      <c:pt idx="2024">
                        <c:v>1236.21</c:v>
                      </c:pt>
                      <c:pt idx="2025">
                        <c:v>1236.82</c:v>
                      </c:pt>
                      <c:pt idx="2026">
                        <c:v>1237.44</c:v>
                      </c:pt>
                      <c:pt idx="2027">
                        <c:v>1238.05</c:v>
                      </c:pt>
                      <c:pt idx="2028">
                        <c:v>1238.6600000000001</c:v>
                      </c:pt>
                      <c:pt idx="2029">
                        <c:v>1239.27</c:v>
                      </c:pt>
                      <c:pt idx="2030">
                        <c:v>1239.8800000000001</c:v>
                      </c:pt>
                      <c:pt idx="2031">
                        <c:v>1240.49</c:v>
                      </c:pt>
                      <c:pt idx="2032">
                        <c:v>1241.0999999999999</c:v>
                      </c:pt>
                      <c:pt idx="2033">
                        <c:v>1241.71</c:v>
                      </c:pt>
                      <c:pt idx="2034">
                        <c:v>1242.32</c:v>
                      </c:pt>
                      <c:pt idx="2035">
                        <c:v>1242.93</c:v>
                      </c:pt>
                      <c:pt idx="2036">
                        <c:v>1243.54</c:v>
                      </c:pt>
                      <c:pt idx="2037">
                        <c:v>1244.1500000000001</c:v>
                      </c:pt>
                      <c:pt idx="2038">
                        <c:v>1244.76</c:v>
                      </c:pt>
                      <c:pt idx="2039">
                        <c:v>1245.3699999999999</c:v>
                      </c:pt>
                      <c:pt idx="2040">
                        <c:v>1245.98</c:v>
                      </c:pt>
                      <c:pt idx="2041">
                        <c:v>1246.5899999999999</c:v>
                      </c:pt>
                      <c:pt idx="2042">
                        <c:v>1247.2</c:v>
                      </c:pt>
                      <c:pt idx="2043">
                        <c:v>1247.81</c:v>
                      </c:pt>
                      <c:pt idx="2044">
                        <c:v>1248.42</c:v>
                      </c:pt>
                      <c:pt idx="2045">
                        <c:v>1249.03</c:v>
                      </c:pt>
                      <c:pt idx="2046">
                        <c:v>1249.6400000000001</c:v>
                      </c:pt>
                      <c:pt idx="2047">
                        <c:v>1250.26</c:v>
                      </c:pt>
                      <c:pt idx="2048">
                        <c:v>1250.8699999999999</c:v>
                      </c:pt>
                      <c:pt idx="2049">
                        <c:v>1251.48</c:v>
                      </c:pt>
                      <c:pt idx="2050">
                        <c:v>1252.0899999999999</c:v>
                      </c:pt>
                      <c:pt idx="2051">
                        <c:v>1252.7</c:v>
                      </c:pt>
                      <c:pt idx="2052">
                        <c:v>1253.31</c:v>
                      </c:pt>
                      <c:pt idx="2053">
                        <c:v>1253.92</c:v>
                      </c:pt>
                      <c:pt idx="2054">
                        <c:v>1254.53</c:v>
                      </c:pt>
                      <c:pt idx="2055">
                        <c:v>1255.1400000000001</c:v>
                      </c:pt>
                      <c:pt idx="2056">
                        <c:v>1255.75</c:v>
                      </c:pt>
                      <c:pt idx="2057">
                        <c:v>1256.3599999999999</c:v>
                      </c:pt>
                      <c:pt idx="2058">
                        <c:v>1256.97</c:v>
                      </c:pt>
                      <c:pt idx="2059">
                        <c:v>1257.58</c:v>
                      </c:pt>
                      <c:pt idx="2060">
                        <c:v>1258.19</c:v>
                      </c:pt>
                      <c:pt idx="2061">
                        <c:v>1258.8</c:v>
                      </c:pt>
                      <c:pt idx="2062">
                        <c:v>1259.4100000000001</c:v>
                      </c:pt>
                      <c:pt idx="2063">
                        <c:v>1260.02</c:v>
                      </c:pt>
                      <c:pt idx="2064">
                        <c:v>1260.6300000000001</c:v>
                      </c:pt>
                      <c:pt idx="2065">
                        <c:v>1261.24</c:v>
                      </c:pt>
                      <c:pt idx="2066">
                        <c:v>1261.8499999999999</c:v>
                      </c:pt>
                      <c:pt idx="2067">
                        <c:v>1262.46</c:v>
                      </c:pt>
                      <c:pt idx="2068">
                        <c:v>1263.08</c:v>
                      </c:pt>
                      <c:pt idx="2069">
                        <c:v>1263.69</c:v>
                      </c:pt>
                      <c:pt idx="2070">
                        <c:v>1264.3</c:v>
                      </c:pt>
                      <c:pt idx="2071">
                        <c:v>1264.9100000000001</c:v>
                      </c:pt>
                      <c:pt idx="2072">
                        <c:v>1265.52</c:v>
                      </c:pt>
                      <c:pt idx="2073">
                        <c:v>1266.1300000000001</c:v>
                      </c:pt>
                      <c:pt idx="2074">
                        <c:v>1266.74</c:v>
                      </c:pt>
                      <c:pt idx="2075">
                        <c:v>1267.3499999999999</c:v>
                      </c:pt>
                      <c:pt idx="2076">
                        <c:v>1267.96</c:v>
                      </c:pt>
                      <c:pt idx="2077">
                        <c:v>1268.57</c:v>
                      </c:pt>
                      <c:pt idx="2078">
                        <c:v>1269.18</c:v>
                      </c:pt>
                      <c:pt idx="2079">
                        <c:v>1269.79</c:v>
                      </c:pt>
                      <c:pt idx="2080">
                        <c:v>1270.4000000000001</c:v>
                      </c:pt>
                      <c:pt idx="2081">
                        <c:v>1271.01</c:v>
                      </c:pt>
                      <c:pt idx="2082">
                        <c:v>1271.6199999999999</c:v>
                      </c:pt>
                      <c:pt idx="2083">
                        <c:v>1272.23</c:v>
                      </c:pt>
                      <c:pt idx="2084">
                        <c:v>1272.8399999999999</c:v>
                      </c:pt>
                      <c:pt idx="2085">
                        <c:v>1273.45</c:v>
                      </c:pt>
                      <c:pt idx="2086">
                        <c:v>1274.06</c:v>
                      </c:pt>
                      <c:pt idx="2087">
                        <c:v>1274.67</c:v>
                      </c:pt>
                      <c:pt idx="2088">
                        <c:v>1275.28</c:v>
                      </c:pt>
                      <c:pt idx="2089">
                        <c:v>1275.9000000000001</c:v>
                      </c:pt>
                      <c:pt idx="2090">
                        <c:v>1276.51</c:v>
                      </c:pt>
                      <c:pt idx="2091">
                        <c:v>1277.1199999999999</c:v>
                      </c:pt>
                      <c:pt idx="2092">
                        <c:v>1277.73</c:v>
                      </c:pt>
                      <c:pt idx="2093">
                        <c:v>1278.3399999999999</c:v>
                      </c:pt>
                      <c:pt idx="2094">
                        <c:v>1278.95</c:v>
                      </c:pt>
                      <c:pt idx="2095">
                        <c:v>1279.56</c:v>
                      </c:pt>
                      <c:pt idx="2096">
                        <c:v>1280.17</c:v>
                      </c:pt>
                      <c:pt idx="2097">
                        <c:v>1280.78</c:v>
                      </c:pt>
                      <c:pt idx="2098">
                        <c:v>1281.3900000000001</c:v>
                      </c:pt>
                      <c:pt idx="2099">
                        <c:v>1282</c:v>
                      </c:pt>
                      <c:pt idx="2100">
                        <c:v>1282.6099999999999</c:v>
                      </c:pt>
                      <c:pt idx="2101">
                        <c:v>1283.22</c:v>
                      </c:pt>
                      <c:pt idx="2102">
                        <c:v>1283.83</c:v>
                      </c:pt>
                      <c:pt idx="2103">
                        <c:v>1284.44</c:v>
                      </c:pt>
                      <c:pt idx="2104">
                        <c:v>1285.05</c:v>
                      </c:pt>
                      <c:pt idx="2105">
                        <c:v>1285.6600000000001</c:v>
                      </c:pt>
                      <c:pt idx="2106">
                        <c:v>1286.27</c:v>
                      </c:pt>
                      <c:pt idx="2107">
                        <c:v>1286.8800000000001</c:v>
                      </c:pt>
                      <c:pt idx="2108">
                        <c:v>1287.49</c:v>
                      </c:pt>
                      <c:pt idx="2109">
                        <c:v>1288.0999999999999</c:v>
                      </c:pt>
                      <c:pt idx="2110">
                        <c:v>1288.72</c:v>
                      </c:pt>
                      <c:pt idx="2111">
                        <c:v>1289.33</c:v>
                      </c:pt>
                      <c:pt idx="2112">
                        <c:v>1289.94</c:v>
                      </c:pt>
                      <c:pt idx="2113">
                        <c:v>1290.55</c:v>
                      </c:pt>
                      <c:pt idx="2114">
                        <c:v>1291.1600000000001</c:v>
                      </c:pt>
                      <c:pt idx="2115">
                        <c:v>1291.77</c:v>
                      </c:pt>
                      <c:pt idx="2116">
                        <c:v>1292.3800000000001</c:v>
                      </c:pt>
                      <c:pt idx="2117">
                        <c:v>1292.99</c:v>
                      </c:pt>
                      <c:pt idx="2118">
                        <c:v>1293.5999999999999</c:v>
                      </c:pt>
                      <c:pt idx="2119">
                        <c:v>1294.21</c:v>
                      </c:pt>
                      <c:pt idx="2120">
                        <c:v>1294.82</c:v>
                      </c:pt>
                      <c:pt idx="2121">
                        <c:v>1295.43</c:v>
                      </c:pt>
                      <c:pt idx="2122">
                        <c:v>1296.04</c:v>
                      </c:pt>
                      <c:pt idx="2123">
                        <c:v>1296.6500000000001</c:v>
                      </c:pt>
                      <c:pt idx="2124">
                        <c:v>1297.26</c:v>
                      </c:pt>
                      <c:pt idx="2125">
                        <c:v>1297.8699999999999</c:v>
                      </c:pt>
                      <c:pt idx="2126">
                        <c:v>1298.48</c:v>
                      </c:pt>
                      <c:pt idx="2127">
                        <c:v>1299.0899999999999</c:v>
                      </c:pt>
                      <c:pt idx="2128">
                        <c:v>1299.7</c:v>
                      </c:pt>
                      <c:pt idx="2129">
                        <c:v>1300.31</c:v>
                      </c:pt>
                      <c:pt idx="2130">
                        <c:v>1300.92</c:v>
                      </c:pt>
                      <c:pt idx="2131">
                        <c:v>1301.54</c:v>
                      </c:pt>
                      <c:pt idx="2132">
                        <c:v>1302.1500000000001</c:v>
                      </c:pt>
                      <c:pt idx="2133">
                        <c:v>1302.76</c:v>
                      </c:pt>
                      <c:pt idx="2134">
                        <c:v>1303.3699999999999</c:v>
                      </c:pt>
                      <c:pt idx="2135">
                        <c:v>1303.98</c:v>
                      </c:pt>
                      <c:pt idx="2136">
                        <c:v>1304.5899999999999</c:v>
                      </c:pt>
                      <c:pt idx="2137">
                        <c:v>1305.2</c:v>
                      </c:pt>
                      <c:pt idx="2138">
                        <c:v>1305.81</c:v>
                      </c:pt>
                      <c:pt idx="2139">
                        <c:v>1306.42</c:v>
                      </c:pt>
                      <c:pt idx="2140">
                        <c:v>1307.03</c:v>
                      </c:pt>
                      <c:pt idx="2141">
                        <c:v>1307.6400000000001</c:v>
                      </c:pt>
                      <c:pt idx="2142">
                        <c:v>1308.25</c:v>
                      </c:pt>
                      <c:pt idx="2143">
                        <c:v>1308.8599999999999</c:v>
                      </c:pt>
                      <c:pt idx="2144">
                        <c:v>1309.47</c:v>
                      </c:pt>
                      <c:pt idx="2145">
                        <c:v>1310.08</c:v>
                      </c:pt>
                      <c:pt idx="2146">
                        <c:v>1310.69</c:v>
                      </c:pt>
                      <c:pt idx="2147">
                        <c:v>1311.3</c:v>
                      </c:pt>
                      <c:pt idx="2148">
                        <c:v>1311.91</c:v>
                      </c:pt>
                      <c:pt idx="2149">
                        <c:v>1312.52</c:v>
                      </c:pt>
                      <c:pt idx="2150">
                        <c:v>1313.13</c:v>
                      </c:pt>
                      <c:pt idx="2151">
                        <c:v>1313.74</c:v>
                      </c:pt>
                      <c:pt idx="2152">
                        <c:v>1314.36</c:v>
                      </c:pt>
                      <c:pt idx="2153">
                        <c:v>1314.97</c:v>
                      </c:pt>
                      <c:pt idx="2154">
                        <c:v>1315.58</c:v>
                      </c:pt>
                      <c:pt idx="2155">
                        <c:v>1316.19</c:v>
                      </c:pt>
                      <c:pt idx="2156">
                        <c:v>1316.8</c:v>
                      </c:pt>
                      <c:pt idx="2157">
                        <c:v>1317.41</c:v>
                      </c:pt>
                      <c:pt idx="2158">
                        <c:v>1318.02</c:v>
                      </c:pt>
                      <c:pt idx="2159">
                        <c:v>1318.63</c:v>
                      </c:pt>
                      <c:pt idx="2160">
                        <c:v>1319.24</c:v>
                      </c:pt>
                      <c:pt idx="2161">
                        <c:v>1319.85</c:v>
                      </c:pt>
                      <c:pt idx="2162">
                        <c:v>1320.46</c:v>
                      </c:pt>
                      <c:pt idx="2163">
                        <c:v>1321.07</c:v>
                      </c:pt>
                      <c:pt idx="2164">
                        <c:v>1321.68</c:v>
                      </c:pt>
                      <c:pt idx="2165">
                        <c:v>1322.29</c:v>
                      </c:pt>
                      <c:pt idx="2166">
                        <c:v>1322.9</c:v>
                      </c:pt>
                      <c:pt idx="2167">
                        <c:v>1323.51</c:v>
                      </c:pt>
                      <c:pt idx="2168">
                        <c:v>1324.12</c:v>
                      </c:pt>
                      <c:pt idx="2169">
                        <c:v>1324.73</c:v>
                      </c:pt>
                      <c:pt idx="2170">
                        <c:v>1325.34</c:v>
                      </c:pt>
                      <c:pt idx="2171">
                        <c:v>1325.95</c:v>
                      </c:pt>
                      <c:pt idx="2172">
                        <c:v>1326.56</c:v>
                      </c:pt>
                      <c:pt idx="2173">
                        <c:v>1327.18</c:v>
                      </c:pt>
                      <c:pt idx="2174">
                        <c:v>1327.79</c:v>
                      </c:pt>
                      <c:pt idx="2175">
                        <c:v>1328.4</c:v>
                      </c:pt>
                      <c:pt idx="2176">
                        <c:v>1329.01</c:v>
                      </c:pt>
                      <c:pt idx="2177">
                        <c:v>1329.62</c:v>
                      </c:pt>
                      <c:pt idx="2178">
                        <c:v>1330.23</c:v>
                      </c:pt>
                      <c:pt idx="2179">
                        <c:v>1330.84</c:v>
                      </c:pt>
                      <c:pt idx="2180">
                        <c:v>1331.45</c:v>
                      </c:pt>
                      <c:pt idx="2181">
                        <c:v>1332.06</c:v>
                      </c:pt>
                      <c:pt idx="2182">
                        <c:v>1332.67</c:v>
                      </c:pt>
                      <c:pt idx="2183">
                        <c:v>1333.28</c:v>
                      </c:pt>
                      <c:pt idx="2184">
                        <c:v>1333.89</c:v>
                      </c:pt>
                      <c:pt idx="2185">
                        <c:v>1334.5</c:v>
                      </c:pt>
                      <c:pt idx="2186">
                        <c:v>1335.11</c:v>
                      </c:pt>
                      <c:pt idx="2187">
                        <c:v>1335.72</c:v>
                      </c:pt>
                      <c:pt idx="2188">
                        <c:v>1336.33</c:v>
                      </c:pt>
                      <c:pt idx="2189">
                        <c:v>1336.94</c:v>
                      </c:pt>
                      <c:pt idx="2190">
                        <c:v>1337.55</c:v>
                      </c:pt>
                      <c:pt idx="2191">
                        <c:v>1338.16</c:v>
                      </c:pt>
                      <c:pt idx="2192">
                        <c:v>1338.77</c:v>
                      </c:pt>
                      <c:pt idx="2193">
                        <c:v>1339.38</c:v>
                      </c:pt>
                      <c:pt idx="2194">
                        <c:v>1340</c:v>
                      </c:pt>
                      <c:pt idx="2195">
                        <c:v>1340.61</c:v>
                      </c:pt>
                      <c:pt idx="2196">
                        <c:v>1341.22</c:v>
                      </c:pt>
                      <c:pt idx="2197">
                        <c:v>1341.83</c:v>
                      </c:pt>
                      <c:pt idx="2198">
                        <c:v>1342.44</c:v>
                      </c:pt>
                      <c:pt idx="2199">
                        <c:v>1343.05</c:v>
                      </c:pt>
                      <c:pt idx="2200">
                        <c:v>1343.66</c:v>
                      </c:pt>
                      <c:pt idx="2201">
                        <c:v>1344.27</c:v>
                      </c:pt>
                      <c:pt idx="2202">
                        <c:v>1344.88</c:v>
                      </c:pt>
                      <c:pt idx="2203">
                        <c:v>1345.49</c:v>
                      </c:pt>
                      <c:pt idx="2204">
                        <c:v>1346.1</c:v>
                      </c:pt>
                      <c:pt idx="2205">
                        <c:v>1346.71</c:v>
                      </c:pt>
                      <c:pt idx="2206">
                        <c:v>1347.32</c:v>
                      </c:pt>
                      <c:pt idx="2207">
                        <c:v>1347.93</c:v>
                      </c:pt>
                      <c:pt idx="2208">
                        <c:v>1348.54</c:v>
                      </c:pt>
                      <c:pt idx="2209">
                        <c:v>1349.15</c:v>
                      </c:pt>
                      <c:pt idx="2210">
                        <c:v>1349.76</c:v>
                      </c:pt>
                      <c:pt idx="2211">
                        <c:v>1350.37</c:v>
                      </c:pt>
                      <c:pt idx="2212">
                        <c:v>1350.98</c:v>
                      </c:pt>
                      <c:pt idx="2213">
                        <c:v>1351.59</c:v>
                      </c:pt>
                      <c:pt idx="2214">
                        <c:v>1352.2</c:v>
                      </c:pt>
                      <c:pt idx="2215">
                        <c:v>1352.82</c:v>
                      </c:pt>
                      <c:pt idx="2216">
                        <c:v>1353.43</c:v>
                      </c:pt>
                      <c:pt idx="2217">
                        <c:v>1354.04</c:v>
                      </c:pt>
                      <c:pt idx="2218">
                        <c:v>1354.65</c:v>
                      </c:pt>
                      <c:pt idx="2219">
                        <c:v>1355.26</c:v>
                      </c:pt>
                      <c:pt idx="2220">
                        <c:v>1355.87</c:v>
                      </c:pt>
                      <c:pt idx="2221">
                        <c:v>1356.48</c:v>
                      </c:pt>
                      <c:pt idx="2222">
                        <c:v>1357.09</c:v>
                      </c:pt>
                      <c:pt idx="2223">
                        <c:v>1357.7</c:v>
                      </c:pt>
                      <c:pt idx="2224">
                        <c:v>1358.31</c:v>
                      </c:pt>
                      <c:pt idx="2225">
                        <c:v>1358.92</c:v>
                      </c:pt>
                      <c:pt idx="2226">
                        <c:v>1359.53</c:v>
                      </c:pt>
                      <c:pt idx="2227">
                        <c:v>1360.14</c:v>
                      </c:pt>
                      <c:pt idx="2228">
                        <c:v>1360.75</c:v>
                      </c:pt>
                      <c:pt idx="2229">
                        <c:v>1361.36</c:v>
                      </c:pt>
                      <c:pt idx="2230">
                        <c:v>1361.97</c:v>
                      </c:pt>
                      <c:pt idx="2231">
                        <c:v>1362.58</c:v>
                      </c:pt>
                      <c:pt idx="2232">
                        <c:v>1363.19</c:v>
                      </c:pt>
                      <c:pt idx="2233">
                        <c:v>1363.8</c:v>
                      </c:pt>
                      <c:pt idx="2234">
                        <c:v>1364.41</c:v>
                      </c:pt>
                      <c:pt idx="2235">
                        <c:v>1365.02</c:v>
                      </c:pt>
                      <c:pt idx="2236">
                        <c:v>1365.64</c:v>
                      </c:pt>
                      <c:pt idx="2237">
                        <c:v>1366.25</c:v>
                      </c:pt>
                      <c:pt idx="2238">
                        <c:v>1366.86</c:v>
                      </c:pt>
                      <c:pt idx="2239">
                        <c:v>1367.47</c:v>
                      </c:pt>
                      <c:pt idx="2240">
                        <c:v>1368.08</c:v>
                      </c:pt>
                      <c:pt idx="2241">
                        <c:v>1368.69</c:v>
                      </c:pt>
                      <c:pt idx="2242">
                        <c:v>1369.3</c:v>
                      </c:pt>
                      <c:pt idx="2243">
                        <c:v>1369.91</c:v>
                      </c:pt>
                      <c:pt idx="2244">
                        <c:v>1370.52</c:v>
                      </c:pt>
                      <c:pt idx="2245">
                        <c:v>1371.13</c:v>
                      </c:pt>
                      <c:pt idx="2246">
                        <c:v>1371.74</c:v>
                      </c:pt>
                      <c:pt idx="2247">
                        <c:v>1372.35</c:v>
                      </c:pt>
                      <c:pt idx="2248">
                        <c:v>1372.96</c:v>
                      </c:pt>
                      <c:pt idx="2249">
                        <c:v>1373.57</c:v>
                      </c:pt>
                      <c:pt idx="2250">
                        <c:v>1374.18</c:v>
                      </c:pt>
                      <c:pt idx="2251">
                        <c:v>1374.79</c:v>
                      </c:pt>
                      <c:pt idx="2252">
                        <c:v>1375.4</c:v>
                      </c:pt>
                      <c:pt idx="2253">
                        <c:v>1376.01</c:v>
                      </c:pt>
                      <c:pt idx="2254">
                        <c:v>1376.62</c:v>
                      </c:pt>
                      <c:pt idx="2255">
                        <c:v>1377.23</c:v>
                      </c:pt>
                      <c:pt idx="2256">
                        <c:v>1377.84</c:v>
                      </c:pt>
                      <c:pt idx="2257">
                        <c:v>1378.46</c:v>
                      </c:pt>
                      <c:pt idx="2258">
                        <c:v>1379.07</c:v>
                      </c:pt>
                      <c:pt idx="2259">
                        <c:v>1379.68</c:v>
                      </c:pt>
                      <c:pt idx="2260">
                        <c:v>1380.29</c:v>
                      </c:pt>
                      <c:pt idx="2261">
                        <c:v>1380.9</c:v>
                      </c:pt>
                      <c:pt idx="2262">
                        <c:v>1381.51</c:v>
                      </c:pt>
                      <c:pt idx="2263">
                        <c:v>1382.12</c:v>
                      </c:pt>
                      <c:pt idx="2264">
                        <c:v>1382.73</c:v>
                      </c:pt>
                      <c:pt idx="2265">
                        <c:v>1383.34</c:v>
                      </c:pt>
                      <c:pt idx="2266">
                        <c:v>1383.95</c:v>
                      </c:pt>
                      <c:pt idx="2267">
                        <c:v>1384.56</c:v>
                      </c:pt>
                      <c:pt idx="2268">
                        <c:v>1385.17</c:v>
                      </c:pt>
                      <c:pt idx="2269">
                        <c:v>1385.78</c:v>
                      </c:pt>
                      <c:pt idx="2270">
                        <c:v>1386.39</c:v>
                      </c:pt>
                      <c:pt idx="2271">
                        <c:v>1387</c:v>
                      </c:pt>
                      <c:pt idx="2272">
                        <c:v>1387.61</c:v>
                      </c:pt>
                      <c:pt idx="2273">
                        <c:v>1388.22</c:v>
                      </c:pt>
                      <c:pt idx="2274">
                        <c:v>1388.83</c:v>
                      </c:pt>
                      <c:pt idx="2275">
                        <c:v>1389.44</c:v>
                      </c:pt>
                      <c:pt idx="2276">
                        <c:v>1390.05</c:v>
                      </c:pt>
                      <c:pt idx="2277">
                        <c:v>1390.66</c:v>
                      </c:pt>
                      <c:pt idx="2278">
                        <c:v>1391.28</c:v>
                      </c:pt>
                      <c:pt idx="2279">
                        <c:v>1391.89</c:v>
                      </c:pt>
                      <c:pt idx="2280">
                        <c:v>1392.5</c:v>
                      </c:pt>
                      <c:pt idx="2281">
                        <c:v>1393.11</c:v>
                      </c:pt>
                      <c:pt idx="2282">
                        <c:v>1393.72</c:v>
                      </c:pt>
                      <c:pt idx="2283">
                        <c:v>1394.33</c:v>
                      </c:pt>
                      <c:pt idx="2284">
                        <c:v>1394.94</c:v>
                      </c:pt>
                      <c:pt idx="2285">
                        <c:v>1395.55</c:v>
                      </c:pt>
                      <c:pt idx="2286">
                        <c:v>1396.16</c:v>
                      </c:pt>
                      <c:pt idx="2287">
                        <c:v>1396.77</c:v>
                      </c:pt>
                      <c:pt idx="2288">
                        <c:v>1397.38</c:v>
                      </c:pt>
                      <c:pt idx="2289">
                        <c:v>1397.99</c:v>
                      </c:pt>
                      <c:pt idx="2290">
                        <c:v>1398.6</c:v>
                      </c:pt>
                      <c:pt idx="2291">
                        <c:v>1399.21</c:v>
                      </c:pt>
                      <c:pt idx="2292">
                        <c:v>1399.82</c:v>
                      </c:pt>
                      <c:pt idx="2293">
                        <c:v>1400.43</c:v>
                      </c:pt>
                      <c:pt idx="2294">
                        <c:v>1401.04</c:v>
                      </c:pt>
                      <c:pt idx="2295">
                        <c:v>1401.65</c:v>
                      </c:pt>
                      <c:pt idx="2296">
                        <c:v>1402.26</c:v>
                      </c:pt>
                      <c:pt idx="2297">
                        <c:v>1402.87</c:v>
                      </c:pt>
                      <c:pt idx="2298">
                        <c:v>1403.48</c:v>
                      </c:pt>
                      <c:pt idx="2299">
                        <c:v>1404.1</c:v>
                      </c:pt>
                      <c:pt idx="2300">
                        <c:v>1404.71</c:v>
                      </c:pt>
                      <c:pt idx="2301">
                        <c:v>1405.32</c:v>
                      </c:pt>
                      <c:pt idx="2302">
                        <c:v>1405.93</c:v>
                      </c:pt>
                      <c:pt idx="2303">
                        <c:v>1406.54</c:v>
                      </c:pt>
                      <c:pt idx="2304">
                        <c:v>1407.15</c:v>
                      </c:pt>
                      <c:pt idx="2305">
                        <c:v>1407.76</c:v>
                      </c:pt>
                      <c:pt idx="2306">
                        <c:v>1408.37</c:v>
                      </c:pt>
                      <c:pt idx="2307">
                        <c:v>1408.98</c:v>
                      </c:pt>
                      <c:pt idx="2308">
                        <c:v>1409.59</c:v>
                      </c:pt>
                      <c:pt idx="2309">
                        <c:v>1410.2</c:v>
                      </c:pt>
                      <c:pt idx="2310">
                        <c:v>1410.81</c:v>
                      </c:pt>
                      <c:pt idx="2311">
                        <c:v>1411.42</c:v>
                      </c:pt>
                      <c:pt idx="2312">
                        <c:v>1412.03</c:v>
                      </c:pt>
                      <c:pt idx="2313">
                        <c:v>1412.64</c:v>
                      </c:pt>
                      <c:pt idx="2314">
                        <c:v>1413.25</c:v>
                      </c:pt>
                      <c:pt idx="2315">
                        <c:v>1413.86</c:v>
                      </c:pt>
                      <c:pt idx="2316">
                        <c:v>1414.47</c:v>
                      </c:pt>
                      <c:pt idx="2317">
                        <c:v>1415.08</c:v>
                      </c:pt>
                      <c:pt idx="2318">
                        <c:v>1415.69</c:v>
                      </c:pt>
                      <c:pt idx="2319">
                        <c:v>1416.3</c:v>
                      </c:pt>
                      <c:pt idx="2320">
                        <c:v>1416.92</c:v>
                      </c:pt>
                      <c:pt idx="2321">
                        <c:v>1417.53</c:v>
                      </c:pt>
                      <c:pt idx="2322">
                        <c:v>1418.14</c:v>
                      </c:pt>
                      <c:pt idx="2323">
                        <c:v>1418.75</c:v>
                      </c:pt>
                      <c:pt idx="2324">
                        <c:v>1419.36</c:v>
                      </c:pt>
                      <c:pt idx="2325">
                        <c:v>1419.97</c:v>
                      </c:pt>
                      <c:pt idx="2326">
                        <c:v>1420.58</c:v>
                      </c:pt>
                      <c:pt idx="2327">
                        <c:v>1421.19</c:v>
                      </c:pt>
                      <c:pt idx="2328">
                        <c:v>1421.8</c:v>
                      </c:pt>
                      <c:pt idx="2329">
                        <c:v>1422.41</c:v>
                      </c:pt>
                      <c:pt idx="2330">
                        <c:v>1423.02</c:v>
                      </c:pt>
                      <c:pt idx="2331">
                        <c:v>1423.63</c:v>
                      </c:pt>
                      <c:pt idx="2332">
                        <c:v>1424.24</c:v>
                      </c:pt>
                      <c:pt idx="2333">
                        <c:v>1424.85</c:v>
                      </c:pt>
                      <c:pt idx="2334">
                        <c:v>1425.46</c:v>
                      </c:pt>
                      <c:pt idx="2335">
                        <c:v>1426.07</c:v>
                      </c:pt>
                      <c:pt idx="2336">
                        <c:v>1426.68</c:v>
                      </c:pt>
                      <c:pt idx="2337">
                        <c:v>1427.29</c:v>
                      </c:pt>
                      <c:pt idx="2338">
                        <c:v>1427.9</c:v>
                      </c:pt>
                      <c:pt idx="2339">
                        <c:v>1428.51</c:v>
                      </c:pt>
                      <c:pt idx="2340">
                        <c:v>1429.12</c:v>
                      </c:pt>
                      <c:pt idx="2341">
                        <c:v>1429.74</c:v>
                      </c:pt>
                      <c:pt idx="2342">
                        <c:v>1430.35</c:v>
                      </c:pt>
                      <c:pt idx="2343">
                        <c:v>1430.96</c:v>
                      </c:pt>
                      <c:pt idx="2344">
                        <c:v>1431.57</c:v>
                      </c:pt>
                      <c:pt idx="2345">
                        <c:v>1432.18</c:v>
                      </c:pt>
                      <c:pt idx="2346">
                        <c:v>1432.79</c:v>
                      </c:pt>
                      <c:pt idx="2347">
                        <c:v>1433.4</c:v>
                      </c:pt>
                      <c:pt idx="2348">
                        <c:v>1434.01</c:v>
                      </c:pt>
                      <c:pt idx="2349">
                        <c:v>1434.62</c:v>
                      </c:pt>
                      <c:pt idx="2350">
                        <c:v>1435.23</c:v>
                      </c:pt>
                      <c:pt idx="2351">
                        <c:v>1435.84</c:v>
                      </c:pt>
                      <c:pt idx="2352">
                        <c:v>1436.45</c:v>
                      </c:pt>
                      <c:pt idx="2353">
                        <c:v>1437.06</c:v>
                      </c:pt>
                      <c:pt idx="2354">
                        <c:v>1437.67</c:v>
                      </c:pt>
                      <c:pt idx="2355">
                        <c:v>1438.28</c:v>
                      </c:pt>
                      <c:pt idx="2356">
                        <c:v>1438.89</c:v>
                      </c:pt>
                      <c:pt idx="2357">
                        <c:v>1439.5</c:v>
                      </c:pt>
                      <c:pt idx="2358">
                        <c:v>1440.11</c:v>
                      </c:pt>
                      <c:pt idx="2359">
                        <c:v>1440.72</c:v>
                      </c:pt>
                      <c:pt idx="2360">
                        <c:v>1441.33</c:v>
                      </c:pt>
                      <c:pt idx="2361">
                        <c:v>1441.94</c:v>
                      </c:pt>
                      <c:pt idx="2362">
                        <c:v>1442.56</c:v>
                      </c:pt>
                      <c:pt idx="2363">
                        <c:v>1443.17</c:v>
                      </c:pt>
                      <c:pt idx="2364">
                        <c:v>1443.78</c:v>
                      </c:pt>
                      <c:pt idx="2365">
                        <c:v>1444.39</c:v>
                      </c:pt>
                      <c:pt idx="2366">
                        <c:v>1445</c:v>
                      </c:pt>
                      <c:pt idx="2367">
                        <c:v>1445.61</c:v>
                      </c:pt>
                      <c:pt idx="2368">
                        <c:v>1446.22</c:v>
                      </c:pt>
                      <c:pt idx="2369">
                        <c:v>1446.83</c:v>
                      </c:pt>
                      <c:pt idx="2370">
                        <c:v>1447.44</c:v>
                      </c:pt>
                      <c:pt idx="2371">
                        <c:v>1448.05</c:v>
                      </c:pt>
                      <c:pt idx="2372">
                        <c:v>1448.66</c:v>
                      </c:pt>
                      <c:pt idx="2373">
                        <c:v>1449.27</c:v>
                      </c:pt>
                      <c:pt idx="2374">
                        <c:v>1449.88</c:v>
                      </c:pt>
                      <c:pt idx="2375">
                        <c:v>1450.49</c:v>
                      </c:pt>
                      <c:pt idx="2376">
                        <c:v>1451.1</c:v>
                      </c:pt>
                      <c:pt idx="2377">
                        <c:v>1451.71</c:v>
                      </c:pt>
                      <c:pt idx="2378">
                        <c:v>1452.32</c:v>
                      </c:pt>
                      <c:pt idx="2379">
                        <c:v>1452.93</c:v>
                      </c:pt>
                      <c:pt idx="2380">
                        <c:v>1453.54</c:v>
                      </c:pt>
                      <c:pt idx="2381">
                        <c:v>1454.15</c:v>
                      </c:pt>
                      <c:pt idx="2382">
                        <c:v>1454.76</c:v>
                      </c:pt>
                      <c:pt idx="2383">
                        <c:v>1455.38</c:v>
                      </c:pt>
                      <c:pt idx="2384">
                        <c:v>1455.99</c:v>
                      </c:pt>
                      <c:pt idx="2385">
                        <c:v>1456.6</c:v>
                      </c:pt>
                      <c:pt idx="2386">
                        <c:v>1457.21</c:v>
                      </c:pt>
                      <c:pt idx="2387">
                        <c:v>1457.82</c:v>
                      </c:pt>
                      <c:pt idx="2388">
                        <c:v>1458.43</c:v>
                      </c:pt>
                      <c:pt idx="2389">
                        <c:v>1459.04</c:v>
                      </c:pt>
                      <c:pt idx="2390">
                        <c:v>1459.65</c:v>
                      </c:pt>
                      <c:pt idx="2391">
                        <c:v>1460.26</c:v>
                      </c:pt>
                      <c:pt idx="2392">
                        <c:v>1460.87</c:v>
                      </c:pt>
                      <c:pt idx="2393">
                        <c:v>1461.48</c:v>
                      </c:pt>
                      <c:pt idx="2394">
                        <c:v>1462.09</c:v>
                      </c:pt>
                      <c:pt idx="2395">
                        <c:v>1462.7</c:v>
                      </c:pt>
                      <c:pt idx="2396">
                        <c:v>1463.31</c:v>
                      </c:pt>
                      <c:pt idx="2397">
                        <c:v>1463.92</c:v>
                      </c:pt>
                      <c:pt idx="2398">
                        <c:v>1464.53</c:v>
                      </c:pt>
                      <c:pt idx="2399">
                        <c:v>1465.14</c:v>
                      </c:pt>
                      <c:pt idx="2400">
                        <c:v>1465.75</c:v>
                      </c:pt>
                      <c:pt idx="2401">
                        <c:v>1466.36</c:v>
                      </c:pt>
                      <c:pt idx="2402">
                        <c:v>1466.97</c:v>
                      </c:pt>
                      <c:pt idx="2403">
                        <c:v>1467.58</c:v>
                      </c:pt>
                      <c:pt idx="2404">
                        <c:v>1468.2</c:v>
                      </c:pt>
                      <c:pt idx="2405">
                        <c:v>1468.81</c:v>
                      </c:pt>
                      <c:pt idx="2406">
                        <c:v>1469.42</c:v>
                      </c:pt>
                      <c:pt idx="2407">
                        <c:v>1470.03</c:v>
                      </c:pt>
                      <c:pt idx="2408">
                        <c:v>1470.64</c:v>
                      </c:pt>
                      <c:pt idx="2409">
                        <c:v>1471.25</c:v>
                      </c:pt>
                      <c:pt idx="2410">
                        <c:v>1471.86</c:v>
                      </c:pt>
                      <c:pt idx="2411">
                        <c:v>1472.47</c:v>
                      </c:pt>
                      <c:pt idx="2412">
                        <c:v>1473.08</c:v>
                      </c:pt>
                      <c:pt idx="2413">
                        <c:v>1473.69</c:v>
                      </c:pt>
                      <c:pt idx="2414">
                        <c:v>1474.3</c:v>
                      </c:pt>
                      <c:pt idx="2415">
                        <c:v>1474.91</c:v>
                      </c:pt>
                      <c:pt idx="2416">
                        <c:v>1475.52</c:v>
                      </c:pt>
                      <c:pt idx="2417">
                        <c:v>1476.13</c:v>
                      </c:pt>
                      <c:pt idx="2418">
                        <c:v>1476.74</c:v>
                      </c:pt>
                      <c:pt idx="2419">
                        <c:v>1477.35</c:v>
                      </c:pt>
                      <c:pt idx="2420">
                        <c:v>1477.96</c:v>
                      </c:pt>
                      <c:pt idx="2421">
                        <c:v>1478.57</c:v>
                      </c:pt>
                      <c:pt idx="2422">
                        <c:v>1479.18</c:v>
                      </c:pt>
                      <c:pt idx="2423">
                        <c:v>1479.79</c:v>
                      </c:pt>
                      <c:pt idx="2424">
                        <c:v>1480.4</c:v>
                      </c:pt>
                      <c:pt idx="2425">
                        <c:v>1481.02</c:v>
                      </c:pt>
                      <c:pt idx="2426">
                        <c:v>1481.63</c:v>
                      </c:pt>
                      <c:pt idx="2427">
                        <c:v>1482.24</c:v>
                      </c:pt>
                      <c:pt idx="2428">
                        <c:v>1482.85</c:v>
                      </c:pt>
                      <c:pt idx="2429">
                        <c:v>1483.46</c:v>
                      </c:pt>
                      <c:pt idx="2430">
                        <c:v>1484.07</c:v>
                      </c:pt>
                      <c:pt idx="2431">
                        <c:v>1484.68</c:v>
                      </c:pt>
                      <c:pt idx="2432">
                        <c:v>1485.29</c:v>
                      </c:pt>
                      <c:pt idx="2433">
                        <c:v>1485.9</c:v>
                      </c:pt>
                      <c:pt idx="2434">
                        <c:v>1486.51</c:v>
                      </c:pt>
                      <c:pt idx="2435">
                        <c:v>1487.12</c:v>
                      </c:pt>
                      <c:pt idx="2436">
                        <c:v>1487.73</c:v>
                      </c:pt>
                      <c:pt idx="2437">
                        <c:v>1488.34</c:v>
                      </c:pt>
                      <c:pt idx="2438">
                        <c:v>1488.95</c:v>
                      </c:pt>
                      <c:pt idx="2439">
                        <c:v>1489.56</c:v>
                      </c:pt>
                      <c:pt idx="2440">
                        <c:v>1490.17</c:v>
                      </c:pt>
                      <c:pt idx="2441">
                        <c:v>1490.78</c:v>
                      </c:pt>
                      <c:pt idx="2442">
                        <c:v>1491.39</c:v>
                      </c:pt>
                      <c:pt idx="2443">
                        <c:v>1492</c:v>
                      </c:pt>
                      <c:pt idx="2444">
                        <c:v>1492.61</c:v>
                      </c:pt>
                      <c:pt idx="2445">
                        <c:v>1493.22</c:v>
                      </c:pt>
                      <c:pt idx="2446">
                        <c:v>1493.84</c:v>
                      </c:pt>
                      <c:pt idx="2447">
                        <c:v>1494.45</c:v>
                      </c:pt>
                      <c:pt idx="2448">
                        <c:v>1495.06</c:v>
                      </c:pt>
                      <c:pt idx="2449">
                        <c:v>1495.67</c:v>
                      </c:pt>
                      <c:pt idx="2450">
                        <c:v>1496.28</c:v>
                      </c:pt>
                      <c:pt idx="2451">
                        <c:v>1496.89</c:v>
                      </c:pt>
                      <c:pt idx="2452">
                        <c:v>1497.5</c:v>
                      </c:pt>
                      <c:pt idx="2453">
                        <c:v>1498.11</c:v>
                      </c:pt>
                      <c:pt idx="2454">
                        <c:v>1498.72</c:v>
                      </c:pt>
                      <c:pt idx="2455">
                        <c:v>1499.33</c:v>
                      </c:pt>
                      <c:pt idx="2456">
                        <c:v>1499.94</c:v>
                      </c:pt>
                      <c:pt idx="2457">
                        <c:v>1500.55</c:v>
                      </c:pt>
                      <c:pt idx="2458">
                        <c:v>1501.16</c:v>
                      </c:pt>
                      <c:pt idx="2459">
                        <c:v>1501.77</c:v>
                      </c:pt>
                      <c:pt idx="2460">
                        <c:v>1502.38</c:v>
                      </c:pt>
                      <c:pt idx="2461">
                        <c:v>1502.99</c:v>
                      </c:pt>
                      <c:pt idx="2462">
                        <c:v>1503.6</c:v>
                      </c:pt>
                      <c:pt idx="2463">
                        <c:v>1504.21</c:v>
                      </c:pt>
                      <c:pt idx="2464">
                        <c:v>1504.82</c:v>
                      </c:pt>
                      <c:pt idx="2465">
                        <c:v>1505.43</c:v>
                      </c:pt>
                      <c:pt idx="2466">
                        <c:v>1506.04</c:v>
                      </c:pt>
                      <c:pt idx="2467">
                        <c:v>1506.66</c:v>
                      </c:pt>
                      <c:pt idx="2468">
                        <c:v>1507.27</c:v>
                      </c:pt>
                      <c:pt idx="2469">
                        <c:v>1507.88</c:v>
                      </c:pt>
                      <c:pt idx="2470">
                        <c:v>1508.49</c:v>
                      </c:pt>
                      <c:pt idx="2471">
                        <c:v>1509.1</c:v>
                      </c:pt>
                      <c:pt idx="2472">
                        <c:v>1509.71</c:v>
                      </c:pt>
                      <c:pt idx="2473">
                        <c:v>1510.32</c:v>
                      </c:pt>
                      <c:pt idx="2474">
                        <c:v>1510.93</c:v>
                      </c:pt>
                      <c:pt idx="2475">
                        <c:v>1511.54</c:v>
                      </c:pt>
                      <c:pt idx="2476">
                        <c:v>1512.15</c:v>
                      </c:pt>
                      <c:pt idx="2477">
                        <c:v>1512.76</c:v>
                      </c:pt>
                      <c:pt idx="2478">
                        <c:v>1513.37</c:v>
                      </c:pt>
                      <c:pt idx="2479">
                        <c:v>1513.98</c:v>
                      </c:pt>
                      <c:pt idx="2480">
                        <c:v>1514.59</c:v>
                      </c:pt>
                      <c:pt idx="2481">
                        <c:v>1515.2</c:v>
                      </c:pt>
                      <c:pt idx="2482">
                        <c:v>1515.81</c:v>
                      </c:pt>
                      <c:pt idx="2483">
                        <c:v>1516.42</c:v>
                      </c:pt>
                      <c:pt idx="2484">
                        <c:v>1517.03</c:v>
                      </c:pt>
                      <c:pt idx="2485">
                        <c:v>1517.64</c:v>
                      </c:pt>
                      <c:pt idx="2486">
                        <c:v>1518.25</c:v>
                      </c:pt>
                      <c:pt idx="2487">
                        <c:v>1518.86</c:v>
                      </c:pt>
                      <c:pt idx="2488">
                        <c:v>1519.48</c:v>
                      </c:pt>
                      <c:pt idx="2489">
                        <c:v>1520.09</c:v>
                      </c:pt>
                      <c:pt idx="2490">
                        <c:v>1520.7</c:v>
                      </c:pt>
                      <c:pt idx="2491">
                        <c:v>1521.31</c:v>
                      </c:pt>
                      <c:pt idx="2492">
                        <c:v>1521.92</c:v>
                      </c:pt>
                      <c:pt idx="2493">
                        <c:v>1522.53</c:v>
                      </c:pt>
                      <c:pt idx="2494">
                        <c:v>1523.14</c:v>
                      </c:pt>
                      <c:pt idx="2495">
                        <c:v>1523.75</c:v>
                      </c:pt>
                      <c:pt idx="2496">
                        <c:v>1524.36</c:v>
                      </c:pt>
                      <c:pt idx="2497">
                        <c:v>1524.97</c:v>
                      </c:pt>
                      <c:pt idx="2498">
                        <c:v>1525.58</c:v>
                      </c:pt>
                      <c:pt idx="2499">
                        <c:v>1526.19</c:v>
                      </c:pt>
                      <c:pt idx="2500">
                        <c:v>1526.8</c:v>
                      </c:pt>
                      <c:pt idx="2501">
                        <c:v>1527.41</c:v>
                      </c:pt>
                      <c:pt idx="2502">
                        <c:v>1528.02</c:v>
                      </c:pt>
                      <c:pt idx="2503">
                        <c:v>1528.63</c:v>
                      </c:pt>
                      <c:pt idx="2504">
                        <c:v>1529.24</c:v>
                      </c:pt>
                      <c:pt idx="2505">
                        <c:v>1529.85</c:v>
                      </c:pt>
                      <c:pt idx="2506">
                        <c:v>1530.46</c:v>
                      </c:pt>
                      <c:pt idx="2507">
                        <c:v>1531.07</c:v>
                      </c:pt>
                      <c:pt idx="2508">
                        <c:v>1531.68</c:v>
                      </c:pt>
                      <c:pt idx="2509">
                        <c:v>1532.3</c:v>
                      </c:pt>
                      <c:pt idx="2510">
                        <c:v>1532.91</c:v>
                      </c:pt>
                      <c:pt idx="2511">
                        <c:v>1533.52</c:v>
                      </c:pt>
                      <c:pt idx="2512">
                        <c:v>1534.13</c:v>
                      </c:pt>
                      <c:pt idx="2513">
                        <c:v>1534.74</c:v>
                      </c:pt>
                      <c:pt idx="2514">
                        <c:v>1535.35</c:v>
                      </c:pt>
                      <c:pt idx="2515">
                        <c:v>1535.96</c:v>
                      </c:pt>
                      <c:pt idx="2516">
                        <c:v>1536.57</c:v>
                      </c:pt>
                      <c:pt idx="2517">
                        <c:v>1537.18</c:v>
                      </c:pt>
                      <c:pt idx="2518">
                        <c:v>1537.79</c:v>
                      </c:pt>
                      <c:pt idx="2519">
                        <c:v>1538.4</c:v>
                      </c:pt>
                      <c:pt idx="2520">
                        <c:v>1539.01</c:v>
                      </c:pt>
                      <c:pt idx="2521">
                        <c:v>1539.62</c:v>
                      </c:pt>
                      <c:pt idx="2522">
                        <c:v>1540.23</c:v>
                      </c:pt>
                      <c:pt idx="2523">
                        <c:v>1540.84</c:v>
                      </c:pt>
                      <c:pt idx="2524">
                        <c:v>1541.45</c:v>
                      </c:pt>
                      <c:pt idx="2525">
                        <c:v>1542.06</c:v>
                      </c:pt>
                      <c:pt idx="2526">
                        <c:v>1542.67</c:v>
                      </c:pt>
                      <c:pt idx="2527">
                        <c:v>1543.28</c:v>
                      </c:pt>
                      <c:pt idx="2528">
                        <c:v>1543.89</c:v>
                      </c:pt>
                      <c:pt idx="2529">
                        <c:v>1544.5</c:v>
                      </c:pt>
                      <c:pt idx="2530">
                        <c:v>1545.12</c:v>
                      </c:pt>
                      <c:pt idx="2531">
                        <c:v>1545.73</c:v>
                      </c:pt>
                      <c:pt idx="2532">
                        <c:v>1546.34</c:v>
                      </c:pt>
                      <c:pt idx="2533">
                        <c:v>1546.95</c:v>
                      </c:pt>
                      <c:pt idx="2534">
                        <c:v>1547.56</c:v>
                      </c:pt>
                      <c:pt idx="2535">
                        <c:v>1548.17</c:v>
                      </c:pt>
                      <c:pt idx="2536">
                        <c:v>1548.78</c:v>
                      </c:pt>
                      <c:pt idx="2537">
                        <c:v>1549.39</c:v>
                      </c:pt>
                      <c:pt idx="2538">
                        <c:v>1550</c:v>
                      </c:pt>
                      <c:pt idx="2539">
                        <c:v>1550.61</c:v>
                      </c:pt>
                      <c:pt idx="2540">
                        <c:v>1551.22</c:v>
                      </c:pt>
                      <c:pt idx="2541">
                        <c:v>1551.83</c:v>
                      </c:pt>
                      <c:pt idx="2542">
                        <c:v>1552.44</c:v>
                      </c:pt>
                      <c:pt idx="2543">
                        <c:v>1553.05</c:v>
                      </c:pt>
                      <c:pt idx="2544">
                        <c:v>1553.66</c:v>
                      </c:pt>
                      <c:pt idx="2545">
                        <c:v>1554.27</c:v>
                      </c:pt>
                      <c:pt idx="2546">
                        <c:v>1554.88</c:v>
                      </c:pt>
                      <c:pt idx="2547">
                        <c:v>1555.49</c:v>
                      </c:pt>
                      <c:pt idx="2548">
                        <c:v>1556.1</c:v>
                      </c:pt>
                      <c:pt idx="2549">
                        <c:v>1556.71</c:v>
                      </c:pt>
                      <c:pt idx="2550">
                        <c:v>1557.32</c:v>
                      </c:pt>
                      <c:pt idx="2551">
                        <c:v>1557.94</c:v>
                      </c:pt>
                      <c:pt idx="2552">
                        <c:v>1558.55</c:v>
                      </c:pt>
                      <c:pt idx="2553">
                        <c:v>1559.16</c:v>
                      </c:pt>
                      <c:pt idx="2554">
                        <c:v>1559.77</c:v>
                      </c:pt>
                      <c:pt idx="2555">
                        <c:v>1560.38</c:v>
                      </c:pt>
                      <c:pt idx="2556">
                        <c:v>1560.99</c:v>
                      </c:pt>
                      <c:pt idx="2557">
                        <c:v>1561.6</c:v>
                      </c:pt>
                      <c:pt idx="2558">
                        <c:v>1562.21</c:v>
                      </c:pt>
                      <c:pt idx="2559">
                        <c:v>1562.82</c:v>
                      </c:pt>
                      <c:pt idx="2560">
                        <c:v>1563.43</c:v>
                      </c:pt>
                      <c:pt idx="2561">
                        <c:v>1564.04</c:v>
                      </c:pt>
                      <c:pt idx="2562">
                        <c:v>1564.65</c:v>
                      </c:pt>
                      <c:pt idx="2563">
                        <c:v>1565.26</c:v>
                      </c:pt>
                      <c:pt idx="2564">
                        <c:v>1565.87</c:v>
                      </c:pt>
                      <c:pt idx="2565">
                        <c:v>1566.48</c:v>
                      </c:pt>
                      <c:pt idx="2566">
                        <c:v>1567.09</c:v>
                      </c:pt>
                      <c:pt idx="2567">
                        <c:v>1567.7</c:v>
                      </c:pt>
                      <c:pt idx="2568">
                        <c:v>1568.31</c:v>
                      </c:pt>
                      <c:pt idx="2569">
                        <c:v>1568.92</c:v>
                      </c:pt>
                      <c:pt idx="2570">
                        <c:v>1569.53</c:v>
                      </c:pt>
                      <c:pt idx="2571">
                        <c:v>1570.14</c:v>
                      </c:pt>
                      <c:pt idx="2572">
                        <c:v>1570.76</c:v>
                      </c:pt>
                      <c:pt idx="2573">
                        <c:v>1571.37</c:v>
                      </c:pt>
                      <c:pt idx="2574">
                        <c:v>1571.98</c:v>
                      </c:pt>
                      <c:pt idx="2575">
                        <c:v>1572.59</c:v>
                      </c:pt>
                      <c:pt idx="2576">
                        <c:v>1573.2</c:v>
                      </c:pt>
                      <c:pt idx="2577">
                        <c:v>1573.81</c:v>
                      </c:pt>
                      <c:pt idx="2578">
                        <c:v>1574.42</c:v>
                      </c:pt>
                      <c:pt idx="2579">
                        <c:v>1575.03</c:v>
                      </c:pt>
                      <c:pt idx="2580">
                        <c:v>1575.64</c:v>
                      </c:pt>
                      <c:pt idx="2581">
                        <c:v>1576.25</c:v>
                      </c:pt>
                      <c:pt idx="2582">
                        <c:v>1576.86</c:v>
                      </c:pt>
                      <c:pt idx="2583">
                        <c:v>1577.47</c:v>
                      </c:pt>
                      <c:pt idx="2584">
                        <c:v>1578.08</c:v>
                      </c:pt>
                      <c:pt idx="2585">
                        <c:v>1578.69</c:v>
                      </c:pt>
                      <c:pt idx="2586">
                        <c:v>1579.3</c:v>
                      </c:pt>
                      <c:pt idx="2587">
                        <c:v>1579.91</c:v>
                      </c:pt>
                      <c:pt idx="2588">
                        <c:v>1580.52</c:v>
                      </c:pt>
                      <c:pt idx="2589">
                        <c:v>1581.13</c:v>
                      </c:pt>
                      <c:pt idx="2590">
                        <c:v>1581.74</c:v>
                      </c:pt>
                      <c:pt idx="2591">
                        <c:v>1582.35</c:v>
                      </c:pt>
                      <c:pt idx="2592">
                        <c:v>1582.96</c:v>
                      </c:pt>
                      <c:pt idx="2593">
                        <c:v>1583.58</c:v>
                      </c:pt>
                      <c:pt idx="2594">
                        <c:v>1584.19</c:v>
                      </c:pt>
                      <c:pt idx="2595">
                        <c:v>1584.8</c:v>
                      </c:pt>
                      <c:pt idx="2596">
                        <c:v>1585.41</c:v>
                      </c:pt>
                      <c:pt idx="2597">
                        <c:v>1586.02</c:v>
                      </c:pt>
                      <c:pt idx="2598">
                        <c:v>1586.63</c:v>
                      </c:pt>
                      <c:pt idx="2599">
                        <c:v>1587.24</c:v>
                      </c:pt>
                      <c:pt idx="2600">
                        <c:v>1587.85</c:v>
                      </c:pt>
                      <c:pt idx="2601">
                        <c:v>1588.46</c:v>
                      </c:pt>
                      <c:pt idx="2602">
                        <c:v>1589.07</c:v>
                      </c:pt>
                      <c:pt idx="2603">
                        <c:v>1589.68</c:v>
                      </c:pt>
                      <c:pt idx="2604">
                        <c:v>1590.29</c:v>
                      </c:pt>
                      <c:pt idx="2605">
                        <c:v>1590.9</c:v>
                      </c:pt>
                      <c:pt idx="2606">
                        <c:v>1591.51</c:v>
                      </c:pt>
                      <c:pt idx="2607">
                        <c:v>1592.12</c:v>
                      </c:pt>
                      <c:pt idx="2608">
                        <c:v>1592.73</c:v>
                      </c:pt>
                      <c:pt idx="2609">
                        <c:v>1593.34</c:v>
                      </c:pt>
                      <c:pt idx="2610">
                        <c:v>1593.95</c:v>
                      </c:pt>
                      <c:pt idx="2611">
                        <c:v>1594.56</c:v>
                      </c:pt>
                      <c:pt idx="2612">
                        <c:v>1595.17</c:v>
                      </c:pt>
                      <c:pt idx="2613">
                        <c:v>1595.78</c:v>
                      </c:pt>
                      <c:pt idx="2614">
                        <c:v>1596.4</c:v>
                      </c:pt>
                      <c:pt idx="2615">
                        <c:v>1597.01</c:v>
                      </c:pt>
                      <c:pt idx="2616">
                        <c:v>1597.62</c:v>
                      </c:pt>
                      <c:pt idx="2617">
                        <c:v>1598.23</c:v>
                      </c:pt>
                      <c:pt idx="2618">
                        <c:v>1598.84</c:v>
                      </c:pt>
                      <c:pt idx="2619">
                        <c:v>1599.45</c:v>
                      </c:pt>
                      <c:pt idx="2620">
                        <c:v>1600.06</c:v>
                      </c:pt>
                      <c:pt idx="2621">
                        <c:v>1600.67</c:v>
                      </c:pt>
                      <c:pt idx="2622">
                        <c:v>1601.28</c:v>
                      </c:pt>
                      <c:pt idx="2623">
                        <c:v>1601.89</c:v>
                      </c:pt>
                      <c:pt idx="2624">
                        <c:v>1602.5</c:v>
                      </c:pt>
                      <c:pt idx="2625">
                        <c:v>1603.11</c:v>
                      </c:pt>
                      <c:pt idx="2626">
                        <c:v>1603.72</c:v>
                      </c:pt>
                      <c:pt idx="2627">
                        <c:v>1604.33</c:v>
                      </c:pt>
                      <c:pt idx="2628">
                        <c:v>1604.94</c:v>
                      </c:pt>
                      <c:pt idx="2629">
                        <c:v>1605.55</c:v>
                      </c:pt>
                      <c:pt idx="2630">
                        <c:v>1606.16</c:v>
                      </c:pt>
                      <c:pt idx="2631">
                        <c:v>1606.77</c:v>
                      </c:pt>
                      <c:pt idx="2632">
                        <c:v>1607.38</c:v>
                      </c:pt>
                      <c:pt idx="2633">
                        <c:v>1607.99</c:v>
                      </c:pt>
                      <c:pt idx="2634">
                        <c:v>1608.6</c:v>
                      </c:pt>
                      <c:pt idx="2635">
                        <c:v>1609.22</c:v>
                      </c:pt>
                      <c:pt idx="2636">
                        <c:v>1609.83</c:v>
                      </c:pt>
                      <c:pt idx="2637">
                        <c:v>1610.44</c:v>
                      </c:pt>
                      <c:pt idx="2638">
                        <c:v>1611.05</c:v>
                      </c:pt>
                      <c:pt idx="2639">
                        <c:v>1611.66</c:v>
                      </c:pt>
                      <c:pt idx="2640">
                        <c:v>1612.27</c:v>
                      </c:pt>
                      <c:pt idx="2641">
                        <c:v>1612.88</c:v>
                      </c:pt>
                      <c:pt idx="2642">
                        <c:v>1613.49</c:v>
                      </c:pt>
                      <c:pt idx="2643">
                        <c:v>1614.1</c:v>
                      </c:pt>
                      <c:pt idx="2644">
                        <c:v>1614.71</c:v>
                      </c:pt>
                      <c:pt idx="2645">
                        <c:v>1615.32</c:v>
                      </c:pt>
                      <c:pt idx="2646">
                        <c:v>1615.93</c:v>
                      </c:pt>
                      <c:pt idx="2647">
                        <c:v>1616.54</c:v>
                      </c:pt>
                      <c:pt idx="2648">
                        <c:v>1617.15</c:v>
                      </c:pt>
                      <c:pt idx="2649">
                        <c:v>1617.76</c:v>
                      </c:pt>
                      <c:pt idx="2650">
                        <c:v>1618.37</c:v>
                      </c:pt>
                      <c:pt idx="2651">
                        <c:v>1618.98</c:v>
                      </c:pt>
                      <c:pt idx="2652">
                        <c:v>1619.59</c:v>
                      </c:pt>
                      <c:pt idx="2653">
                        <c:v>1620.2</c:v>
                      </c:pt>
                      <c:pt idx="2654">
                        <c:v>1620.81</c:v>
                      </c:pt>
                      <c:pt idx="2655">
                        <c:v>1621.42</c:v>
                      </c:pt>
                      <c:pt idx="2656">
                        <c:v>1622.04</c:v>
                      </c:pt>
                      <c:pt idx="2657">
                        <c:v>1622.65</c:v>
                      </c:pt>
                      <c:pt idx="2658">
                        <c:v>1623.26</c:v>
                      </c:pt>
                      <c:pt idx="2659">
                        <c:v>1623.87</c:v>
                      </c:pt>
                      <c:pt idx="2660">
                        <c:v>1624.48</c:v>
                      </c:pt>
                      <c:pt idx="2661">
                        <c:v>1625.09</c:v>
                      </c:pt>
                      <c:pt idx="2662">
                        <c:v>1625.7</c:v>
                      </c:pt>
                      <c:pt idx="2663">
                        <c:v>1626.31</c:v>
                      </c:pt>
                      <c:pt idx="2664">
                        <c:v>1626.92</c:v>
                      </c:pt>
                      <c:pt idx="2665">
                        <c:v>1627.53</c:v>
                      </c:pt>
                      <c:pt idx="2666">
                        <c:v>1628.14</c:v>
                      </c:pt>
                      <c:pt idx="2667">
                        <c:v>1628.75</c:v>
                      </c:pt>
                      <c:pt idx="2668">
                        <c:v>1629.36</c:v>
                      </c:pt>
                      <c:pt idx="2669">
                        <c:v>1629.97</c:v>
                      </c:pt>
                      <c:pt idx="2670">
                        <c:v>1630.58</c:v>
                      </c:pt>
                      <c:pt idx="2671">
                        <c:v>1631.19</c:v>
                      </c:pt>
                      <c:pt idx="2672">
                        <c:v>1631.8</c:v>
                      </c:pt>
                      <c:pt idx="2673">
                        <c:v>1632.41</c:v>
                      </c:pt>
                      <c:pt idx="2674">
                        <c:v>1633.02</c:v>
                      </c:pt>
                      <c:pt idx="2675">
                        <c:v>1633.63</c:v>
                      </c:pt>
                      <c:pt idx="2676">
                        <c:v>1634.24</c:v>
                      </c:pt>
                      <c:pt idx="2677">
                        <c:v>1634.86</c:v>
                      </c:pt>
                      <c:pt idx="2678">
                        <c:v>1635.47</c:v>
                      </c:pt>
                      <c:pt idx="2679">
                        <c:v>1636.08</c:v>
                      </c:pt>
                      <c:pt idx="2680">
                        <c:v>1636.69</c:v>
                      </c:pt>
                      <c:pt idx="2681">
                        <c:v>1637.3</c:v>
                      </c:pt>
                      <c:pt idx="2682">
                        <c:v>1637.91</c:v>
                      </c:pt>
                      <c:pt idx="2683">
                        <c:v>1638.52</c:v>
                      </c:pt>
                      <c:pt idx="2684">
                        <c:v>1639.13</c:v>
                      </c:pt>
                      <c:pt idx="2685">
                        <c:v>1639.74</c:v>
                      </c:pt>
                      <c:pt idx="2686">
                        <c:v>1640.35</c:v>
                      </c:pt>
                      <c:pt idx="2687">
                        <c:v>1640.96</c:v>
                      </c:pt>
                      <c:pt idx="2688">
                        <c:v>1641.57</c:v>
                      </c:pt>
                      <c:pt idx="2689">
                        <c:v>1642.18</c:v>
                      </c:pt>
                      <c:pt idx="2690">
                        <c:v>1642.79</c:v>
                      </c:pt>
                      <c:pt idx="2691">
                        <c:v>1643.4</c:v>
                      </c:pt>
                      <c:pt idx="2692">
                        <c:v>1644.01</c:v>
                      </c:pt>
                      <c:pt idx="2693">
                        <c:v>1644.62</c:v>
                      </c:pt>
                      <c:pt idx="2694">
                        <c:v>1645.23</c:v>
                      </c:pt>
                      <c:pt idx="2695">
                        <c:v>1645.84</c:v>
                      </c:pt>
                      <c:pt idx="2696">
                        <c:v>1646.45</c:v>
                      </c:pt>
                      <c:pt idx="2697">
                        <c:v>1647.06</c:v>
                      </c:pt>
                      <c:pt idx="2698">
                        <c:v>1647.68</c:v>
                      </c:pt>
                      <c:pt idx="2699">
                        <c:v>1648.29</c:v>
                      </c:pt>
                      <c:pt idx="2700">
                        <c:v>1648.9</c:v>
                      </c:pt>
                      <c:pt idx="2701">
                        <c:v>1649.51</c:v>
                      </c:pt>
                      <c:pt idx="2702">
                        <c:v>1650.12</c:v>
                      </c:pt>
                      <c:pt idx="2703">
                        <c:v>1650.73</c:v>
                      </c:pt>
                      <c:pt idx="2704">
                        <c:v>1651.34</c:v>
                      </c:pt>
                      <c:pt idx="2705">
                        <c:v>1651.95</c:v>
                      </c:pt>
                      <c:pt idx="2706">
                        <c:v>1652.56</c:v>
                      </c:pt>
                      <c:pt idx="2707">
                        <c:v>1653.17</c:v>
                      </c:pt>
                      <c:pt idx="2708">
                        <c:v>1653.78</c:v>
                      </c:pt>
                      <c:pt idx="2709">
                        <c:v>1654.39</c:v>
                      </c:pt>
                      <c:pt idx="2710">
                        <c:v>1655</c:v>
                      </c:pt>
                      <c:pt idx="2711">
                        <c:v>1655.61</c:v>
                      </c:pt>
                      <c:pt idx="2712">
                        <c:v>1656.22</c:v>
                      </c:pt>
                      <c:pt idx="2713">
                        <c:v>1656.83</c:v>
                      </c:pt>
                      <c:pt idx="2714">
                        <c:v>1657.44</c:v>
                      </c:pt>
                      <c:pt idx="2715">
                        <c:v>1658.05</c:v>
                      </c:pt>
                      <c:pt idx="2716">
                        <c:v>1658.66</c:v>
                      </c:pt>
                      <c:pt idx="2717">
                        <c:v>1659.27</c:v>
                      </c:pt>
                      <c:pt idx="2718">
                        <c:v>1659.88</c:v>
                      </c:pt>
                      <c:pt idx="2719">
                        <c:v>1660.5</c:v>
                      </c:pt>
                      <c:pt idx="2720">
                        <c:v>1661.11</c:v>
                      </c:pt>
                      <c:pt idx="2721">
                        <c:v>1661.72</c:v>
                      </c:pt>
                      <c:pt idx="2722">
                        <c:v>1662.33</c:v>
                      </c:pt>
                      <c:pt idx="2723">
                        <c:v>1662.94</c:v>
                      </c:pt>
                      <c:pt idx="2724">
                        <c:v>1663.55</c:v>
                      </c:pt>
                      <c:pt idx="2725">
                        <c:v>1664.16</c:v>
                      </c:pt>
                      <c:pt idx="2726">
                        <c:v>1664.77</c:v>
                      </c:pt>
                      <c:pt idx="2727">
                        <c:v>1665.38</c:v>
                      </c:pt>
                      <c:pt idx="2728">
                        <c:v>1665.99</c:v>
                      </c:pt>
                      <c:pt idx="2729">
                        <c:v>1666.6</c:v>
                      </c:pt>
                      <c:pt idx="2730">
                        <c:v>1667.21</c:v>
                      </c:pt>
                      <c:pt idx="2731">
                        <c:v>1667.82</c:v>
                      </c:pt>
                      <c:pt idx="2732">
                        <c:v>1668.43</c:v>
                      </c:pt>
                      <c:pt idx="2733">
                        <c:v>1669.04</c:v>
                      </c:pt>
                      <c:pt idx="2734">
                        <c:v>1669.65</c:v>
                      </c:pt>
                      <c:pt idx="2735">
                        <c:v>1670.26</c:v>
                      </c:pt>
                      <c:pt idx="2736">
                        <c:v>1670.87</c:v>
                      </c:pt>
                      <c:pt idx="2737">
                        <c:v>1671.48</c:v>
                      </c:pt>
                      <c:pt idx="2738">
                        <c:v>1672.09</c:v>
                      </c:pt>
                      <c:pt idx="2739">
                        <c:v>1672.7</c:v>
                      </c:pt>
                      <c:pt idx="2740">
                        <c:v>1673.32</c:v>
                      </c:pt>
                      <c:pt idx="2741">
                        <c:v>1673.93</c:v>
                      </c:pt>
                      <c:pt idx="2742">
                        <c:v>1674.54</c:v>
                      </c:pt>
                      <c:pt idx="2743">
                        <c:v>1675.15</c:v>
                      </c:pt>
                      <c:pt idx="2744">
                        <c:v>1675.76</c:v>
                      </c:pt>
                      <c:pt idx="2745">
                        <c:v>1676.37</c:v>
                      </c:pt>
                      <c:pt idx="2746">
                        <c:v>1676.98</c:v>
                      </c:pt>
                      <c:pt idx="2747">
                        <c:v>1677.59</c:v>
                      </c:pt>
                      <c:pt idx="2748">
                        <c:v>1678.2</c:v>
                      </c:pt>
                      <c:pt idx="2749">
                        <c:v>1678.81</c:v>
                      </c:pt>
                      <c:pt idx="2750">
                        <c:v>1679.42</c:v>
                      </c:pt>
                      <c:pt idx="2751">
                        <c:v>1680.03</c:v>
                      </c:pt>
                      <c:pt idx="2752">
                        <c:v>1680.64</c:v>
                      </c:pt>
                      <c:pt idx="2753">
                        <c:v>1681.25</c:v>
                      </c:pt>
                      <c:pt idx="2754">
                        <c:v>1681.86</c:v>
                      </c:pt>
                      <c:pt idx="2755">
                        <c:v>1682.47</c:v>
                      </c:pt>
                      <c:pt idx="2756">
                        <c:v>1683.08</c:v>
                      </c:pt>
                      <c:pt idx="2757">
                        <c:v>1683.69</c:v>
                      </c:pt>
                      <c:pt idx="2758">
                        <c:v>1684.3</c:v>
                      </c:pt>
                      <c:pt idx="2759">
                        <c:v>1684.91</c:v>
                      </c:pt>
                      <c:pt idx="2760">
                        <c:v>1685.52</c:v>
                      </c:pt>
                      <c:pt idx="2761">
                        <c:v>1686.14</c:v>
                      </c:pt>
                      <c:pt idx="2762">
                        <c:v>1686.75</c:v>
                      </c:pt>
                      <c:pt idx="2763">
                        <c:v>1687.36</c:v>
                      </c:pt>
                      <c:pt idx="2764">
                        <c:v>1687.97</c:v>
                      </c:pt>
                      <c:pt idx="2765">
                        <c:v>1688.58</c:v>
                      </c:pt>
                      <c:pt idx="2766">
                        <c:v>1689.19</c:v>
                      </c:pt>
                      <c:pt idx="2767">
                        <c:v>1689.8</c:v>
                      </c:pt>
                      <c:pt idx="2768">
                        <c:v>1690.41</c:v>
                      </c:pt>
                      <c:pt idx="2769">
                        <c:v>1691.02</c:v>
                      </c:pt>
                      <c:pt idx="2770">
                        <c:v>1691.63</c:v>
                      </c:pt>
                      <c:pt idx="2771">
                        <c:v>1692.24</c:v>
                      </c:pt>
                      <c:pt idx="2772">
                        <c:v>1692.85</c:v>
                      </c:pt>
                      <c:pt idx="2773">
                        <c:v>1693.46</c:v>
                      </c:pt>
                      <c:pt idx="2774">
                        <c:v>1694.07</c:v>
                      </c:pt>
                      <c:pt idx="2775">
                        <c:v>1694.68</c:v>
                      </c:pt>
                      <c:pt idx="2776">
                        <c:v>1695.29</c:v>
                      </c:pt>
                      <c:pt idx="2777">
                        <c:v>1695.9</c:v>
                      </c:pt>
                      <c:pt idx="2778">
                        <c:v>1696.51</c:v>
                      </c:pt>
                      <c:pt idx="2779">
                        <c:v>1697.12</c:v>
                      </c:pt>
                      <c:pt idx="2780">
                        <c:v>1697.73</c:v>
                      </c:pt>
                      <c:pt idx="2781">
                        <c:v>1698.34</c:v>
                      </c:pt>
                      <c:pt idx="2782">
                        <c:v>1698.96</c:v>
                      </c:pt>
                      <c:pt idx="2783">
                        <c:v>1699.57</c:v>
                      </c:pt>
                      <c:pt idx="2784">
                        <c:v>1700.18</c:v>
                      </c:pt>
                      <c:pt idx="2785">
                        <c:v>1700.79</c:v>
                      </c:pt>
                      <c:pt idx="2786">
                        <c:v>1701.4</c:v>
                      </c:pt>
                      <c:pt idx="2787">
                        <c:v>1702.01</c:v>
                      </c:pt>
                      <c:pt idx="2788">
                        <c:v>1702.62</c:v>
                      </c:pt>
                      <c:pt idx="2789">
                        <c:v>1703.23</c:v>
                      </c:pt>
                      <c:pt idx="2790">
                        <c:v>1703.84</c:v>
                      </c:pt>
                      <c:pt idx="2791">
                        <c:v>1704.45</c:v>
                      </c:pt>
                      <c:pt idx="2792">
                        <c:v>1705.06</c:v>
                      </c:pt>
                      <c:pt idx="2793">
                        <c:v>1705.67</c:v>
                      </c:pt>
                      <c:pt idx="2794">
                        <c:v>1706.28</c:v>
                      </c:pt>
                      <c:pt idx="2795">
                        <c:v>1706.89</c:v>
                      </c:pt>
                      <c:pt idx="2796">
                        <c:v>1707.5</c:v>
                      </c:pt>
                      <c:pt idx="2797">
                        <c:v>1708.11</c:v>
                      </c:pt>
                      <c:pt idx="2798">
                        <c:v>1708.72</c:v>
                      </c:pt>
                      <c:pt idx="2799">
                        <c:v>1709.33</c:v>
                      </c:pt>
                      <c:pt idx="2800">
                        <c:v>1709.94</c:v>
                      </c:pt>
                      <c:pt idx="2801">
                        <c:v>1710.55</c:v>
                      </c:pt>
                      <c:pt idx="2802">
                        <c:v>1711.16</c:v>
                      </c:pt>
                      <c:pt idx="2803">
                        <c:v>1711.78</c:v>
                      </c:pt>
                      <c:pt idx="2804">
                        <c:v>1712.39</c:v>
                      </c:pt>
                      <c:pt idx="2805">
                        <c:v>1713</c:v>
                      </c:pt>
                      <c:pt idx="2806">
                        <c:v>1713.61</c:v>
                      </c:pt>
                      <c:pt idx="2807">
                        <c:v>1714.22</c:v>
                      </c:pt>
                      <c:pt idx="2808">
                        <c:v>1714.83</c:v>
                      </c:pt>
                      <c:pt idx="2809">
                        <c:v>1715.44</c:v>
                      </c:pt>
                      <c:pt idx="2810">
                        <c:v>1716.05</c:v>
                      </c:pt>
                      <c:pt idx="2811">
                        <c:v>1716.66</c:v>
                      </c:pt>
                      <c:pt idx="2812">
                        <c:v>1717.27</c:v>
                      </c:pt>
                      <c:pt idx="2813">
                        <c:v>1717.88</c:v>
                      </c:pt>
                      <c:pt idx="2814">
                        <c:v>1718.49</c:v>
                      </c:pt>
                      <c:pt idx="2815">
                        <c:v>1719.1</c:v>
                      </c:pt>
                      <c:pt idx="2816">
                        <c:v>1719.71</c:v>
                      </c:pt>
                      <c:pt idx="2817">
                        <c:v>1720.32</c:v>
                      </c:pt>
                      <c:pt idx="2818">
                        <c:v>1720.93</c:v>
                      </c:pt>
                      <c:pt idx="2819">
                        <c:v>1721.54</c:v>
                      </c:pt>
                      <c:pt idx="2820">
                        <c:v>1722.15</c:v>
                      </c:pt>
                      <c:pt idx="2821">
                        <c:v>1722.76</c:v>
                      </c:pt>
                      <c:pt idx="2822">
                        <c:v>1723.37</c:v>
                      </c:pt>
                      <c:pt idx="2823">
                        <c:v>1723.98</c:v>
                      </c:pt>
                      <c:pt idx="2824">
                        <c:v>1724.6</c:v>
                      </c:pt>
                      <c:pt idx="2825">
                        <c:v>1725.21</c:v>
                      </c:pt>
                      <c:pt idx="2826">
                        <c:v>1725.82</c:v>
                      </c:pt>
                      <c:pt idx="2827">
                        <c:v>1726.43</c:v>
                      </c:pt>
                      <c:pt idx="2828">
                        <c:v>1727.04</c:v>
                      </c:pt>
                      <c:pt idx="2829">
                        <c:v>1727.65</c:v>
                      </c:pt>
                      <c:pt idx="2830">
                        <c:v>1728.26</c:v>
                      </c:pt>
                      <c:pt idx="2831">
                        <c:v>1728.87</c:v>
                      </c:pt>
                      <c:pt idx="2832">
                        <c:v>1729.48</c:v>
                      </c:pt>
                      <c:pt idx="2833">
                        <c:v>1730.09</c:v>
                      </c:pt>
                      <c:pt idx="2834">
                        <c:v>1730.7</c:v>
                      </c:pt>
                      <c:pt idx="2835">
                        <c:v>1731.31</c:v>
                      </c:pt>
                      <c:pt idx="2836">
                        <c:v>1731.92</c:v>
                      </c:pt>
                      <c:pt idx="2837">
                        <c:v>1732.53</c:v>
                      </c:pt>
                      <c:pt idx="2838">
                        <c:v>1733.14</c:v>
                      </c:pt>
                      <c:pt idx="2839">
                        <c:v>1733.75</c:v>
                      </c:pt>
                      <c:pt idx="2840">
                        <c:v>1734.36</c:v>
                      </c:pt>
                      <c:pt idx="2841">
                        <c:v>1734.97</c:v>
                      </c:pt>
                      <c:pt idx="2842">
                        <c:v>1735.58</c:v>
                      </c:pt>
                      <c:pt idx="2843">
                        <c:v>1736.19</c:v>
                      </c:pt>
                      <c:pt idx="2844">
                        <c:v>1736.8</c:v>
                      </c:pt>
                      <c:pt idx="2845">
                        <c:v>1737.42</c:v>
                      </c:pt>
                      <c:pt idx="2846">
                        <c:v>1738.03</c:v>
                      </c:pt>
                      <c:pt idx="2847">
                        <c:v>1738.64</c:v>
                      </c:pt>
                      <c:pt idx="2848">
                        <c:v>1739.25</c:v>
                      </c:pt>
                      <c:pt idx="2849">
                        <c:v>1739.86</c:v>
                      </c:pt>
                      <c:pt idx="2850">
                        <c:v>1740.47</c:v>
                      </c:pt>
                      <c:pt idx="2851">
                        <c:v>1741.08</c:v>
                      </c:pt>
                      <c:pt idx="2852">
                        <c:v>1741.69</c:v>
                      </c:pt>
                      <c:pt idx="2853">
                        <c:v>1742.3</c:v>
                      </c:pt>
                      <c:pt idx="2854">
                        <c:v>1742.91</c:v>
                      </c:pt>
                      <c:pt idx="2855">
                        <c:v>1743.52</c:v>
                      </c:pt>
                      <c:pt idx="2856">
                        <c:v>1744.13</c:v>
                      </c:pt>
                      <c:pt idx="2857">
                        <c:v>1744.74</c:v>
                      </c:pt>
                      <c:pt idx="2858">
                        <c:v>1745.35</c:v>
                      </c:pt>
                      <c:pt idx="2859">
                        <c:v>1745.96</c:v>
                      </c:pt>
                      <c:pt idx="2860">
                        <c:v>1746.57</c:v>
                      </c:pt>
                      <c:pt idx="2861">
                        <c:v>1747.18</c:v>
                      </c:pt>
                      <c:pt idx="2862">
                        <c:v>1747.79</c:v>
                      </c:pt>
                      <c:pt idx="2863">
                        <c:v>1748.4</c:v>
                      </c:pt>
                      <c:pt idx="2864">
                        <c:v>1749.01</c:v>
                      </c:pt>
                      <c:pt idx="2865">
                        <c:v>1749.62</c:v>
                      </c:pt>
                      <c:pt idx="2866">
                        <c:v>1750.24</c:v>
                      </c:pt>
                      <c:pt idx="2867">
                        <c:v>1750.85</c:v>
                      </c:pt>
                      <c:pt idx="2868">
                        <c:v>1751.46</c:v>
                      </c:pt>
                      <c:pt idx="2869">
                        <c:v>1752.07</c:v>
                      </c:pt>
                      <c:pt idx="2870">
                        <c:v>1752.68</c:v>
                      </c:pt>
                      <c:pt idx="2871">
                        <c:v>1753.29</c:v>
                      </c:pt>
                      <c:pt idx="2872">
                        <c:v>1753.9</c:v>
                      </c:pt>
                      <c:pt idx="2873">
                        <c:v>1754.51</c:v>
                      </c:pt>
                      <c:pt idx="2874">
                        <c:v>1755.12</c:v>
                      </c:pt>
                      <c:pt idx="2875">
                        <c:v>1755.73</c:v>
                      </c:pt>
                      <c:pt idx="2876">
                        <c:v>1756.34</c:v>
                      </c:pt>
                      <c:pt idx="2877">
                        <c:v>1756.95</c:v>
                      </c:pt>
                      <c:pt idx="2878">
                        <c:v>1757.56</c:v>
                      </c:pt>
                      <c:pt idx="2879">
                        <c:v>1758.17</c:v>
                      </c:pt>
                      <c:pt idx="2880">
                        <c:v>1758.78</c:v>
                      </c:pt>
                      <c:pt idx="2881">
                        <c:v>1759.39</c:v>
                      </c:pt>
                      <c:pt idx="2882">
                        <c:v>1760</c:v>
                      </c:pt>
                      <c:pt idx="2883">
                        <c:v>1760.61</c:v>
                      </c:pt>
                      <c:pt idx="2884">
                        <c:v>1761.22</c:v>
                      </c:pt>
                      <c:pt idx="2885">
                        <c:v>1761.83</c:v>
                      </c:pt>
                      <c:pt idx="2886">
                        <c:v>1762.44</c:v>
                      </c:pt>
                      <c:pt idx="2887">
                        <c:v>1763.06</c:v>
                      </c:pt>
                      <c:pt idx="2888">
                        <c:v>1763.67</c:v>
                      </c:pt>
                      <c:pt idx="2889">
                        <c:v>1764.28</c:v>
                      </c:pt>
                      <c:pt idx="2890">
                        <c:v>1764.89</c:v>
                      </c:pt>
                      <c:pt idx="2891">
                        <c:v>1765.5</c:v>
                      </c:pt>
                      <c:pt idx="2892">
                        <c:v>1766.11</c:v>
                      </c:pt>
                      <c:pt idx="2893">
                        <c:v>1766.72</c:v>
                      </c:pt>
                      <c:pt idx="2894">
                        <c:v>1767.33</c:v>
                      </c:pt>
                      <c:pt idx="2895">
                        <c:v>1767.94</c:v>
                      </c:pt>
                      <c:pt idx="2896">
                        <c:v>1768.55</c:v>
                      </c:pt>
                      <c:pt idx="2897">
                        <c:v>1769.16</c:v>
                      </c:pt>
                      <c:pt idx="2898">
                        <c:v>1769.77</c:v>
                      </c:pt>
                      <c:pt idx="2899">
                        <c:v>1770.38</c:v>
                      </c:pt>
                      <c:pt idx="2900">
                        <c:v>1770.99</c:v>
                      </c:pt>
                      <c:pt idx="2901">
                        <c:v>1771.6</c:v>
                      </c:pt>
                      <c:pt idx="2902">
                        <c:v>1772.21</c:v>
                      </c:pt>
                      <c:pt idx="2903">
                        <c:v>1772.82</c:v>
                      </c:pt>
                      <c:pt idx="2904">
                        <c:v>1773.43</c:v>
                      </c:pt>
                      <c:pt idx="2905">
                        <c:v>1774.04</c:v>
                      </c:pt>
                      <c:pt idx="2906">
                        <c:v>1774.65</c:v>
                      </c:pt>
                      <c:pt idx="2907">
                        <c:v>1775.26</c:v>
                      </c:pt>
                      <c:pt idx="2908">
                        <c:v>1775.88</c:v>
                      </c:pt>
                      <c:pt idx="2909">
                        <c:v>1776.49</c:v>
                      </c:pt>
                      <c:pt idx="2910">
                        <c:v>1777.1</c:v>
                      </c:pt>
                      <c:pt idx="2911">
                        <c:v>1777.71</c:v>
                      </c:pt>
                      <c:pt idx="2912">
                        <c:v>1778.32</c:v>
                      </c:pt>
                      <c:pt idx="2913">
                        <c:v>1778.93</c:v>
                      </c:pt>
                      <c:pt idx="2914">
                        <c:v>1779.54</c:v>
                      </c:pt>
                      <c:pt idx="2915">
                        <c:v>1780.15</c:v>
                      </c:pt>
                      <c:pt idx="2916">
                        <c:v>1780.76</c:v>
                      </c:pt>
                      <c:pt idx="2917">
                        <c:v>1781.37</c:v>
                      </c:pt>
                      <c:pt idx="2918">
                        <c:v>1781.98</c:v>
                      </c:pt>
                      <c:pt idx="2919">
                        <c:v>1782.59</c:v>
                      </c:pt>
                      <c:pt idx="2920">
                        <c:v>1783.2</c:v>
                      </c:pt>
                      <c:pt idx="2921">
                        <c:v>1783.81</c:v>
                      </c:pt>
                      <c:pt idx="2922">
                        <c:v>1784.42</c:v>
                      </c:pt>
                      <c:pt idx="2923">
                        <c:v>1785.03</c:v>
                      </c:pt>
                      <c:pt idx="2924">
                        <c:v>1785.64</c:v>
                      </c:pt>
                      <c:pt idx="2925">
                        <c:v>1786.25</c:v>
                      </c:pt>
                      <c:pt idx="2926">
                        <c:v>1786.86</c:v>
                      </c:pt>
                      <c:pt idx="2927">
                        <c:v>1787.47</c:v>
                      </c:pt>
                      <c:pt idx="2928">
                        <c:v>1788.08</c:v>
                      </c:pt>
                      <c:pt idx="2929">
                        <c:v>1788.7</c:v>
                      </c:pt>
                      <c:pt idx="2930">
                        <c:v>1789.31</c:v>
                      </c:pt>
                      <c:pt idx="2931">
                        <c:v>1789.92</c:v>
                      </c:pt>
                      <c:pt idx="2932">
                        <c:v>1790.53</c:v>
                      </c:pt>
                      <c:pt idx="2933">
                        <c:v>1791.14</c:v>
                      </c:pt>
                      <c:pt idx="2934">
                        <c:v>1791.75</c:v>
                      </c:pt>
                      <c:pt idx="2935">
                        <c:v>1792.36</c:v>
                      </c:pt>
                      <c:pt idx="2936">
                        <c:v>1792.97</c:v>
                      </c:pt>
                      <c:pt idx="2937">
                        <c:v>1793.58</c:v>
                      </c:pt>
                      <c:pt idx="2938">
                        <c:v>1794.19</c:v>
                      </c:pt>
                      <c:pt idx="2939">
                        <c:v>1794.8</c:v>
                      </c:pt>
                      <c:pt idx="2940">
                        <c:v>1795.41</c:v>
                      </c:pt>
                      <c:pt idx="2941">
                        <c:v>1796.02</c:v>
                      </c:pt>
                      <c:pt idx="2942">
                        <c:v>1796.63</c:v>
                      </c:pt>
                      <c:pt idx="2943">
                        <c:v>1797.24</c:v>
                      </c:pt>
                      <c:pt idx="2944">
                        <c:v>1797.85</c:v>
                      </c:pt>
                      <c:pt idx="2945">
                        <c:v>1798.46</c:v>
                      </c:pt>
                      <c:pt idx="2946">
                        <c:v>1799.07</c:v>
                      </c:pt>
                      <c:pt idx="2947">
                        <c:v>1799.68</c:v>
                      </c:pt>
                      <c:pt idx="2948">
                        <c:v>1800.29</c:v>
                      </c:pt>
                      <c:pt idx="2949">
                        <c:v>1800.9</c:v>
                      </c:pt>
                      <c:pt idx="2950">
                        <c:v>1801.52</c:v>
                      </c:pt>
                      <c:pt idx="2951">
                        <c:v>1802.13</c:v>
                      </c:pt>
                      <c:pt idx="2952">
                        <c:v>1802.74</c:v>
                      </c:pt>
                      <c:pt idx="2953">
                        <c:v>1803.35</c:v>
                      </c:pt>
                      <c:pt idx="2954">
                        <c:v>1803.96</c:v>
                      </c:pt>
                      <c:pt idx="2955">
                        <c:v>1804.57</c:v>
                      </c:pt>
                      <c:pt idx="2956">
                        <c:v>1805.18</c:v>
                      </c:pt>
                      <c:pt idx="2957">
                        <c:v>1805.79</c:v>
                      </c:pt>
                      <c:pt idx="2958">
                        <c:v>1806.4</c:v>
                      </c:pt>
                      <c:pt idx="2959">
                        <c:v>1807.01</c:v>
                      </c:pt>
                      <c:pt idx="2960">
                        <c:v>1807.62</c:v>
                      </c:pt>
                      <c:pt idx="2961">
                        <c:v>1808.23</c:v>
                      </c:pt>
                      <c:pt idx="2962">
                        <c:v>1808.84</c:v>
                      </c:pt>
                      <c:pt idx="2963">
                        <c:v>1809.45</c:v>
                      </c:pt>
                      <c:pt idx="2964">
                        <c:v>1810.06</c:v>
                      </c:pt>
                      <c:pt idx="2965">
                        <c:v>1810.67</c:v>
                      </c:pt>
                      <c:pt idx="2966">
                        <c:v>1811.28</c:v>
                      </c:pt>
                      <c:pt idx="2967">
                        <c:v>1811.89</c:v>
                      </c:pt>
                      <c:pt idx="2968">
                        <c:v>1812.5</c:v>
                      </c:pt>
                      <c:pt idx="2969">
                        <c:v>1813.11</c:v>
                      </c:pt>
                      <c:pt idx="2970">
                        <c:v>1813.72</c:v>
                      </c:pt>
                      <c:pt idx="2971">
                        <c:v>1814.34</c:v>
                      </c:pt>
                      <c:pt idx="2972">
                        <c:v>1814.95</c:v>
                      </c:pt>
                      <c:pt idx="2973">
                        <c:v>1815.56</c:v>
                      </c:pt>
                      <c:pt idx="2974">
                        <c:v>1816.17</c:v>
                      </c:pt>
                      <c:pt idx="2975">
                        <c:v>1816.78</c:v>
                      </c:pt>
                      <c:pt idx="2976">
                        <c:v>1817.39</c:v>
                      </c:pt>
                      <c:pt idx="2977">
                        <c:v>1818</c:v>
                      </c:pt>
                      <c:pt idx="2978">
                        <c:v>1818.61</c:v>
                      </c:pt>
                      <c:pt idx="2979">
                        <c:v>1819.22</c:v>
                      </c:pt>
                      <c:pt idx="2980">
                        <c:v>1819.83</c:v>
                      </c:pt>
                      <c:pt idx="2981">
                        <c:v>1820.44</c:v>
                      </c:pt>
                      <c:pt idx="2982">
                        <c:v>1821.05</c:v>
                      </c:pt>
                      <c:pt idx="2983">
                        <c:v>1821.66</c:v>
                      </c:pt>
                      <c:pt idx="2984">
                        <c:v>1822.27</c:v>
                      </c:pt>
                      <c:pt idx="2985">
                        <c:v>1822.88</c:v>
                      </c:pt>
                      <c:pt idx="2986">
                        <c:v>1823.49</c:v>
                      </c:pt>
                      <c:pt idx="2987">
                        <c:v>1824.1</c:v>
                      </c:pt>
                      <c:pt idx="2988">
                        <c:v>1824.71</c:v>
                      </c:pt>
                      <c:pt idx="2989">
                        <c:v>1825.32</c:v>
                      </c:pt>
                      <c:pt idx="2990">
                        <c:v>1825.93</c:v>
                      </c:pt>
                      <c:pt idx="2991">
                        <c:v>1826.54</c:v>
                      </c:pt>
                      <c:pt idx="2992">
                        <c:v>1827.16</c:v>
                      </c:pt>
                      <c:pt idx="2993">
                        <c:v>1827.77</c:v>
                      </c:pt>
                      <c:pt idx="2994">
                        <c:v>1828.38</c:v>
                      </c:pt>
                      <c:pt idx="2995">
                        <c:v>1828.99</c:v>
                      </c:pt>
                      <c:pt idx="2996">
                        <c:v>1829.6</c:v>
                      </c:pt>
                      <c:pt idx="2997">
                        <c:v>1830.21</c:v>
                      </c:pt>
                      <c:pt idx="2998">
                        <c:v>1830.82</c:v>
                      </c:pt>
                      <c:pt idx="2999">
                        <c:v>1831.43</c:v>
                      </c:pt>
                      <c:pt idx="3000">
                        <c:v>1832.04</c:v>
                      </c:pt>
                      <c:pt idx="3001">
                        <c:v>1832.65</c:v>
                      </c:pt>
                      <c:pt idx="3002">
                        <c:v>1833.26</c:v>
                      </c:pt>
                      <c:pt idx="3003">
                        <c:v>1833.87</c:v>
                      </c:pt>
                      <c:pt idx="3004">
                        <c:v>1834.48</c:v>
                      </c:pt>
                      <c:pt idx="3005">
                        <c:v>1835.09</c:v>
                      </c:pt>
                      <c:pt idx="3006">
                        <c:v>1835.7</c:v>
                      </c:pt>
                      <c:pt idx="3007">
                        <c:v>1836.31</c:v>
                      </c:pt>
                      <c:pt idx="3008">
                        <c:v>1836.92</c:v>
                      </c:pt>
                      <c:pt idx="3009">
                        <c:v>1837.53</c:v>
                      </c:pt>
                      <c:pt idx="3010">
                        <c:v>1838.14</c:v>
                      </c:pt>
                      <c:pt idx="3011">
                        <c:v>1838.75</c:v>
                      </c:pt>
                      <c:pt idx="3012">
                        <c:v>1839.36</c:v>
                      </c:pt>
                      <c:pt idx="3013">
                        <c:v>1839.98</c:v>
                      </c:pt>
                      <c:pt idx="3014">
                        <c:v>1840.59</c:v>
                      </c:pt>
                      <c:pt idx="3015">
                        <c:v>1841.2</c:v>
                      </c:pt>
                      <c:pt idx="3016">
                        <c:v>1841.81</c:v>
                      </c:pt>
                      <c:pt idx="3017">
                        <c:v>1842.42</c:v>
                      </c:pt>
                      <c:pt idx="3018">
                        <c:v>1843.03</c:v>
                      </c:pt>
                      <c:pt idx="3019">
                        <c:v>1843.64</c:v>
                      </c:pt>
                      <c:pt idx="3020">
                        <c:v>1844.25</c:v>
                      </c:pt>
                      <c:pt idx="3021">
                        <c:v>1844.86</c:v>
                      </c:pt>
                      <c:pt idx="3022">
                        <c:v>1845.47</c:v>
                      </c:pt>
                      <c:pt idx="3023">
                        <c:v>1846.08</c:v>
                      </c:pt>
                      <c:pt idx="3024">
                        <c:v>1846.69</c:v>
                      </c:pt>
                      <c:pt idx="3025">
                        <c:v>1847.3</c:v>
                      </c:pt>
                      <c:pt idx="3026">
                        <c:v>1847.91</c:v>
                      </c:pt>
                      <c:pt idx="3027">
                        <c:v>1848.52</c:v>
                      </c:pt>
                      <c:pt idx="3028">
                        <c:v>1849.13</c:v>
                      </c:pt>
                      <c:pt idx="3029">
                        <c:v>1849.74</c:v>
                      </c:pt>
                      <c:pt idx="3030">
                        <c:v>1850.35</c:v>
                      </c:pt>
                      <c:pt idx="3031">
                        <c:v>1850.96</c:v>
                      </c:pt>
                      <c:pt idx="3032">
                        <c:v>1851.57</c:v>
                      </c:pt>
                      <c:pt idx="3033">
                        <c:v>1852.18</c:v>
                      </c:pt>
                      <c:pt idx="3034">
                        <c:v>1852.8</c:v>
                      </c:pt>
                      <c:pt idx="3035">
                        <c:v>1853.41</c:v>
                      </c:pt>
                      <c:pt idx="3036">
                        <c:v>1854.02</c:v>
                      </c:pt>
                      <c:pt idx="3037">
                        <c:v>1854.63</c:v>
                      </c:pt>
                      <c:pt idx="3038">
                        <c:v>1855.24</c:v>
                      </c:pt>
                      <c:pt idx="3039">
                        <c:v>1855.85</c:v>
                      </c:pt>
                      <c:pt idx="3040">
                        <c:v>1856.46</c:v>
                      </c:pt>
                      <c:pt idx="3041">
                        <c:v>1857.07</c:v>
                      </c:pt>
                      <c:pt idx="3042">
                        <c:v>1857.68</c:v>
                      </c:pt>
                      <c:pt idx="3043">
                        <c:v>1858.29</c:v>
                      </c:pt>
                      <c:pt idx="3044">
                        <c:v>1858.9</c:v>
                      </c:pt>
                      <c:pt idx="3045">
                        <c:v>1859.51</c:v>
                      </c:pt>
                      <c:pt idx="3046">
                        <c:v>1860.12</c:v>
                      </c:pt>
                      <c:pt idx="3047">
                        <c:v>1860.73</c:v>
                      </c:pt>
                      <c:pt idx="3048">
                        <c:v>1861.34</c:v>
                      </c:pt>
                      <c:pt idx="3049">
                        <c:v>1861.95</c:v>
                      </c:pt>
                      <c:pt idx="3050">
                        <c:v>1862.56</c:v>
                      </c:pt>
                      <c:pt idx="3051">
                        <c:v>1863.17</c:v>
                      </c:pt>
                      <c:pt idx="3052">
                        <c:v>1863.78</c:v>
                      </c:pt>
                      <c:pt idx="3053">
                        <c:v>1864.39</c:v>
                      </c:pt>
                      <c:pt idx="3054">
                        <c:v>1865</c:v>
                      </c:pt>
                      <c:pt idx="3055">
                        <c:v>1865.62</c:v>
                      </c:pt>
                      <c:pt idx="3056">
                        <c:v>1866.23</c:v>
                      </c:pt>
                      <c:pt idx="3057">
                        <c:v>1866.84</c:v>
                      </c:pt>
                      <c:pt idx="3058">
                        <c:v>1867.45</c:v>
                      </c:pt>
                      <c:pt idx="3059">
                        <c:v>1868.06</c:v>
                      </c:pt>
                      <c:pt idx="3060">
                        <c:v>1868.67</c:v>
                      </c:pt>
                      <c:pt idx="3061">
                        <c:v>1869.28</c:v>
                      </c:pt>
                      <c:pt idx="3062">
                        <c:v>1869.89</c:v>
                      </c:pt>
                      <c:pt idx="3063">
                        <c:v>1870.5</c:v>
                      </c:pt>
                      <c:pt idx="3064">
                        <c:v>1871.11</c:v>
                      </c:pt>
                      <c:pt idx="3065">
                        <c:v>1871.72</c:v>
                      </c:pt>
                      <c:pt idx="3066">
                        <c:v>1872.33</c:v>
                      </c:pt>
                      <c:pt idx="3067">
                        <c:v>1872.94</c:v>
                      </c:pt>
                      <c:pt idx="3068">
                        <c:v>1873.55</c:v>
                      </c:pt>
                      <c:pt idx="3069">
                        <c:v>1874.16</c:v>
                      </c:pt>
                      <c:pt idx="3070">
                        <c:v>1874.77</c:v>
                      </c:pt>
                      <c:pt idx="3071">
                        <c:v>1875.38</c:v>
                      </c:pt>
                      <c:pt idx="3072">
                        <c:v>1875.99</c:v>
                      </c:pt>
                      <c:pt idx="3073">
                        <c:v>1876.6</c:v>
                      </c:pt>
                      <c:pt idx="3074">
                        <c:v>1877.21</c:v>
                      </c:pt>
                      <c:pt idx="3075">
                        <c:v>1877.82</c:v>
                      </c:pt>
                      <c:pt idx="3076">
                        <c:v>1878.44</c:v>
                      </c:pt>
                      <c:pt idx="3077">
                        <c:v>1879.05</c:v>
                      </c:pt>
                      <c:pt idx="3078">
                        <c:v>1879.66</c:v>
                      </c:pt>
                      <c:pt idx="3079">
                        <c:v>1880.27</c:v>
                      </c:pt>
                      <c:pt idx="3080">
                        <c:v>1880.88</c:v>
                      </c:pt>
                      <c:pt idx="3081">
                        <c:v>1881.49</c:v>
                      </c:pt>
                      <c:pt idx="3082">
                        <c:v>1882.1</c:v>
                      </c:pt>
                      <c:pt idx="3083">
                        <c:v>1882.71</c:v>
                      </c:pt>
                      <c:pt idx="3084">
                        <c:v>1883.32</c:v>
                      </c:pt>
                      <c:pt idx="3085">
                        <c:v>1883.93</c:v>
                      </c:pt>
                      <c:pt idx="3086">
                        <c:v>1884.54</c:v>
                      </c:pt>
                      <c:pt idx="3087">
                        <c:v>1885.15</c:v>
                      </c:pt>
                      <c:pt idx="3088">
                        <c:v>1885.76</c:v>
                      </c:pt>
                      <c:pt idx="3089">
                        <c:v>1886.37</c:v>
                      </c:pt>
                      <c:pt idx="3090">
                        <c:v>1886.98</c:v>
                      </c:pt>
                      <c:pt idx="3091">
                        <c:v>1887.59</c:v>
                      </c:pt>
                      <c:pt idx="3092">
                        <c:v>1888.2</c:v>
                      </c:pt>
                      <c:pt idx="3093">
                        <c:v>1888.81</c:v>
                      </c:pt>
                      <c:pt idx="3094">
                        <c:v>1889.42</c:v>
                      </c:pt>
                      <c:pt idx="3095">
                        <c:v>1890.03</c:v>
                      </c:pt>
                      <c:pt idx="3096">
                        <c:v>1890.64</c:v>
                      </c:pt>
                      <c:pt idx="3097">
                        <c:v>1891.26</c:v>
                      </c:pt>
                      <c:pt idx="3098">
                        <c:v>1891.87</c:v>
                      </c:pt>
                      <c:pt idx="3099">
                        <c:v>1892.48</c:v>
                      </c:pt>
                      <c:pt idx="3100">
                        <c:v>1893.09</c:v>
                      </c:pt>
                      <c:pt idx="3101">
                        <c:v>1893.7</c:v>
                      </c:pt>
                      <c:pt idx="3102">
                        <c:v>1894.31</c:v>
                      </c:pt>
                      <c:pt idx="3103">
                        <c:v>1894.92</c:v>
                      </c:pt>
                      <c:pt idx="3104">
                        <c:v>1895.53</c:v>
                      </c:pt>
                      <c:pt idx="3105">
                        <c:v>1896.14</c:v>
                      </c:pt>
                      <c:pt idx="3106">
                        <c:v>1896.75</c:v>
                      </c:pt>
                      <c:pt idx="3107">
                        <c:v>1897.36</c:v>
                      </c:pt>
                      <c:pt idx="3108">
                        <c:v>1897.97</c:v>
                      </c:pt>
                      <c:pt idx="3109">
                        <c:v>1898.58</c:v>
                      </c:pt>
                      <c:pt idx="3110">
                        <c:v>1899.19</c:v>
                      </c:pt>
                      <c:pt idx="3111">
                        <c:v>1899.8</c:v>
                      </c:pt>
                      <c:pt idx="3112">
                        <c:v>1900.41</c:v>
                      </c:pt>
                      <c:pt idx="3113">
                        <c:v>1901.02</c:v>
                      </c:pt>
                      <c:pt idx="3114">
                        <c:v>1901.63</c:v>
                      </c:pt>
                      <c:pt idx="3115">
                        <c:v>1902.24</c:v>
                      </c:pt>
                      <c:pt idx="3116">
                        <c:v>1902.85</c:v>
                      </c:pt>
                      <c:pt idx="3117">
                        <c:v>1903.46</c:v>
                      </c:pt>
                      <c:pt idx="3118">
                        <c:v>1904.08</c:v>
                      </c:pt>
                      <c:pt idx="3119">
                        <c:v>1904.69</c:v>
                      </c:pt>
                      <c:pt idx="3120">
                        <c:v>1905.3</c:v>
                      </c:pt>
                      <c:pt idx="3121">
                        <c:v>1905.91</c:v>
                      </c:pt>
                      <c:pt idx="3122">
                        <c:v>1906.52</c:v>
                      </c:pt>
                      <c:pt idx="3123">
                        <c:v>1907.13</c:v>
                      </c:pt>
                      <c:pt idx="3124">
                        <c:v>1907.74</c:v>
                      </c:pt>
                      <c:pt idx="3125">
                        <c:v>1908.35</c:v>
                      </c:pt>
                      <c:pt idx="3126">
                        <c:v>1908.96</c:v>
                      </c:pt>
                      <c:pt idx="3127">
                        <c:v>1909.57</c:v>
                      </c:pt>
                      <c:pt idx="3128">
                        <c:v>1910.18</c:v>
                      </c:pt>
                      <c:pt idx="3129">
                        <c:v>1910.79</c:v>
                      </c:pt>
                      <c:pt idx="3130">
                        <c:v>1911.4</c:v>
                      </c:pt>
                      <c:pt idx="3131">
                        <c:v>1912.01</c:v>
                      </c:pt>
                      <c:pt idx="3132">
                        <c:v>1912.62</c:v>
                      </c:pt>
                      <c:pt idx="3133">
                        <c:v>1913.23</c:v>
                      </c:pt>
                      <c:pt idx="3134">
                        <c:v>1913.84</c:v>
                      </c:pt>
                      <c:pt idx="3135">
                        <c:v>1914.45</c:v>
                      </c:pt>
                      <c:pt idx="3136">
                        <c:v>1915.06</c:v>
                      </c:pt>
                      <c:pt idx="3137">
                        <c:v>1915.67</c:v>
                      </c:pt>
                      <c:pt idx="3138">
                        <c:v>1916.28</c:v>
                      </c:pt>
                      <c:pt idx="3139">
                        <c:v>1916.9</c:v>
                      </c:pt>
                      <c:pt idx="3140">
                        <c:v>1917.51</c:v>
                      </c:pt>
                      <c:pt idx="3141">
                        <c:v>1918.12</c:v>
                      </c:pt>
                      <c:pt idx="3142">
                        <c:v>1918.73</c:v>
                      </c:pt>
                      <c:pt idx="3143">
                        <c:v>1919.34</c:v>
                      </c:pt>
                      <c:pt idx="3144">
                        <c:v>1919.95</c:v>
                      </c:pt>
                      <c:pt idx="3145">
                        <c:v>1920.56</c:v>
                      </c:pt>
                      <c:pt idx="3146">
                        <c:v>1921.17</c:v>
                      </c:pt>
                      <c:pt idx="3147">
                        <c:v>1921.78</c:v>
                      </c:pt>
                      <c:pt idx="3148">
                        <c:v>1922.39</c:v>
                      </c:pt>
                      <c:pt idx="3149">
                        <c:v>1923</c:v>
                      </c:pt>
                      <c:pt idx="3150">
                        <c:v>1923.61</c:v>
                      </c:pt>
                      <c:pt idx="3151">
                        <c:v>1924.22</c:v>
                      </c:pt>
                      <c:pt idx="3152">
                        <c:v>1924.83</c:v>
                      </c:pt>
                      <c:pt idx="3153">
                        <c:v>1925.44</c:v>
                      </c:pt>
                      <c:pt idx="3154">
                        <c:v>1926.05</c:v>
                      </c:pt>
                      <c:pt idx="3155">
                        <c:v>1926.66</c:v>
                      </c:pt>
                      <c:pt idx="3156">
                        <c:v>1927.27</c:v>
                      </c:pt>
                      <c:pt idx="3157">
                        <c:v>1927.88</c:v>
                      </c:pt>
                      <c:pt idx="3158">
                        <c:v>1928.49</c:v>
                      </c:pt>
                      <c:pt idx="3159">
                        <c:v>1929.1</c:v>
                      </c:pt>
                      <c:pt idx="3160">
                        <c:v>1929.72</c:v>
                      </c:pt>
                      <c:pt idx="3161">
                        <c:v>1930.33</c:v>
                      </c:pt>
                      <c:pt idx="3162">
                        <c:v>1930.94</c:v>
                      </c:pt>
                      <c:pt idx="3163">
                        <c:v>1931.55</c:v>
                      </c:pt>
                      <c:pt idx="3164">
                        <c:v>1932.16</c:v>
                      </c:pt>
                      <c:pt idx="3165">
                        <c:v>1932.77</c:v>
                      </c:pt>
                      <c:pt idx="3166">
                        <c:v>1933.38</c:v>
                      </c:pt>
                      <c:pt idx="3167">
                        <c:v>1933.99</c:v>
                      </c:pt>
                      <c:pt idx="3168">
                        <c:v>1934.6</c:v>
                      </c:pt>
                      <c:pt idx="3169">
                        <c:v>1935.21</c:v>
                      </c:pt>
                      <c:pt idx="3170">
                        <c:v>1935.82</c:v>
                      </c:pt>
                      <c:pt idx="3171">
                        <c:v>1936.43</c:v>
                      </c:pt>
                      <c:pt idx="3172">
                        <c:v>1937.04</c:v>
                      </c:pt>
                      <c:pt idx="3173">
                        <c:v>1937.65</c:v>
                      </c:pt>
                      <c:pt idx="3174">
                        <c:v>1938.26</c:v>
                      </c:pt>
                      <c:pt idx="3175">
                        <c:v>1938.87</c:v>
                      </c:pt>
                      <c:pt idx="3176">
                        <c:v>1939.48</c:v>
                      </c:pt>
                      <c:pt idx="3177">
                        <c:v>1940.09</c:v>
                      </c:pt>
                      <c:pt idx="3178">
                        <c:v>1940.7</c:v>
                      </c:pt>
                      <c:pt idx="3179">
                        <c:v>1941.31</c:v>
                      </c:pt>
                      <c:pt idx="3180">
                        <c:v>1941.92</c:v>
                      </c:pt>
                      <c:pt idx="3181">
                        <c:v>1942.54</c:v>
                      </c:pt>
                      <c:pt idx="3182">
                        <c:v>1943.15</c:v>
                      </c:pt>
                      <c:pt idx="3183">
                        <c:v>1943.76</c:v>
                      </c:pt>
                      <c:pt idx="3184">
                        <c:v>1944.37</c:v>
                      </c:pt>
                      <c:pt idx="3185">
                        <c:v>1944.98</c:v>
                      </c:pt>
                      <c:pt idx="3186">
                        <c:v>1945.59</c:v>
                      </c:pt>
                      <c:pt idx="3187">
                        <c:v>1946.2</c:v>
                      </c:pt>
                      <c:pt idx="3188">
                        <c:v>1946.81</c:v>
                      </c:pt>
                      <c:pt idx="3189">
                        <c:v>1947.42</c:v>
                      </c:pt>
                      <c:pt idx="3190">
                        <c:v>1948.03</c:v>
                      </c:pt>
                      <c:pt idx="3191">
                        <c:v>1948.64</c:v>
                      </c:pt>
                      <c:pt idx="3192">
                        <c:v>1949.25</c:v>
                      </c:pt>
                      <c:pt idx="3193">
                        <c:v>1949.86</c:v>
                      </c:pt>
                      <c:pt idx="3194">
                        <c:v>1950.47</c:v>
                      </c:pt>
                      <c:pt idx="3195">
                        <c:v>1951.08</c:v>
                      </c:pt>
                      <c:pt idx="3196">
                        <c:v>1951.69</c:v>
                      </c:pt>
                      <c:pt idx="3197">
                        <c:v>1952.3</c:v>
                      </c:pt>
                      <c:pt idx="3198">
                        <c:v>1952.91</c:v>
                      </c:pt>
                      <c:pt idx="3199">
                        <c:v>1953.52</c:v>
                      </c:pt>
                      <c:pt idx="3200">
                        <c:v>1954.13</c:v>
                      </c:pt>
                      <c:pt idx="3201">
                        <c:v>1954.74</c:v>
                      </c:pt>
                      <c:pt idx="3202">
                        <c:v>1955.36</c:v>
                      </c:pt>
                      <c:pt idx="3203">
                        <c:v>1955.97</c:v>
                      </c:pt>
                      <c:pt idx="3204">
                        <c:v>1956.58</c:v>
                      </c:pt>
                      <c:pt idx="3205">
                        <c:v>1957.19</c:v>
                      </c:pt>
                      <c:pt idx="3206">
                        <c:v>1957.8</c:v>
                      </c:pt>
                      <c:pt idx="3207">
                        <c:v>1958.41</c:v>
                      </c:pt>
                      <c:pt idx="3208">
                        <c:v>1959.02</c:v>
                      </c:pt>
                      <c:pt idx="3209">
                        <c:v>1959.63</c:v>
                      </c:pt>
                      <c:pt idx="3210">
                        <c:v>1960.24</c:v>
                      </c:pt>
                      <c:pt idx="3211">
                        <c:v>1960.85</c:v>
                      </c:pt>
                      <c:pt idx="3212">
                        <c:v>1961.46</c:v>
                      </c:pt>
                      <c:pt idx="3213">
                        <c:v>1962.07</c:v>
                      </c:pt>
                      <c:pt idx="3214">
                        <c:v>1962.68</c:v>
                      </c:pt>
                      <c:pt idx="3215">
                        <c:v>1963.29</c:v>
                      </c:pt>
                      <c:pt idx="3216">
                        <c:v>1963.9</c:v>
                      </c:pt>
                      <c:pt idx="3217">
                        <c:v>1964.51</c:v>
                      </c:pt>
                      <c:pt idx="3218">
                        <c:v>1965.12</c:v>
                      </c:pt>
                      <c:pt idx="3219">
                        <c:v>1965.73</c:v>
                      </c:pt>
                      <c:pt idx="3220">
                        <c:v>1966.34</c:v>
                      </c:pt>
                      <c:pt idx="3221">
                        <c:v>1966.95</c:v>
                      </c:pt>
                      <c:pt idx="3222">
                        <c:v>1967.56</c:v>
                      </c:pt>
                      <c:pt idx="3223">
                        <c:v>1968.18</c:v>
                      </c:pt>
                      <c:pt idx="3224">
                        <c:v>1968.79</c:v>
                      </c:pt>
                      <c:pt idx="3225">
                        <c:v>1969.4</c:v>
                      </c:pt>
                      <c:pt idx="3226">
                        <c:v>1970.01</c:v>
                      </c:pt>
                      <c:pt idx="3227">
                        <c:v>1970.62</c:v>
                      </c:pt>
                      <c:pt idx="3228">
                        <c:v>1971.23</c:v>
                      </c:pt>
                      <c:pt idx="3229">
                        <c:v>1971.84</c:v>
                      </c:pt>
                      <c:pt idx="3230">
                        <c:v>1972.45</c:v>
                      </c:pt>
                      <c:pt idx="3231">
                        <c:v>1973.06</c:v>
                      </c:pt>
                      <c:pt idx="3232">
                        <c:v>1973.67</c:v>
                      </c:pt>
                      <c:pt idx="3233">
                        <c:v>1974.28</c:v>
                      </c:pt>
                      <c:pt idx="3234">
                        <c:v>1974.89</c:v>
                      </c:pt>
                      <c:pt idx="3235">
                        <c:v>1975.5</c:v>
                      </c:pt>
                      <c:pt idx="3236">
                        <c:v>1976.11</c:v>
                      </c:pt>
                      <c:pt idx="3237">
                        <c:v>1976.72</c:v>
                      </c:pt>
                      <c:pt idx="3238">
                        <c:v>1977.33</c:v>
                      </c:pt>
                      <c:pt idx="3239">
                        <c:v>1977.94</c:v>
                      </c:pt>
                      <c:pt idx="3240">
                        <c:v>1978.55</c:v>
                      </c:pt>
                      <c:pt idx="3241">
                        <c:v>1979.16</c:v>
                      </c:pt>
                      <c:pt idx="3242">
                        <c:v>1979.77</c:v>
                      </c:pt>
                      <c:pt idx="3243">
                        <c:v>1980.38</c:v>
                      </c:pt>
                      <c:pt idx="3244">
                        <c:v>1981</c:v>
                      </c:pt>
                      <c:pt idx="3245">
                        <c:v>1981.61</c:v>
                      </c:pt>
                      <c:pt idx="3246">
                        <c:v>1982.22</c:v>
                      </c:pt>
                      <c:pt idx="3247">
                        <c:v>1982.83</c:v>
                      </c:pt>
                      <c:pt idx="3248">
                        <c:v>1983.44</c:v>
                      </c:pt>
                      <c:pt idx="3249">
                        <c:v>1984.05</c:v>
                      </c:pt>
                      <c:pt idx="3250">
                        <c:v>1984.66</c:v>
                      </c:pt>
                      <c:pt idx="3251">
                        <c:v>1985.27</c:v>
                      </c:pt>
                      <c:pt idx="3252">
                        <c:v>1985.88</c:v>
                      </c:pt>
                      <c:pt idx="3253">
                        <c:v>1986.49</c:v>
                      </c:pt>
                      <c:pt idx="3254">
                        <c:v>1987.1</c:v>
                      </c:pt>
                      <c:pt idx="3255">
                        <c:v>1987.71</c:v>
                      </c:pt>
                      <c:pt idx="3256">
                        <c:v>1988.32</c:v>
                      </c:pt>
                      <c:pt idx="3257">
                        <c:v>1988.93</c:v>
                      </c:pt>
                      <c:pt idx="3258">
                        <c:v>1989.54</c:v>
                      </c:pt>
                      <c:pt idx="3259">
                        <c:v>1990.15</c:v>
                      </c:pt>
                      <c:pt idx="3260">
                        <c:v>1990.76</c:v>
                      </c:pt>
                      <c:pt idx="3261">
                        <c:v>1991.37</c:v>
                      </c:pt>
                      <c:pt idx="3262">
                        <c:v>1991.98</c:v>
                      </c:pt>
                      <c:pt idx="3263">
                        <c:v>1992.59</c:v>
                      </c:pt>
                      <c:pt idx="3264">
                        <c:v>1993.2</c:v>
                      </c:pt>
                      <c:pt idx="3265">
                        <c:v>1993.82</c:v>
                      </c:pt>
                      <c:pt idx="3266">
                        <c:v>1994.43</c:v>
                      </c:pt>
                      <c:pt idx="3267">
                        <c:v>1995.04</c:v>
                      </c:pt>
                      <c:pt idx="3268">
                        <c:v>1995.65</c:v>
                      </c:pt>
                      <c:pt idx="3269">
                        <c:v>1996.26</c:v>
                      </c:pt>
                      <c:pt idx="3270">
                        <c:v>1996.87</c:v>
                      </c:pt>
                      <c:pt idx="3271">
                        <c:v>1997.48</c:v>
                      </c:pt>
                      <c:pt idx="3272">
                        <c:v>1998.09</c:v>
                      </c:pt>
                      <c:pt idx="3273">
                        <c:v>1998.7</c:v>
                      </c:pt>
                      <c:pt idx="3274">
                        <c:v>1999.31</c:v>
                      </c:pt>
                      <c:pt idx="3275">
                        <c:v>1999.92</c:v>
                      </c:pt>
                      <c:pt idx="3276">
                        <c:v>2000.53</c:v>
                      </c:pt>
                      <c:pt idx="3277">
                        <c:v>2001.14</c:v>
                      </c:pt>
                      <c:pt idx="3278">
                        <c:v>2001.75</c:v>
                      </c:pt>
                      <c:pt idx="3279">
                        <c:v>2002.36</c:v>
                      </c:pt>
                      <c:pt idx="3280">
                        <c:v>2002.97</c:v>
                      </c:pt>
                      <c:pt idx="3281">
                        <c:v>2003.58</c:v>
                      </c:pt>
                      <c:pt idx="3282">
                        <c:v>2004.19</c:v>
                      </c:pt>
                      <c:pt idx="3283">
                        <c:v>2004.8</c:v>
                      </c:pt>
                      <c:pt idx="3284">
                        <c:v>2005.41</c:v>
                      </c:pt>
                      <c:pt idx="3285">
                        <c:v>2006.02</c:v>
                      </c:pt>
                      <c:pt idx="3286">
                        <c:v>2006.64</c:v>
                      </c:pt>
                      <c:pt idx="3287">
                        <c:v>2007.25</c:v>
                      </c:pt>
                      <c:pt idx="3288">
                        <c:v>2007.86</c:v>
                      </c:pt>
                      <c:pt idx="3289">
                        <c:v>2008.47</c:v>
                      </c:pt>
                      <c:pt idx="3290">
                        <c:v>2009.08</c:v>
                      </c:pt>
                      <c:pt idx="3291">
                        <c:v>2009.69</c:v>
                      </c:pt>
                      <c:pt idx="3292">
                        <c:v>2010.3</c:v>
                      </c:pt>
                      <c:pt idx="3293">
                        <c:v>2010.91</c:v>
                      </c:pt>
                      <c:pt idx="3294">
                        <c:v>2011.52</c:v>
                      </c:pt>
                      <c:pt idx="3295">
                        <c:v>2012.13</c:v>
                      </c:pt>
                      <c:pt idx="3296">
                        <c:v>2012.74</c:v>
                      </c:pt>
                      <c:pt idx="3297">
                        <c:v>2013.35</c:v>
                      </c:pt>
                      <c:pt idx="3298">
                        <c:v>2013.96</c:v>
                      </c:pt>
                      <c:pt idx="3299">
                        <c:v>2014.57</c:v>
                      </c:pt>
                      <c:pt idx="3300">
                        <c:v>2015.18</c:v>
                      </c:pt>
                      <c:pt idx="3301">
                        <c:v>2015.79</c:v>
                      </c:pt>
                      <c:pt idx="3302">
                        <c:v>2016.4</c:v>
                      </c:pt>
                      <c:pt idx="3303">
                        <c:v>2017.01</c:v>
                      </c:pt>
                      <c:pt idx="3304">
                        <c:v>2017.62</c:v>
                      </c:pt>
                      <c:pt idx="3305">
                        <c:v>2018.23</c:v>
                      </c:pt>
                      <c:pt idx="3306">
                        <c:v>2018.84</c:v>
                      </c:pt>
                      <c:pt idx="3307">
                        <c:v>2019.46</c:v>
                      </c:pt>
                      <c:pt idx="3308">
                        <c:v>2020.07</c:v>
                      </c:pt>
                      <c:pt idx="3309">
                        <c:v>2020.68</c:v>
                      </c:pt>
                      <c:pt idx="3310">
                        <c:v>2021.29</c:v>
                      </c:pt>
                      <c:pt idx="3311">
                        <c:v>2021.9</c:v>
                      </c:pt>
                      <c:pt idx="3312">
                        <c:v>2022.51</c:v>
                      </c:pt>
                      <c:pt idx="3313">
                        <c:v>2023.12</c:v>
                      </c:pt>
                      <c:pt idx="3314">
                        <c:v>2023.73</c:v>
                      </c:pt>
                      <c:pt idx="3315">
                        <c:v>2024.34</c:v>
                      </c:pt>
                      <c:pt idx="3316">
                        <c:v>2024.95</c:v>
                      </c:pt>
                      <c:pt idx="3317">
                        <c:v>2025.56</c:v>
                      </c:pt>
                      <c:pt idx="3318">
                        <c:v>2026.17</c:v>
                      </c:pt>
                      <c:pt idx="3319">
                        <c:v>2026.78</c:v>
                      </c:pt>
                      <c:pt idx="3320">
                        <c:v>2027.39</c:v>
                      </c:pt>
                      <c:pt idx="3321">
                        <c:v>2028</c:v>
                      </c:pt>
                      <c:pt idx="3322">
                        <c:v>2028.61</c:v>
                      </c:pt>
                      <c:pt idx="3323">
                        <c:v>2029.22</c:v>
                      </c:pt>
                      <c:pt idx="3324">
                        <c:v>2029.83</c:v>
                      </c:pt>
                      <c:pt idx="3325">
                        <c:v>2030.44</c:v>
                      </c:pt>
                      <c:pt idx="3326">
                        <c:v>2031.05</c:v>
                      </c:pt>
                      <c:pt idx="3327">
                        <c:v>2031.66</c:v>
                      </c:pt>
                      <c:pt idx="3328">
                        <c:v>2032.28</c:v>
                      </c:pt>
                      <c:pt idx="3329">
                        <c:v>2032.89</c:v>
                      </c:pt>
                      <c:pt idx="3330">
                        <c:v>2033.5</c:v>
                      </c:pt>
                      <c:pt idx="3331">
                        <c:v>2034.11</c:v>
                      </c:pt>
                      <c:pt idx="3332">
                        <c:v>2034.72</c:v>
                      </c:pt>
                      <c:pt idx="3333">
                        <c:v>2035.33</c:v>
                      </c:pt>
                      <c:pt idx="3334">
                        <c:v>2035.94</c:v>
                      </c:pt>
                      <c:pt idx="3335">
                        <c:v>2036.55</c:v>
                      </c:pt>
                      <c:pt idx="3336">
                        <c:v>2037.16</c:v>
                      </c:pt>
                      <c:pt idx="3337">
                        <c:v>2037.77</c:v>
                      </c:pt>
                      <c:pt idx="3338">
                        <c:v>2038.38</c:v>
                      </c:pt>
                      <c:pt idx="3339">
                        <c:v>2038.99</c:v>
                      </c:pt>
                      <c:pt idx="3340">
                        <c:v>2039.6</c:v>
                      </c:pt>
                      <c:pt idx="3341">
                        <c:v>2040.21</c:v>
                      </c:pt>
                      <c:pt idx="3342">
                        <c:v>2040.82</c:v>
                      </c:pt>
                      <c:pt idx="3343">
                        <c:v>2041.43</c:v>
                      </c:pt>
                      <c:pt idx="3344">
                        <c:v>2042.04</c:v>
                      </c:pt>
                      <c:pt idx="3345">
                        <c:v>2042.65</c:v>
                      </c:pt>
                      <c:pt idx="3346">
                        <c:v>2043.26</c:v>
                      </c:pt>
                      <c:pt idx="3347">
                        <c:v>2043.87</c:v>
                      </c:pt>
                      <c:pt idx="3348">
                        <c:v>2044.48</c:v>
                      </c:pt>
                      <c:pt idx="3349">
                        <c:v>2045.1</c:v>
                      </c:pt>
                      <c:pt idx="3350">
                        <c:v>2045.71</c:v>
                      </c:pt>
                      <c:pt idx="3351">
                        <c:v>2046.32</c:v>
                      </c:pt>
                      <c:pt idx="3352">
                        <c:v>2046.93</c:v>
                      </c:pt>
                      <c:pt idx="3353">
                        <c:v>2047.54</c:v>
                      </c:pt>
                      <c:pt idx="3354">
                        <c:v>2048.15</c:v>
                      </c:pt>
                      <c:pt idx="3355">
                        <c:v>2048.7600000000002</c:v>
                      </c:pt>
                      <c:pt idx="3356">
                        <c:v>2049.37</c:v>
                      </c:pt>
                      <c:pt idx="3357">
                        <c:v>2049.98</c:v>
                      </c:pt>
                      <c:pt idx="3358">
                        <c:v>2050.59</c:v>
                      </c:pt>
                      <c:pt idx="3359">
                        <c:v>2051.1999999999998</c:v>
                      </c:pt>
                      <c:pt idx="3360">
                        <c:v>2051.81</c:v>
                      </c:pt>
                      <c:pt idx="3361">
                        <c:v>2052.42</c:v>
                      </c:pt>
                      <c:pt idx="3362">
                        <c:v>2053.0300000000002</c:v>
                      </c:pt>
                      <c:pt idx="3363">
                        <c:v>2053.64</c:v>
                      </c:pt>
                      <c:pt idx="3364">
                        <c:v>2054.25</c:v>
                      </c:pt>
                      <c:pt idx="3365">
                        <c:v>2054.86</c:v>
                      </c:pt>
                      <c:pt idx="3366">
                        <c:v>2055.4699999999998</c:v>
                      </c:pt>
                      <c:pt idx="3367">
                        <c:v>2056.08</c:v>
                      </c:pt>
                      <c:pt idx="3368">
                        <c:v>2056.69</c:v>
                      </c:pt>
                      <c:pt idx="3369">
                        <c:v>2057.3000000000002</c:v>
                      </c:pt>
                      <c:pt idx="3370">
                        <c:v>2057.92</c:v>
                      </c:pt>
                      <c:pt idx="3371">
                        <c:v>2058.5300000000002</c:v>
                      </c:pt>
                      <c:pt idx="3372">
                        <c:v>2059.14</c:v>
                      </c:pt>
                      <c:pt idx="3373">
                        <c:v>2059.75</c:v>
                      </c:pt>
                      <c:pt idx="3374">
                        <c:v>2060.36</c:v>
                      </c:pt>
                      <c:pt idx="3375">
                        <c:v>2060.9699999999998</c:v>
                      </c:pt>
                      <c:pt idx="3376">
                        <c:v>2061.58</c:v>
                      </c:pt>
                      <c:pt idx="3377">
                        <c:v>2062.19</c:v>
                      </c:pt>
                      <c:pt idx="3378">
                        <c:v>2062.8000000000002</c:v>
                      </c:pt>
                      <c:pt idx="3379">
                        <c:v>2063.41</c:v>
                      </c:pt>
                      <c:pt idx="3380">
                        <c:v>2064.02</c:v>
                      </c:pt>
                      <c:pt idx="3381">
                        <c:v>2064.63</c:v>
                      </c:pt>
                      <c:pt idx="3382">
                        <c:v>2065.2399999999998</c:v>
                      </c:pt>
                      <c:pt idx="3383">
                        <c:v>2065.85</c:v>
                      </c:pt>
                      <c:pt idx="3384">
                        <c:v>2066.46</c:v>
                      </c:pt>
                      <c:pt idx="3385">
                        <c:v>2067.0700000000002</c:v>
                      </c:pt>
                      <c:pt idx="3386">
                        <c:v>2067.6799999999998</c:v>
                      </c:pt>
                      <c:pt idx="3387">
                        <c:v>2068.29</c:v>
                      </c:pt>
                      <c:pt idx="3388">
                        <c:v>2068.9</c:v>
                      </c:pt>
                      <c:pt idx="3389">
                        <c:v>2069.5100000000002</c:v>
                      </c:pt>
                      <c:pt idx="3390">
                        <c:v>2070.12</c:v>
                      </c:pt>
                      <c:pt idx="3391">
                        <c:v>2070.7399999999998</c:v>
                      </c:pt>
                      <c:pt idx="3392">
                        <c:v>2071.35</c:v>
                      </c:pt>
                      <c:pt idx="3393">
                        <c:v>2071.96</c:v>
                      </c:pt>
                      <c:pt idx="3394">
                        <c:v>2072.5700000000002</c:v>
                      </c:pt>
                      <c:pt idx="3395">
                        <c:v>2073.1799999999998</c:v>
                      </c:pt>
                      <c:pt idx="3396">
                        <c:v>2073.79</c:v>
                      </c:pt>
                      <c:pt idx="3397">
                        <c:v>2074.4</c:v>
                      </c:pt>
                      <c:pt idx="3398">
                        <c:v>2075.0100000000002</c:v>
                      </c:pt>
                      <c:pt idx="3399">
                        <c:v>2075.62</c:v>
                      </c:pt>
                      <c:pt idx="3400">
                        <c:v>2076.23</c:v>
                      </c:pt>
                      <c:pt idx="3401">
                        <c:v>2076.84</c:v>
                      </c:pt>
                      <c:pt idx="3402">
                        <c:v>2077.4499999999998</c:v>
                      </c:pt>
                      <c:pt idx="3403">
                        <c:v>2078.06</c:v>
                      </c:pt>
                      <c:pt idx="3404">
                        <c:v>2078.67</c:v>
                      </c:pt>
                      <c:pt idx="3405">
                        <c:v>2079.2800000000002</c:v>
                      </c:pt>
                      <c:pt idx="3406">
                        <c:v>2079.89</c:v>
                      </c:pt>
                      <c:pt idx="3407">
                        <c:v>2080.5</c:v>
                      </c:pt>
                      <c:pt idx="3408">
                        <c:v>2081.11</c:v>
                      </c:pt>
                      <c:pt idx="3409">
                        <c:v>2081.7199999999998</c:v>
                      </c:pt>
                      <c:pt idx="3410">
                        <c:v>2082.33</c:v>
                      </c:pt>
                      <c:pt idx="3411">
                        <c:v>2082.94</c:v>
                      </c:pt>
                      <c:pt idx="3412">
                        <c:v>2083.56</c:v>
                      </c:pt>
                      <c:pt idx="3413">
                        <c:v>2084.17</c:v>
                      </c:pt>
                      <c:pt idx="3414">
                        <c:v>2084.7800000000002</c:v>
                      </c:pt>
                      <c:pt idx="3415">
                        <c:v>2085.39</c:v>
                      </c:pt>
                      <c:pt idx="3416">
                        <c:v>2086</c:v>
                      </c:pt>
                      <c:pt idx="3417">
                        <c:v>2086.61</c:v>
                      </c:pt>
                      <c:pt idx="3418">
                        <c:v>2087.2199999999998</c:v>
                      </c:pt>
                      <c:pt idx="3419">
                        <c:v>2087.83</c:v>
                      </c:pt>
                      <c:pt idx="3420">
                        <c:v>2088.44</c:v>
                      </c:pt>
                      <c:pt idx="3421">
                        <c:v>2089.0500000000002</c:v>
                      </c:pt>
                      <c:pt idx="3422">
                        <c:v>2089.66</c:v>
                      </c:pt>
                      <c:pt idx="3423">
                        <c:v>2090.27</c:v>
                      </c:pt>
                      <c:pt idx="3424">
                        <c:v>2090.88</c:v>
                      </c:pt>
                      <c:pt idx="3425">
                        <c:v>2091.4899999999998</c:v>
                      </c:pt>
                      <c:pt idx="3426">
                        <c:v>2092.1</c:v>
                      </c:pt>
                      <c:pt idx="3427">
                        <c:v>2092.71</c:v>
                      </c:pt>
                      <c:pt idx="3428">
                        <c:v>2093.3200000000002</c:v>
                      </c:pt>
                      <c:pt idx="3429">
                        <c:v>2093.9299999999998</c:v>
                      </c:pt>
                      <c:pt idx="3430">
                        <c:v>2094.54</c:v>
                      </c:pt>
                      <c:pt idx="3431">
                        <c:v>2095.15</c:v>
                      </c:pt>
                      <c:pt idx="3432">
                        <c:v>2095.7600000000002</c:v>
                      </c:pt>
                      <c:pt idx="3433">
                        <c:v>2096.38</c:v>
                      </c:pt>
                      <c:pt idx="3434">
                        <c:v>2096.9899999999998</c:v>
                      </c:pt>
                      <c:pt idx="3435">
                        <c:v>2097.6</c:v>
                      </c:pt>
                      <c:pt idx="3436">
                        <c:v>2098.21</c:v>
                      </c:pt>
                      <c:pt idx="3437">
                        <c:v>2098.8200000000002</c:v>
                      </c:pt>
                      <c:pt idx="3438">
                        <c:v>2099.4299999999998</c:v>
                      </c:pt>
                      <c:pt idx="3439">
                        <c:v>2100.04</c:v>
                      </c:pt>
                      <c:pt idx="3440">
                        <c:v>2100.65</c:v>
                      </c:pt>
                      <c:pt idx="3441">
                        <c:v>2101.2600000000002</c:v>
                      </c:pt>
                      <c:pt idx="3442">
                        <c:v>2101.87</c:v>
                      </c:pt>
                      <c:pt idx="3443">
                        <c:v>2102.48</c:v>
                      </c:pt>
                      <c:pt idx="3444">
                        <c:v>2103.09</c:v>
                      </c:pt>
                      <c:pt idx="3445">
                        <c:v>2103.6999999999998</c:v>
                      </c:pt>
                      <c:pt idx="3446">
                        <c:v>2104.31</c:v>
                      </c:pt>
                      <c:pt idx="3447">
                        <c:v>2104.92</c:v>
                      </c:pt>
                      <c:pt idx="3448">
                        <c:v>2105.5300000000002</c:v>
                      </c:pt>
                      <c:pt idx="3449">
                        <c:v>2106.14</c:v>
                      </c:pt>
                      <c:pt idx="3450">
                        <c:v>2106.75</c:v>
                      </c:pt>
                      <c:pt idx="3451">
                        <c:v>2107.36</c:v>
                      </c:pt>
                      <c:pt idx="3452">
                        <c:v>2107.9699999999998</c:v>
                      </c:pt>
                      <c:pt idx="3453">
                        <c:v>2108.58</c:v>
                      </c:pt>
                      <c:pt idx="3454">
                        <c:v>2109.1999999999998</c:v>
                      </c:pt>
                      <c:pt idx="3455">
                        <c:v>2109.81</c:v>
                      </c:pt>
                      <c:pt idx="3456">
                        <c:v>2110.42</c:v>
                      </c:pt>
                      <c:pt idx="3457">
                        <c:v>2111.0300000000002</c:v>
                      </c:pt>
                      <c:pt idx="3458">
                        <c:v>2111.64</c:v>
                      </c:pt>
                      <c:pt idx="3459">
                        <c:v>2112.25</c:v>
                      </c:pt>
                      <c:pt idx="3460">
                        <c:v>2112.86</c:v>
                      </c:pt>
                      <c:pt idx="3461">
                        <c:v>2113.4699999999998</c:v>
                      </c:pt>
                      <c:pt idx="3462">
                        <c:v>2114.08</c:v>
                      </c:pt>
                      <c:pt idx="3463">
                        <c:v>2114.69</c:v>
                      </c:pt>
                      <c:pt idx="3464">
                        <c:v>2115.3000000000002</c:v>
                      </c:pt>
                      <c:pt idx="3465">
                        <c:v>2115.91</c:v>
                      </c:pt>
                      <c:pt idx="3466">
                        <c:v>2116.52</c:v>
                      </c:pt>
                      <c:pt idx="3467">
                        <c:v>2117.13</c:v>
                      </c:pt>
                      <c:pt idx="3468">
                        <c:v>2117.7399999999998</c:v>
                      </c:pt>
                      <c:pt idx="3469">
                        <c:v>2118.35</c:v>
                      </c:pt>
                      <c:pt idx="3470">
                        <c:v>2118.96</c:v>
                      </c:pt>
                      <c:pt idx="3471">
                        <c:v>2119.5700000000002</c:v>
                      </c:pt>
                      <c:pt idx="3472">
                        <c:v>2120.1799999999998</c:v>
                      </c:pt>
                      <c:pt idx="3473">
                        <c:v>2120.79</c:v>
                      </c:pt>
                      <c:pt idx="3474">
                        <c:v>2121.4</c:v>
                      </c:pt>
                      <c:pt idx="3475">
                        <c:v>2122.02</c:v>
                      </c:pt>
                      <c:pt idx="3476">
                        <c:v>2122.63</c:v>
                      </c:pt>
                      <c:pt idx="3477">
                        <c:v>2123.2399999999998</c:v>
                      </c:pt>
                      <c:pt idx="3478">
                        <c:v>2123.85</c:v>
                      </c:pt>
                      <c:pt idx="3479">
                        <c:v>2124.46</c:v>
                      </c:pt>
                      <c:pt idx="3480">
                        <c:v>2125.0700000000002</c:v>
                      </c:pt>
                      <c:pt idx="3481">
                        <c:v>2125.6799999999998</c:v>
                      </c:pt>
                      <c:pt idx="3482">
                        <c:v>2126.29</c:v>
                      </c:pt>
                      <c:pt idx="3483">
                        <c:v>2126.9</c:v>
                      </c:pt>
                      <c:pt idx="3484">
                        <c:v>2127.5100000000002</c:v>
                      </c:pt>
                      <c:pt idx="3485">
                        <c:v>2128.12</c:v>
                      </c:pt>
                      <c:pt idx="3486">
                        <c:v>2128.73</c:v>
                      </c:pt>
                      <c:pt idx="3487">
                        <c:v>2129.34</c:v>
                      </c:pt>
                      <c:pt idx="3488">
                        <c:v>2129.9499999999998</c:v>
                      </c:pt>
                      <c:pt idx="3489">
                        <c:v>2130.56</c:v>
                      </c:pt>
                      <c:pt idx="3490">
                        <c:v>2131.17</c:v>
                      </c:pt>
                      <c:pt idx="3491">
                        <c:v>2131.7800000000002</c:v>
                      </c:pt>
                      <c:pt idx="3492">
                        <c:v>2132.39</c:v>
                      </c:pt>
                      <c:pt idx="3493">
                        <c:v>2133</c:v>
                      </c:pt>
                      <c:pt idx="3494">
                        <c:v>2133.61</c:v>
                      </c:pt>
                      <c:pt idx="3495">
                        <c:v>2134.2199999999998</c:v>
                      </c:pt>
                      <c:pt idx="3496">
                        <c:v>2134.84</c:v>
                      </c:pt>
                      <c:pt idx="3497">
                        <c:v>2135.4499999999998</c:v>
                      </c:pt>
                      <c:pt idx="3498">
                        <c:v>2136.06</c:v>
                      </c:pt>
                      <c:pt idx="3499">
                        <c:v>2136.67</c:v>
                      </c:pt>
                      <c:pt idx="3500">
                        <c:v>2137.2800000000002</c:v>
                      </c:pt>
                      <c:pt idx="3501">
                        <c:v>2137.89</c:v>
                      </c:pt>
                      <c:pt idx="3502">
                        <c:v>2138.5</c:v>
                      </c:pt>
                      <c:pt idx="3503">
                        <c:v>2139.11</c:v>
                      </c:pt>
                      <c:pt idx="3504">
                        <c:v>2139.7199999999998</c:v>
                      </c:pt>
                      <c:pt idx="3505">
                        <c:v>2140.33</c:v>
                      </c:pt>
                      <c:pt idx="3506">
                        <c:v>2140.94</c:v>
                      </c:pt>
                      <c:pt idx="3507">
                        <c:v>2141.5500000000002</c:v>
                      </c:pt>
                      <c:pt idx="3508">
                        <c:v>2142.16</c:v>
                      </c:pt>
                      <c:pt idx="3509">
                        <c:v>2142.77</c:v>
                      </c:pt>
                      <c:pt idx="3510">
                        <c:v>2143.38</c:v>
                      </c:pt>
                      <c:pt idx="3511">
                        <c:v>2143.9899999999998</c:v>
                      </c:pt>
                      <c:pt idx="3512">
                        <c:v>2144.6</c:v>
                      </c:pt>
                      <c:pt idx="3513">
                        <c:v>2145.21</c:v>
                      </c:pt>
                      <c:pt idx="3514">
                        <c:v>2145.8200000000002</c:v>
                      </c:pt>
                      <c:pt idx="3515">
                        <c:v>2146.4299999999998</c:v>
                      </c:pt>
                      <c:pt idx="3516">
                        <c:v>2147.04</c:v>
                      </c:pt>
                      <c:pt idx="3517">
                        <c:v>2147.66</c:v>
                      </c:pt>
                      <c:pt idx="3518">
                        <c:v>2148.27</c:v>
                      </c:pt>
                      <c:pt idx="3519">
                        <c:v>2148.88</c:v>
                      </c:pt>
                      <c:pt idx="3520">
                        <c:v>2149.4899999999998</c:v>
                      </c:pt>
                      <c:pt idx="3521">
                        <c:v>2150.1</c:v>
                      </c:pt>
                      <c:pt idx="3522">
                        <c:v>2150.71</c:v>
                      </c:pt>
                      <c:pt idx="3523">
                        <c:v>2151.3200000000002</c:v>
                      </c:pt>
                      <c:pt idx="3524">
                        <c:v>2151.9299999999998</c:v>
                      </c:pt>
                      <c:pt idx="3525">
                        <c:v>2152.54</c:v>
                      </c:pt>
                      <c:pt idx="3526">
                        <c:v>2153.15</c:v>
                      </c:pt>
                      <c:pt idx="3527">
                        <c:v>2153.7600000000002</c:v>
                      </c:pt>
                      <c:pt idx="3528">
                        <c:v>2154.37</c:v>
                      </c:pt>
                      <c:pt idx="3529">
                        <c:v>2154.98</c:v>
                      </c:pt>
                      <c:pt idx="3530">
                        <c:v>2155.59</c:v>
                      </c:pt>
                      <c:pt idx="3531">
                        <c:v>2156.1999999999998</c:v>
                      </c:pt>
                      <c:pt idx="3532">
                        <c:v>2156.81</c:v>
                      </c:pt>
                      <c:pt idx="3533">
                        <c:v>2157.42</c:v>
                      </c:pt>
                      <c:pt idx="3534">
                        <c:v>2158.0300000000002</c:v>
                      </c:pt>
                      <c:pt idx="3535">
                        <c:v>2158.64</c:v>
                      </c:pt>
                      <c:pt idx="3536">
                        <c:v>2159.25</c:v>
                      </c:pt>
                      <c:pt idx="3537">
                        <c:v>2159.86</c:v>
                      </c:pt>
                      <c:pt idx="3538">
                        <c:v>2160.48</c:v>
                      </c:pt>
                      <c:pt idx="3539">
                        <c:v>2161.09</c:v>
                      </c:pt>
                      <c:pt idx="3540">
                        <c:v>2161.6999999999998</c:v>
                      </c:pt>
                      <c:pt idx="3541">
                        <c:v>2162.31</c:v>
                      </c:pt>
                      <c:pt idx="3542">
                        <c:v>2162.92</c:v>
                      </c:pt>
                      <c:pt idx="3543">
                        <c:v>2163.5300000000002</c:v>
                      </c:pt>
                      <c:pt idx="3544">
                        <c:v>2164.14</c:v>
                      </c:pt>
                      <c:pt idx="3545">
                        <c:v>2164.75</c:v>
                      </c:pt>
                      <c:pt idx="3546">
                        <c:v>2165.36</c:v>
                      </c:pt>
                      <c:pt idx="3547">
                        <c:v>2165.9699999999998</c:v>
                      </c:pt>
                      <c:pt idx="3548">
                        <c:v>2166.58</c:v>
                      </c:pt>
                      <c:pt idx="3549">
                        <c:v>2167.19</c:v>
                      </c:pt>
                      <c:pt idx="3550">
                        <c:v>2167.8000000000002</c:v>
                      </c:pt>
                      <c:pt idx="3551">
                        <c:v>2168.41</c:v>
                      </c:pt>
                      <c:pt idx="3552">
                        <c:v>2169.02</c:v>
                      </c:pt>
                      <c:pt idx="3553">
                        <c:v>2169.63</c:v>
                      </c:pt>
                      <c:pt idx="3554">
                        <c:v>2170.2399999999998</c:v>
                      </c:pt>
                      <c:pt idx="3555">
                        <c:v>2170.85</c:v>
                      </c:pt>
                      <c:pt idx="3556">
                        <c:v>2171.46</c:v>
                      </c:pt>
                      <c:pt idx="3557">
                        <c:v>2172.0700000000002</c:v>
                      </c:pt>
                      <c:pt idx="3558">
                        <c:v>2172.6799999999998</c:v>
                      </c:pt>
                      <c:pt idx="3559">
                        <c:v>2173.3000000000002</c:v>
                      </c:pt>
                      <c:pt idx="3560">
                        <c:v>2173.91</c:v>
                      </c:pt>
                      <c:pt idx="3561">
                        <c:v>2174.52</c:v>
                      </c:pt>
                      <c:pt idx="3562">
                        <c:v>2175.13</c:v>
                      </c:pt>
                      <c:pt idx="3563">
                        <c:v>2175.7399999999998</c:v>
                      </c:pt>
                      <c:pt idx="3564">
                        <c:v>2176.35</c:v>
                      </c:pt>
                      <c:pt idx="3565">
                        <c:v>2176.96</c:v>
                      </c:pt>
                      <c:pt idx="3566">
                        <c:v>2177.5700000000002</c:v>
                      </c:pt>
                      <c:pt idx="3567">
                        <c:v>2178.1799999999998</c:v>
                      </c:pt>
                      <c:pt idx="3568">
                        <c:v>2178.79</c:v>
                      </c:pt>
                      <c:pt idx="3569">
                        <c:v>2179.4</c:v>
                      </c:pt>
                      <c:pt idx="3570">
                        <c:v>2180.0100000000002</c:v>
                      </c:pt>
                      <c:pt idx="3571">
                        <c:v>2180.62</c:v>
                      </c:pt>
                      <c:pt idx="3572">
                        <c:v>2181.23</c:v>
                      </c:pt>
                      <c:pt idx="3573">
                        <c:v>2181.84</c:v>
                      </c:pt>
                      <c:pt idx="3574">
                        <c:v>2182.4499999999998</c:v>
                      </c:pt>
                      <c:pt idx="3575">
                        <c:v>2183.06</c:v>
                      </c:pt>
                      <c:pt idx="3576">
                        <c:v>2183.67</c:v>
                      </c:pt>
                      <c:pt idx="3577">
                        <c:v>2184.2800000000002</c:v>
                      </c:pt>
                      <c:pt idx="3578">
                        <c:v>2184.89</c:v>
                      </c:pt>
                      <c:pt idx="3579">
                        <c:v>2185.5</c:v>
                      </c:pt>
                      <c:pt idx="3580">
                        <c:v>2186.12</c:v>
                      </c:pt>
                      <c:pt idx="3581">
                        <c:v>2186.73</c:v>
                      </c:pt>
                      <c:pt idx="3582">
                        <c:v>2187.34</c:v>
                      </c:pt>
                      <c:pt idx="3583">
                        <c:v>2187.9499999999998</c:v>
                      </c:pt>
                      <c:pt idx="3584">
                        <c:v>2188.56</c:v>
                      </c:pt>
                      <c:pt idx="3585">
                        <c:v>2189.17</c:v>
                      </c:pt>
                      <c:pt idx="3586">
                        <c:v>2189.7800000000002</c:v>
                      </c:pt>
                      <c:pt idx="3587">
                        <c:v>2190.39</c:v>
                      </c:pt>
                      <c:pt idx="3588">
                        <c:v>2191</c:v>
                      </c:pt>
                      <c:pt idx="3589">
                        <c:v>2191.61</c:v>
                      </c:pt>
                      <c:pt idx="3590">
                        <c:v>2192.2199999999998</c:v>
                      </c:pt>
                      <c:pt idx="3591">
                        <c:v>2192.83</c:v>
                      </c:pt>
                      <c:pt idx="3592">
                        <c:v>2193.44</c:v>
                      </c:pt>
                      <c:pt idx="3593">
                        <c:v>2194.0500000000002</c:v>
                      </c:pt>
                      <c:pt idx="3594">
                        <c:v>2194.66</c:v>
                      </c:pt>
                      <c:pt idx="3595">
                        <c:v>2195.27</c:v>
                      </c:pt>
                      <c:pt idx="3596">
                        <c:v>2195.88</c:v>
                      </c:pt>
                      <c:pt idx="3597">
                        <c:v>2196.4899999999998</c:v>
                      </c:pt>
                      <c:pt idx="3598">
                        <c:v>2197.1</c:v>
                      </c:pt>
                      <c:pt idx="3599">
                        <c:v>2197.71</c:v>
                      </c:pt>
                      <c:pt idx="3600">
                        <c:v>2198.3200000000002</c:v>
                      </c:pt>
                      <c:pt idx="3601">
                        <c:v>2198.94</c:v>
                      </c:pt>
                      <c:pt idx="3602">
                        <c:v>2199.5500000000002</c:v>
                      </c:pt>
                      <c:pt idx="3603">
                        <c:v>2200.16</c:v>
                      </c:pt>
                      <c:pt idx="3604">
                        <c:v>2200.77</c:v>
                      </c:pt>
                      <c:pt idx="3605">
                        <c:v>2201.38</c:v>
                      </c:pt>
                      <c:pt idx="3606">
                        <c:v>2201.9899999999998</c:v>
                      </c:pt>
                      <c:pt idx="3607">
                        <c:v>2202.6</c:v>
                      </c:pt>
                      <c:pt idx="3608">
                        <c:v>2203.21</c:v>
                      </c:pt>
                      <c:pt idx="3609">
                        <c:v>2203.8200000000002</c:v>
                      </c:pt>
                      <c:pt idx="3610">
                        <c:v>2204.4299999999998</c:v>
                      </c:pt>
                      <c:pt idx="3611">
                        <c:v>2205.04</c:v>
                      </c:pt>
                      <c:pt idx="3612">
                        <c:v>2205.65</c:v>
                      </c:pt>
                      <c:pt idx="3613">
                        <c:v>2206.2600000000002</c:v>
                      </c:pt>
                      <c:pt idx="3614">
                        <c:v>2206.87</c:v>
                      </c:pt>
                      <c:pt idx="3615">
                        <c:v>2207.48</c:v>
                      </c:pt>
                      <c:pt idx="3616">
                        <c:v>2208.09</c:v>
                      </c:pt>
                      <c:pt idx="3617">
                        <c:v>2208.6999999999998</c:v>
                      </c:pt>
                      <c:pt idx="3618">
                        <c:v>2209.31</c:v>
                      </c:pt>
                      <c:pt idx="3619">
                        <c:v>2209.92</c:v>
                      </c:pt>
                      <c:pt idx="3620">
                        <c:v>2210.5300000000002</c:v>
                      </c:pt>
                      <c:pt idx="3621">
                        <c:v>2211.14</c:v>
                      </c:pt>
                      <c:pt idx="3622">
                        <c:v>2211.7600000000002</c:v>
                      </c:pt>
                      <c:pt idx="3623">
                        <c:v>2212.37</c:v>
                      </c:pt>
                      <c:pt idx="3624">
                        <c:v>2212.98</c:v>
                      </c:pt>
                      <c:pt idx="3625">
                        <c:v>2213.59</c:v>
                      </c:pt>
                      <c:pt idx="3626">
                        <c:v>2214.1999999999998</c:v>
                      </c:pt>
                      <c:pt idx="3627">
                        <c:v>2214.81</c:v>
                      </c:pt>
                      <c:pt idx="3628">
                        <c:v>2215.42</c:v>
                      </c:pt>
                      <c:pt idx="3629">
                        <c:v>2216.0300000000002</c:v>
                      </c:pt>
                      <c:pt idx="3630">
                        <c:v>2216.64</c:v>
                      </c:pt>
                      <c:pt idx="3631">
                        <c:v>2217.25</c:v>
                      </c:pt>
                      <c:pt idx="3632">
                        <c:v>2217.86</c:v>
                      </c:pt>
                      <c:pt idx="3633">
                        <c:v>2218.4699999999998</c:v>
                      </c:pt>
                      <c:pt idx="3634">
                        <c:v>2219.08</c:v>
                      </c:pt>
                      <c:pt idx="3635">
                        <c:v>2219.69</c:v>
                      </c:pt>
                      <c:pt idx="3636">
                        <c:v>2220.3000000000002</c:v>
                      </c:pt>
                      <c:pt idx="3637">
                        <c:v>2220.91</c:v>
                      </c:pt>
                      <c:pt idx="3638">
                        <c:v>2221.52</c:v>
                      </c:pt>
                      <c:pt idx="3639">
                        <c:v>2222.13</c:v>
                      </c:pt>
                      <c:pt idx="3640">
                        <c:v>2222.7399999999998</c:v>
                      </c:pt>
                      <c:pt idx="3641">
                        <c:v>2223.35</c:v>
                      </c:pt>
                      <c:pt idx="3642">
                        <c:v>2223.96</c:v>
                      </c:pt>
                      <c:pt idx="3643">
                        <c:v>2224.58</c:v>
                      </c:pt>
                      <c:pt idx="3644">
                        <c:v>2225.19</c:v>
                      </c:pt>
                      <c:pt idx="3645">
                        <c:v>2225.8000000000002</c:v>
                      </c:pt>
                      <c:pt idx="3646">
                        <c:v>2226.41</c:v>
                      </c:pt>
                      <c:pt idx="3647">
                        <c:v>2227.02</c:v>
                      </c:pt>
                      <c:pt idx="3648">
                        <c:v>2227.63</c:v>
                      </c:pt>
                      <c:pt idx="3649">
                        <c:v>2228.2399999999998</c:v>
                      </c:pt>
                      <c:pt idx="3650">
                        <c:v>2228.85</c:v>
                      </c:pt>
                      <c:pt idx="3651">
                        <c:v>2229.46</c:v>
                      </c:pt>
                      <c:pt idx="3652">
                        <c:v>2230.0700000000002</c:v>
                      </c:pt>
                      <c:pt idx="3653">
                        <c:v>2230.6799999999998</c:v>
                      </c:pt>
                      <c:pt idx="3654">
                        <c:v>2231.29</c:v>
                      </c:pt>
                      <c:pt idx="3655">
                        <c:v>2231.9</c:v>
                      </c:pt>
                      <c:pt idx="3656">
                        <c:v>2232.5100000000002</c:v>
                      </c:pt>
                      <c:pt idx="3657">
                        <c:v>2233.12</c:v>
                      </c:pt>
                      <c:pt idx="3658">
                        <c:v>2233.73</c:v>
                      </c:pt>
                      <c:pt idx="3659">
                        <c:v>2234.34</c:v>
                      </c:pt>
                      <c:pt idx="3660">
                        <c:v>2234.9499999999998</c:v>
                      </c:pt>
                      <c:pt idx="3661">
                        <c:v>2235.56</c:v>
                      </c:pt>
                      <c:pt idx="3662">
                        <c:v>2236.17</c:v>
                      </c:pt>
                      <c:pt idx="3663">
                        <c:v>2236.7800000000002</c:v>
                      </c:pt>
                      <c:pt idx="3664">
                        <c:v>2237.4</c:v>
                      </c:pt>
                      <c:pt idx="3665">
                        <c:v>2238.0100000000002</c:v>
                      </c:pt>
                      <c:pt idx="3666">
                        <c:v>2238.62</c:v>
                      </c:pt>
                      <c:pt idx="3667">
                        <c:v>2239.23</c:v>
                      </c:pt>
                      <c:pt idx="3668">
                        <c:v>2239.84</c:v>
                      </c:pt>
                      <c:pt idx="3669">
                        <c:v>2240.4499999999998</c:v>
                      </c:pt>
                      <c:pt idx="3670">
                        <c:v>2241.06</c:v>
                      </c:pt>
                      <c:pt idx="3671">
                        <c:v>2241.67</c:v>
                      </c:pt>
                      <c:pt idx="3672">
                        <c:v>2242.2800000000002</c:v>
                      </c:pt>
                      <c:pt idx="3673">
                        <c:v>2242.89</c:v>
                      </c:pt>
                      <c:pt idx="3674">
                        <c:v>2243.5</c:v>
                      </c:pt>
                      <c:pt idx="3675">
                        <c:v>2244.11</c:v>
                      </c:pt>
                      <c:pt idx="3676">
                        <c:v>2244.7199999999998</c:v>
                      </c:pt>
                      <c:pt idx="3677">
                        <c:v>2245.33</c:v>
                      </c:pt>
                      <c:pt idx="3678">
                        <c:v>2245.94</c:v>
                      </c:pt>
                      <c:pt idx="3679">
                        <c:v>2246.5500000000002</c:v>
                      </c:pt>
                      <c:pt idx="3680">
                        <c:v>2247.16</c:v>
                      </c:pt>
                      <c:pt idx="3681">
                        <c:v>2247.77</c:v>
                      </c:pt>
                      <c:pt idx="3682">
                        <c:v>2248.38</c:v>
                      </c:pt>
                      <c:pt idx="3683">
                        <c:v>2248.9899999999998</c:v>
                      </c:pt>
                      <c:pt idx="3684">
                        <c:v>2249.6</c:v>
                      </c:pt>
                      <c:pt idx="3685">
                        <c:v>2250.2199999999998</c:v>
                      </c:pt>
                      <c:pt idx="3686">
                        <c:v>2250.83</c:v>
                      </c:pt>
                      <c:pt idx="3687">
                        <c:v>2251.44</c:v>
                      </c:pt>
                      <c:pt idx="3688">
                        <c:v>2252.0500000000002</c:v>
                      </c:pt>
                      <c:pt idx="3689">
                        <c:v>2252.66</c:v>
                      </c:pt>
                      <c:pt idx="3690">
                        <c:v>2253.27</c:v>
                      </c:pt>
                      <c:pt idx="3691">
                        <c:v>2253.88</c:v>
                      </c:pt>
                      <c:pt idx="3692">
                        <c:v>2254.4899999999998</c:v>
                      </c:pt>
                      <c:pt idx="3693">
                        <c:v>2255.1</c:v>
                      </c:pt>
                      <c:pt idx="3694">
                        <c:v>2255.71</c:v>
                      </c:pt>
                      <c:pt idx="3695">
                        <c:v>2256.3200000000002</c:v>
                      </c:pt>
                      <c:pt idx="3696">
                        <c:v>2256.9299999999998</c:v>
                      </c:pt>
                      <c:pt idx="3697">
                        <c:v>2257.54</c:v>
                      </c:pt>
                      <c:pt idx="3698">
                        <c:v>2258.15</c:v>
                      </c:pt>
                      <c:pt idx="3699">
                        <c:v>2258.7600000000002</c:v>
                      </c:pt>
                      <c:pt idx="3700">
                        <c:v>2259.37</c:v>
                      </c:pt>
                      <c:pt idx="3701">
                        <c:v>2259.98</c:v>
                      </c:pt>
                      <c:pt idx="3702">
                        <c:v>2260.59</c:v>
                      </c:pt>
                      <c:pt idx="3703">
                        <c:v>2261.1999999999998</c:v>
                      </c:pt>
                      <c:pt idx="3704">
                        <c:v>2261.81</c:v>
                      </c:pt>
                      <c:pt idx="3705">
                        <c:v>2262.42</c:v>
                      </c:pt>
                      <c:pt idx="3706">
                        <c:v>2263.04</c:v>
                      </c:pt>
                      <c:pt idx="3707">
                        <c:v>2263.65</c:v>
                      </c:pt>
                      <c:pt idx="3708">
                        <c:v>2264.2600000000002</c:v>
                      </c:pt>
                      <c:pt idx="3709">
                        <c:v>2264.87</c:v>
                      </c:pt>
                      <c:pt idx="3710">
                        <c:v>2265.48</c:v>
                      </c:pt>
                      <c:pt idx="3711">
                        <c:v>2266.09</c:v>
                      </c:pt>
                      <c:pt idx="3712">
                        <c:v>2266.6999999999998</c:v>
                      </c:pt>
                      <c:pt idx="3713">
                        <c:v>2267.31</c:v>
                      </c:pt>
                      <c:pt idx="3714">
                        <c:v>2267.92</c:v>
                      </c:pt>
                      <c:pt idx="3715">
                        <c:v>2268.5300000000002</c:v>
                      </c:pt>
                      <c:pt idx="3716">
                        <c:v>2269.14</c:v>
                      </c:pt>
                      <c:pt idx="3717">
                        <c:v>2269.75</c:v>
                      </c:pt>
                      <c:pt idx="3718">
                        <c:v>2270.36</c:v>
                      </c:pt>
                      <c:pt idx="3719">
                        <c:v>2270.9699999999998</c:v>
                      </c:pt>
                      <c:pt idx="3720">
                        <c:v>2271.58</c:v>
                      </c:pt>
                      <c:pt idx="3721">
                        <c:v>2272.19</c:v>
                      </c:pt>
                      <c:pt idx="3722">
                        <c:v>2272.8000000000002</c:v>
                      </c:pt>
                      <c:pt idx="3723">
                        <c:v>2273.41</c:v>
                      </c:pt>
                      <c:pt idx="3724">
                        <c:v>2274.02</c:v>
                      </c:pt>
                      <c:pt idx="3725">
                        <c:v>2274.63</c:v>
                      </c:pt>
                      <c:pt idx="3726">
                        <c:v>2275.2399999999998</c:v>
                      </c:pt>
                      <c:pt idx="3727">
                        <c:v>2275.86</c:v>
                      </c:pt>
                      <c:pt idx="3728">
                        <c:v>2276.4699999999998</c:v>
                      </c:pt>
                      <c:pt idx="3729">
                        <c:v>2277.08</c:v>
                      </c:pt>
                      <c:pt idx="3730">
                        <c:v>2277.69</c:v>
                      </c:pt>
                      <c:pt idx="3731">
                        <c:v>2278.3000000000002</c:v>
                      </c:pt>
                      <c:pt idx="3732">
                        <c:v>2278.91</c:v>
                      </c:pt>
                      <c:pt idx="3733">
                        <c:v>2279.52</c:v>
                      </c:pt>
                      <c:pt idx="3734">
                        <c:v>2280.13</c:v>
                      </c:pt>
                      <c:pt idx="3735">
                        <c:v>2280.7399999999998</c:v>
                      </c:pt>
                      <c:pt idx="3736">
                        <c:v>2281.35</c:v>
                      </c:pt>
                      <c:pt idx="3737">
                        <c:v>2281.96</c:v>
                      </c:pt>
                      <c:pt idx="3738">
                        <c:v>2282.5700000000002</c:v>
                      </c:pt>
                      <c:pt idx="3739">
                        <c:v>2283.1799999999998</c:v>
                      </c:pt>
                      <c:pt idx="3740">
                        <c:v>2283.79</c:v>
                      </c:pt>
                      <c:pt idx="3741">
                        <c:v>2284.4</c:v>
                      </c:pt>
                      <c:pt idx="3742">
                        <c:v>2285.0100000000002</c:v>
                      </c:pt>
                      <c:pt idx="3743">
                        <c:v>2285.62</c:v>
                      </c:pt>
                      <c:pt idx="3744">
                        <c:v>2286.23</c:v>
                      </c:pt>
                      <c:pt idx="3745">
                        <c:v>2286.84</c:v>
                      </c:pt>
                      <c:pt idx="3746">
                        <c:v>2287.4499999999998</c:v>
                      </c:pt>
                      <c:pt idx="3747">
                        <c:v>2288.06</c:v>
                      </c:pt>
                      <c:pt idx="3748">
                        <c:v>2288.6799999999998</c:v>
                      </c:pt>
                      <c:pt idx="3749">
                        <c:v>2289.29</c:v>
                      </c:pt>
                      <c:pt idx="3750">
                        <c:v>2289.9</c:v>
                      </c:pt>
                      <c:pt idx="3751">
                        <c:v>2290.5100000000002</c:v>
                      </c:pt>
                      <c:pt idx="3752">
                        <c:v>2291.12</c:v>
                      </c:pt>
                      <c:pt idx="3753">
                        <c:v>2291.73</c:v>
                      </c:pt>
                      <c:pt idx="3754">
                        <c:v>2292.34</c:v>
                      </c:pt>
                      <c:pt idx="3755">
                        <c:v>2292.9499999999998</c:v>
                      </c:pt>
                      <c:pt idx="3756">
                        <c:v>2293.56</c:v>
                      </c:pt>
                      <c:pt idx="3757">
                        <c:v>2294.17</c:v>
                      </c:pt>
                      <c:pt idx="3758">
                        <c:v>2294.7800000000002</c:v>
                      </c:pt>
                      <c:pt idx="3759">
                        <c:v>2295.39</c:v>
                      </c:pt>
                      <c:pt idx="3760">
                        <c:v>2296</c:v>
                      </c:pt>
                      <c:pt idx="3761">
                        <c:v>2296.61</c:v>
                      </c:pt>
                      <c:pt idx="3762">
                        <c:v>2297.2199999999998</c:v>
                      </c:pt>
                      <c:pt idx="3763">
                        <c:v>2297.83</c:v>
                      </c:pt>
                      <c:pt idx="3764">
                        <c:v>2298.44</c:v>
                      </c:pt>
                      <c:pt idx="3765">
                        <c:v>2299.0500000000002</c:v>
                      </c:pt>
                      <c:pt idx="3766">
                        <c:v>2299.66</c:v>
                      </c:pt>
                      <c:pt idx="3767">
                        <c:v>2300.27</c:v>
                      </c:pt>
                      <c:pt idx="3768">
                        <c:v>2300.88</c:v>
                      </c:pt>
                      <c:pt idx="3769">
                        <c:v>2301.5</c:v>
                      </c:pt>
                      <c:pt idx="3770">
                        <c:v>2302.11</c:v>
                      </c:pt>
                      <c:pt idx="3771">
                        <c:v>2302.7199999999998</c:v>
                      </c:pt>
                      <c:pt idx="3772">
                        <c:v>2303.33</c:v>
                      </c:pt>
                      <c:pt idx="3773">
                        <c:v>2303.94</c:v>
                      </c:pt>
                      <c:pt idx="3774">
                        <c:v>2304.5500000000002</c:v>
                      </c:pt>
                      <c:pt idx="3775">
                        <c:v>2305.16</c:v>
                      </c:pt>
                      <c:pt idx="3776">
                        <c:v>2305.77</c:v>
                      </c:pt>
                      <c:pt idx="3777">
                        <c:v>2306.38</c:v>
                      </c:pt>
                      <c:pt idx="3778">
                        <c:v>2306.9899999999998</c:v>
                      </c:pt>
                      <c:pt idx="3779">
                        <c:v>2307.6</c:v>
                      </c:pt>
                      <c:pt idx="3780">
                        <c:v>2308.21</c:v>
                      </c:pt>
                      <c:pt idx="3781">
                        <c:v>2308.8200000000002</c:v>
                      </c:pt>
                      <c:pt idx="3782">
                        <c:v>2309.4299999999998</c:v>
                      </c:pt>
                      <c:pt idx="3783">
                        <c:v>2310.04</c:v>
                      </c:pt>
                      <c:pt idx="3784">
                        <c:v>2310.65</c:v>
                      </c:pt>
                      <c:pt idx="3785">
                        <c:v>2311.2600000000002</c:v>
                      </c:pt>
                      <c:pt idx="3786">
                        <c:v>2311.87</c:v>
                      </c:pt>
                      <c:pt idx="3787">
                        <c:v>2312.48</c:v>
                      </c:pt>
                      <c:pt idx="3788">
                        <c:v>2313.09</c:v>
                      </c:pt>
                      <c:pt idx="3789">
                        <c:v>2313.6999999999998</c:v>
                      </c:pt>
                      <c:pt idx="3790">
                        <c:v>2314.3200000000002</c:v>
                      </c:pt>
                      <c:pt idx="3791">
                        <c:v>2314.9299999999998</c:v>
                      </c:pt>
                      <c:pt idx="3792">
                        <c:v>2315.54</c:v>
                      </c:pt>
                      <c:pt idx="3793">
                        <c:v>2316.15</c:v>
                      </c:pt>
                      <c:pt idx="3794">
                        <c:v>2316.7600000000002</c:v>
                      </c:pt>
                      <c:pt idx="3795">
                        <c:v>2317.37</c:v>
                      </c:pt>
                      <c:pt idx="3796">
                        <c:v>2317.98</c:v>
                      </c:pt>
                      <c:pt idx="3797">
                        <c:v>2318.59</c:v>
                      </c:pt>
                      <c:pt idx="3798">
                        <c:v>2319.1999999999998</c:v>
                      </c:pt>
                      <c:pt idx="3799">
                        <c:v>2319.81</c:v>
                      </c:pt>
                      <c:pt idx="3800">
                        <c:v>2320.42</c:v>
                      </c:pt>
                      <c:pt idx="3801">
                        <c:v>2321.0300000000002</c:v>
                      </c:pt>
                      <c:pt idx="3802">
                        <c:v>2321.64</c:v>
                      </c:pt>
                      <c:pt idx="3803">
                        <c:v>2322.25</c:v>
                      </c:pt>
                      <c:pt idx="3804">
                        <c:v>2322.86</c:v>
                      </c:pt>
                      <c:pt idx="3805">
                        <c:v>2323.4699999999998</c:v>
                      </c:pt>
                      <c:pt idx="3806">
                        <c:v>2324.08</c:v>
                      </c:pt>
                      <c:pt idx="3807">
                        <c:v>2324.69</c:v>
                      </c:pt>
                      <c:pt idx="3808">
                        <c:v>2325.3000000000002</c:v>
                      </c:pt>
                      <c:pt idx="3809">
                        <c:v>2325.91</c:v>
                      </c:pt>
                      <c:pt idx="3810">
                        <c:v>2326.52</c:v>
                      </c:pt>
                      <c:pt idx="3811">
                        <c:v>2327.14</c:v>
                      </c:pt>
                      <c:pt idx="3812">
                        <c:v>2327.75</c:v>
                      </c:pt>
                      <c:pt idx="3813">
                        <c:v>2328.36</c:v>
                      </c:pt>
                      <c:pt idx="3814">
                        <c:v>2328.9699999999998</c:v>
                      </c:pt>
                      <c:pt idx="3815">
                        <c:v>2329.58</c:v>
                      </c:pt>
                      <c:pt idx="3816">
                        <c:v>2330.19</c:v>
                      </c:pt>
                      <c:pt idx="3817">
                        <c:v>2330.8000000000002</c:v>
                      </c:pt>
                      <c:pt idx="3818">
                        <c:v>2331.41</c:v>
                      </c:pt>
                      <c:pt idx="3819">
                        <c:v>2332.02</c:v>
                      </c:pt>
                      <c:pt idx="3820">
                        <c:v>2332.63</c:v>
                      </c:pt>
                      <c:pt idx="3821">
                        <c:v>2333.2399999999998</c:v>
                      </c:pt>
                      <c:pt idx="3822">
                        <c:v>2333.85</c:v>
                      </c:pt>
                      <c:pt idx="3823">
                        <c:v>2334.46</c:v>
                      </c:pt>
                      <c:pt idx="3824">
                        <c:v>2335.0700000000002</c:v>
                      </c:pt>
                      <c:pt idx="3825">
                        <c:v>2335.6799999999998</c:v>
                      </c:pt>
                      <c:pt idx="3826">
                        <c:v>2336.29</c:v>
                      </c:pt>
                      <c:pt idx="3827">
                        <c:v>2336.9</c:v>
                      </c:pt>
                      <c:pt idx="3828">
                        <c:v>2337.5100000000002</c:v>
                      </c:pt>
                      <c:pt idx="3829">
                        <c:v>2338.12</c:v>
                      </c:pt>
                      <c:pt idx="3830">
                        <c:v>2338.73</c:v>
                      </c:pt>
                      <c:pt idx="3831">
                        <c:v>2339.34</c:v>
                      </c:pt>
                      <c:pt idx="3832">
                        <c:v>2339.96</c:v>
                      </c:pt>
                      <c:pt idx="3833">
                        <c:v>2340.5700000000002</c:v>
                      </c:pt>
                      <c:pt idx="3834">
                        <c:v>2341.1799999999998</c:v>
                      </c:pt>
                      <c:pt idx="3835">
                        <c:v>2341.79</c:v>
                      </c:pt>
                      <c:pt idx="3836">
                        <c:v>2342.4</c:v>
                      </c:pt>
                      <c:pt idx="3837">
                        <c:v>2343.0100000000002</c:v>
                      </c:pt>
                      <c:pt idx="3838">
                        <c:v>2343.62</c:v>
                      </c:pt>
                      <c:pt idx="3839">
                        <c:v>2344.23</c:v>
                      </c:pt>
                      <c:pt idx="3840">
                        <c:v>2344.84</c:v>
                      </c:pt>
                      <c:pt idx="3841">
                        <c:v>2345.4499999999998</c:v>
                      </c:pt>
                      <c:pt idx="3842">
                        <c:v>2346.06</c:v>
                      </c:pt>
                      <c:pt idx="3843">
                        <c:v>2346.67</c:v>
                      </c:pt>
                      <c:pt idx="3844">
                        <c:v>2347.2800000000002</c:v>
                      </c:pt>
                      <c:pt idx="3845">
                        <c:v>2347.89</c:v>
                      </c:pt>
                      <c:pt idx="3846">
                        <c:v>2348.5</c:v>
                      </c:pt>
                      <c:pt idx="3847">
                        <c:v>2349.11</c:v>
                      </c:pt>
                      <c:pt idx="3848">
                        <c:v>2349.7199999999998</c:v>
                      </c:pt>
                      <c:pt idx="3849">
                        <c:v>2350.33</c:v>
                      </c:pt>
                      <c:pt idx="3850">
                        <c:v>2350.94</c:v>
                      </c:pt>
                      <c:pt idx="3851">
                        <c:v>2351.5500000000002</c:v>
                      </c:pt>
                      <c:pt idx="3852">
                        <c:v>2352.16</c:v>
                      </c:pt>
                      <c:pt idx="3853">
                        <c:v>2352.7800000000002</c:v>
                      </c:pt>
                      <c:pt idx="3854">
                        <c:v>2353.39</c:v>
                      </c:pt>
                      <c:pt idx="3855">
                        <c:v>2354</c:v>
                      </c:pt>
                      <c:pt idx="3856">
                        <c:v>2354.61</c:v>
                      </c:pt>
                      <c:pt idx="3857">
                        <c:v>2355.2199999999998</c:v>
                      </c:pt>
                      <c:pt idx="3858">
                        <c:v>2355.83</c:v>
                      </c:pt>
                      <c:pt idx="3859">
                        <c:v>2356.44</c:v>
                      </c:pt>
                      <c:pt idx="3860">
                        <c:v>2357.0500000000002</c:v>
                      </c:pt>
                      <c:pt idx="3861">
                        <c:v>2357.66</c:v>
                      </c:pt>
                      <c:pt idx="3862">
                        <c:v>2358.27</c:v>
                      </c:pt>
                      <c:pt idx="3863">
                        <c:v>2358.88</c:v>
                      </c:pt>
                      <c:pt idx="3864">
                        <c:v>2359.4899999999998</c:v>
                      </c:pt>
                      <c:pt idx="3865">
                        <c:v>2360.1</c:v>
                      </c:pt>
                      <c:pt idx="3866">
                        <c:v>2360.71</c:v>
                      </c:pt>
                      <c:pt idx="3867">
                        <c:v>2361.3200000000002</c:v>
                      </c:pt>
                      <c:pt idx="3868">
                        <c:v>2361.9299999999998</c:v>
                      </c:pt>
                      <c:pt idx="3869">
                        <c:v>2362.54</c:v>
                      </c:pt>
                      <c:pt idx="3870">
                        <c:v>2363.15</c:v>
                      </c:pt>
                      <c:pt idx="3871">
                        <c:v>2363.7600000000002</c:v>
                      </c:pt>
                      <c:pt idx="3872">
                        <c:v>2364.37</c:v>
                      </c:pt>
                      <c:pt idx="3873">
                        <c:v>2364.98</c:v>
                      </c:pt>
                      <c:pt idx="3874">
                        <c:v>2365.6</c:v>
                      </c:pt>
                      <c:pt idx="3875">
                        <c:v>2366.21</c:v>
                      </c:pt>
                      <c:pt idx="3876">
                        <c:v>2366.8200000000002</c:v>
                      </c:pt>
                      <c:pt idx="3877">
                        <c:v>2367.4299999999998</c:v>
                      </c:pt>
                      <c:pt idx="3878">
                        <c:v>2368.04</c:v>
                      </c:pt>
                      <c:pt idx="3879">
                        <c:v>2368.65</c:v>
                      </c:pt>
                      <c:pt idx="3880">
                        <c:v>2369.2600000000002</c:v>
                      </c:pt>
                      <c:pt idx="3881">
                        <c:v>2369.87</c:v>
                      </c:pt>
                      <c:pt idx="3882">
                        <c:v>2370.48</c:v>
                      </c:pt>
                      <c:pt idx="3883">
                        <c:v>2371.09</c:v>
                      </c:pt>
                      <c:pt idx="3884">
                        <c:v>2371.6999999999998</c:v>
                      </c:pt>
                      <c:pt idx="3885">
                        <c:v>2372.31</c:v>
                      </c:pt>
                      <c:pt idx="3886">
                        <c:v>2372.92</c:v>
                      </c:pt>
                      <c:pt idx="3887">
                        <c:v>2373.5300000000002</c:v>
                      </c:pt>
                      <c:pt idx="3888">
                        <c:v>2374.14</c:v>
                      </c:pt>
                      <c:pt idx="3889">
                        <c:v>2374.75</c:v>
                      </c:pt>
                      <c:pt idx="3890">
                        <c:v>2375.36</c:v>
                      </c:pt>
                      <c:pt idx="3891">
                        <c:v>2375.9699999999998</c:v>
                      </c:pt>
                      <c:pt idx="3892">
                        <c:v>2376.58</c:v>
                      </c:pt>
                      <c:pt idx="3893">
                        <c:v>2377.19</c:v>
                      </c:pt>
                      <c:pt idx="3894">
                        <c:v>2377.8000000000002</c:v>
                      </c:pt>
                      <c:pt idx="3895">
                        <c:v>2378.42</c:v>
                      </c:pt>
                      <c:pt idx="3896">
                        <c:v>2379.0300000000002</c:v>
                      </c:pt>
                      <c:pt idx="3897">
                        <c:v>2379.64</c:v>
                      </c:pt>
                      <c:pt idx="3898">
                        <c:v>2380.25</c:v>
                      </c:pt>
                      <c:pt idx="3899">
                        <c:v>2380.86</c:v>
                      </c:pt>
                      <c:pt idx="3900">
                        <c:v>2381.4699999999998</c:v>
                      </c:pt>
                      <c:pt idx="3901">
                        <c:v>2382.08</c:v>
                      </c:pt>
                      <c:pt idx="3902">
                        <c:v>2382.69</c:v>
                      </c:pt>
                      <c:pt idx="3903">
                        <c:v>2383.3000000000002</c:v>
                      </c:pt>
                      <c:pt idx="3904">
                        <c:v>2383.91</c:v>
                      </c:pt>
                      <c:pt idx="3905">
                        <c:v>2384.52</c:v>
                      </c:pt>
                      <c:pt idx="3906">
                        <c:v>2385.13</c:v>
                      </c:pt>
                      <c:pt idx="3907">
                        <c:v>2385.7399999999998</c:v>
                      </c:pt>
                      <c:pt idx="3908">
                        <c:v>2386.35</c:v>
                      </c:pt>
                      <c:pt idx="3909">
                        <c:v>2386.96</c:v>
                      </c:pt>
                      <c:pt idx="3910">
                        <c:v>2387.5700000000002</c:v>
                      </c:pt>
                      <c:pt idx="3911">
                        <c:v>2388.1799999999998</c:v>
                      </c:pt>
                      <c:pt idx="3912">
                        <c:v>2388.79</c:v>
                      </c:pt>
                      <c:pt idx="3913">
                        <c:v>2389.4</c:v>
                      </c:pt>
                      <c:pt idx="3914">
                        <c:v>2390.0100000000002</c:v>
                      </c:pt>
                      <c:pt idx="3915">
                        <c:v>2390.62</c:v>
                      </c:pt>
                      <c:pt idx="3916">
                        <c:v>2391.2399999999998</c:v>
                      </c:pt>
                      <c:pt idx="3917">
                        <c:v>2391.85</c:v>
                      </c:pt>
                      <c:pt idx="3918">
                        <c:v>2392.46</c:v>
                      </c:pt>
                      <c:pt idx="3919">
                        <c:v>2393.0700000000002</c:v>
                      </c:pt>
                      <c:pt idx="3920">
                        <c:v>2393.6799999999998</c:v>
                      </c:pt>
                      <c:pt idx="3921">
                        <c:v>2394.29</c:v>
                      </c:pt>
                      <c:pt idx="3922">
                        <c:v>2394.9</c:v>
                      </c:pt>
                      <c:pt idx="3923">
                        <c:v>2395.5100000000002</c:v>
                      </c:pt>
                      <c:pt idx="3924">
                        <c:v>2396.12</c:v>
                      </c:pt>
                      <c:pt idx="3925">
                        <c:v>2396.73</c:v>
                      </c:pt>
                      <c:pt idx="3926">
                        <c:v>2397.34</c:v>
                      </c:pt>
                      <c:pt idx="3927">
                        <c:v>2397.9499999999998</c:v>
                      </c:pt>
                      <c:pt idx="3928">
                        <c:v>2398.56</c:v>
                      </c:pt>
                      <c:pt idx="3929">
                        <c:v>2399.17</c:v>
                      </c:pt>
                      <c:pt idx="3930">
                        <c:v>2399.7800000000002</c:v>
                      </c:pt>
                      <c:pt idx="3931">
                        <c:v>2400.39</c:v>
                      </c:pt>
                      <c:pt idx="3932">
                        <c:v>2401</c:v>
                      </c:pt>
                      <c:pt idx="3933">
                        <c:v>2401.61</c:v>
                      </c:pt>
                      <c:pt idx="3934">
                        <c:v>2402.2199999999998</c:v>
                      </c:pt>
                      <c:pt idx="3935">
                        <c:v>2402.83</c:v>
                      </c:pt>
                      <c:pt idx="3936">
                        <c:v>2403.44</c:v>
                      </c:pt>
                      <c:pt idx="3937">
                        <c:v>2404.06</c:v>
                      </c:pt>
                      <c:pt idx="3938">
                        <c:v>2404.67</c:v>
                      </c:pt>
                      <c:pt idx="3939">
                        <c:v>2405.2800000000002</c:v>
                      </c:pt>
                      <c:pt idx="3940">
                        <c:v>2405.89</c:v>
                      </c:pt>
                      <c:pt idx="3941">
                        <c:v>2406.5</c:v>
                      </c:pt>
                      <c:pt idx="3942">
                        <c:v>2407.11</c:v>
                      </c:pt>
                      <c:pt idx="3943">
                        <c:v>2407.7199999999998</c:v>
                      </c:pt>
                      <c:pt idx="3944">
                        <c:v>2408.33</c:v>
                      </c:pt>
                      <c:pt idx="3945">
                        <c:v>2408.94</c:v>
                      </c:pt>
                      <c:pt idx="3946">
                        <c:v>2409.5500000000002</c:v>
                      </c:pt>
                      <c:pt idx="3947">
                        <c:v>2410.16</c:v>
                      </c:pt>
                      <c:pt idx="3948">
                        <c:v>2410.77</c:v>
                      </c:pt>
                      <c:pt idx="3949">
                        <c:v>2411.38</c:v>
                      </c:pt>
                      <c:pt idx="3950">
                        <c:v>2411.9899999999998</c:v>
                      </c:pt>
                      <c:pt idx="3951">
                        <c:v>2412.6</c:v>
                      </c:pt>
                      <c:pt idx="3952">
                        <c:v>2413.21</c:v>
                      </c:pt>
                      <c:pt idx="3953">
                        <c:v>2413.8200000000002</c:v>
                      </c:pt>
                      <c:pt idx="3954">
                        <c:v>2414.4299999999998</c:v>
                      </c:pt>
                      <c:pt idx="3955">
                        <c:v>2415.04</c:v>
                      </c:pt>
                      <c:pt idx="3956">
                        <c:v>2415.65</c:v>
                      </c:pt>
                      <c:pt idx="3957">
                        <c:v>2416.2600000000002</c:v>
                      </c:pt>
                      <c:pt idx="3958">
                        <c:v>2416.88</c:v>
                      </c:pt>
                      <c:pt idx="3959">
                        <c:v>2417.4899999999998</c:v>
                      </c:pt>
                      <c:pt idx="3960">
                        <c:v>2418.1</c:v>
                      </c:pt>
                      <c:pt idx="3961">
                        <c:v>2418.71</c:v>
                      </c:pt>
                      <c:pt idx="3962">
                        <c:v>2419.3200000000002</c:v>
                      </c:pt>
                      <c:pt idx="3963">
                        <c:v>2419.9299999999998</c:v>
                      </c:pt>
                      <c:pt idx="3964">
                        <c:v>2420.54</c:v>
                      </c:pt>
                      <c:pt idx="3965">
                        <c:v>2421.15</c:v>
                      </c:pt>
                      <c:pt idx="3966">
                        <c:v>2421.7600000000002</c:v>
                      </c:pt>
                      <c:pt idx="3967">
                        <c:v>2422.37</c:v>
                      </c:pt>
                      <c:pt idx="3968">
                        <c:v>2422.98</c:v>
                      </c:pt>
                      <c:pt idx="3969">
                        <c:v>2423.59</c:v>
                      </c:pt>
                      <c:pt idx="3970">
                        <c:v>2424.1999999999998</c:v>
                      </c:pt>
                      <c:pt idx="3971">
                        <c:v>2424.81</c:v>
                      </c:pt>
                      <c:pt idx="3972">
                        <c:v>2425.42</c:v>
                      </c:pt>
                      <c:pt idx="3973">
                        <c:v>2426.0300000000002</c:v>
                      </c:pt>
                      <c:pt idx="3974">
                        <c:v>2426.64</c:v>
                      </c:pt>
                      <c:pt idx="3975">
                        <c:v>2427.25</c:v>
                      </c:pt>
                      <c:pt idx="3976">
                        <c:v>2427.86</c:v>
                      </c:pt>
                      <c:pt idx="3977">
                        <c:v>2428.4699999999998</c:v>
                      </c:pt>
                      <c:pt idx="3978">
                        <c:v>2429.08</c:v>
                      </c:pt>
                      <c:pt idx="3979">
                        <c:v>2429.6999999999998</c:v>
                      </c:pt>
                      <c:pt idx="3980">
                        <c:v>2430.31</c:v>
                      </c:pt>
                      <c:pt idx="3981">
                        <c:v>2430.92</c:v>
                      </c:pt>
                      <c:pt idx="3982">
                        <c:v>2431.5300000000002</c:v>
                      </c:pt>
                      <c:pt idx="3983">
                        <c:v>2432.14</c:v>
                      </c:pt>
                      <c:pt idx="3984">
                        <c:v>2432.75</c:v>
                      </c:pt>
                      <c:pt idx="3985">
                        <c:v>2433.36</c:v>
                      </c:pt>
                      <c:pt idx="3986">
                        <c:v>2433.9699999999998</c:v>
                      </c:pt>
                      <c:pt idx="3987">
                        <c:v>2434.58</c:v>
                      </c:pt>
                      <c:pt idx="3988">
                        <c:v>2435.19</c:v>
                      </c:pt>
                      <c:pt idx="3989">
                        <c:v>2435.8000000000002</c:v>
                      </c:pt>
                      <c:pt idx="3990">
                        <c:v>2436.41</c:v>
                      </c:pt>
                      <c:pt idx="3991">
                        <c:v>2437.02</c:v>
                      </c:pt>
                      <c:pt idx="3992">
                        <c:v>2437.63</c:v>
                      </c:pt>
                      <c:pt idx="3993">
                        <c:v>2438.2399999999998</c:v>
                      </c:pt>
                      <c:pt idx="3994">
                        <c:v>2438.85</c:v>
                      </c:pt>
                      <c:pt idx="3995">
                        <c:v>2439.46</c:v>
                      </c:pt>
                      <c:pt idx="3996">
                        <c:v>2440.0700000000002</c:v>
                      </c:pt>
                      <c:pt idx="3997">
                        <c:v>2440.6799999999998</c:v>
                      </c:pt>
                      <c:pt idx="3998">
                        <c:v>2441.29</c:v>
                      </c:pt>
                      <c:pt idx="3999">
                        <c:v>2441.9</c:v>
                      </c:pt>
                      <c:pt idx="4000">
                        <c:v>2442.52</c:v>
                      </c:pt>
                      <c:pt idx="4001">
                        <c:v>2443.13</c:v>
                      </c:pt>
                      <c:pt idx="4002">
                        <c:v>2443.7399999999998</c:v>
                      </c:pt>
                      <c:pt idx="4003">
                        <c:v>2444.35</c:v>
                      </c:pt>
                      <c:pt idx="4004">
                        <c:v>2444.96</c:v>
                      </c:pt>
                      <c:pt idx="4005">
                        <c:v>2445.5700000000002</c:v>
                      </c:pt>
                      <c:pt idx="4006">
                        <c:v>2446.1799999999998</c:v>
                      </c:pt>
                      <c:pt idx="4007">
                        <c:v>2446.79</c:v>
                      </c:pt>
                      <c:pt idx="4008">
                        <c:v>2447.4</c:v>
                      </c:pt>
                      <c:pt idx="4009">
                        <c:v>2448.0100000000002</c:v>
                      </c:pt>
                      <c:pt idx="4010">
                        <c:v>2448.62</c:v>
                      </c:pt>
                      <c:pt idx="4011">
                        <c:v>2449.23</c:v>
                      </c:pt>
                      <c:pt idx="4012">
                        <c:v>2449.84</c:v>
                      </c:pt>
                      <c:pt idx="4013">
                        <c:v>2450.4499999999998</c:v>
                      </c:pt>
                      <c:pt idx="4014">
                        <c:v>2451.06</c:v>
                      </c:pt>
                      <c:pt idx="4015">
                        <c:v>2451.67</c:v>
                      </c:pt>
                      <c:pt idx="4016">
                        <c:v>2452.2800000000002</c:v>
                      </c:pt>
                      <c:pt idx="4017">
                        <c:v>2452.89</c:v>
                      </c:pt>
                      <c:pt idx="4018">
                        <c:v>2453.5</c:v>
                      </c:pt>
                      <c:pt idx="4019">
                        <c:v>2454.11</c:v>
                      </c:pt>
                      <c:pt idx="4020">
                        <c:v>2454.7199999999998</c:v>
                      </c:pt>
                      <c:pt idx="4021">
                        <c:v>2455.34</c:v>
                      </c:pt>
                      <c:pt idx="4022">
                        <c:v>2455.9499999999998</c:v>
                      </c:pt>
                      <c:pt idx="4023">
                        <c:v>2456.56</c:v>
                      </c:pt>
                      <c:pt idx="4024">
                        <c:v>2457.17</c:v>
                      </c:pt>
                      <c:pt idx="4025">
                        <c:v>2457.7800000000002</c:v>
                      </c:pt>
                      <c:pt idx="4026">
                        <c:v>2458.39</c:v>
                      </c:pt>
                      <c:pt idx="4027">
                        <c:v>2459</c:v>
                      </c:pt>
                      <c:pt idx="4028">
                        <c:v>2459.61</c:v>
                      </c:pt>
                      <c:pt idx="4029">
                        <c:v>2460.2199999999998</c:v>
                      </c:pt>
                      <c:pt idx="4030">
                        <c:v>2460.83</c:v>
                      </c:pt>
                      <c:pt idx="4031">
                        <c:v>2461.44</c:v>
                      </c:pt>
                      <c:pt idx="4032">
                        <c:v>2462.0500000000002</c:v>
                      </c:pt>
                      <c:pt idx="4033">
                        <c:v>2462.66</c:v>
                      </c:pt>
                      <c:pt idx="4034">
                        <c:v>2463.27</c:v>
                      </c:pt>
                      <c:pt idx="4035">
                        <c:v>2463.88</c:v>
                      </c:pt>
                      <c:pt idx="4036">
                        <c:v>2464.4899999999998</c:v>
                      </c:pt>
                      <c:pt idx="4037">
                        <c:v>2465.1</c:v>
                      </c:pt>
                      <c:pt idx="4038">
                        <c:v>2465.71</c:v>
                      </c:pt>
                      <c:pt idx="4039">
                        <c:v>2466.3200000000002</c:v>
                      </c:pt>
                      <c:pt idx="4040">
                        <c:v>2466.9299999999998</c:v>
                      </c:pt>
                      <c:pt idx="4041">
                        <c:v>2467.54</c:v>
                      </c:pt>
                      <c:pt idx="4042">
                        <c:v>2468.16</c:v>
                      </c:pt>
                      <c:pt idx="4043">
                        <c:v>2468.77</c:v>
                      </c:pt>
                      <c:pt idx="4044">
                        <c:v>2469.38</c:v>
                      </c:pt>
                      <c:pt idx="4045">
                        <c:v>2469.9899999999998</c:v>
                      </c:pt>
                      <c:pt idx="4046">
                        <c:v>2470.6</c:v>
                      </c:pt>
                      <c:pt idx="4047">
                        <c:v>2471.21</c:v>
                      </c:pt>
                      <c:pt idx="4048">
                        <c:v>2471.8200000000002</c:v>
                      </c:pt>
                      <c:pt idx="4049">
                        <c:v>2472.4299999999998</c:v>
                      </c:pt>
                      <c:pt idx="4050">
                        <c:v>2473.04</c:v>
                      </c:pt>
                      <c:pt idx="4051">
                        <c:v>2473.65</c:v>
                      </c:pt>
                      <c:pt idx="4052">
                        <c:v>2474.2600000000002</c:v>
                      </c:pt>
                      <c:pt idx="4053">
                        <c:v>2474.87</c:v>
                      </c:pt>
                      <c:pt idx="4054">
                        <c:v>2475.48</c:v>
                      </c:pt>
                      <c:pt idx="4055">
                        <c:v>2476.09</c:v>
                      </c:pt>
                      <c:pt idx="4056">
                        <c:v>2476.6999999999998</c:v>
                      </c:pt>
                      <c:pt idx="4057">
                        <c:v>2477.31</c:v>
                      </c:pt>
                      <c:pt idx="4058">
                        <c:v>2477.92</c:v>
                      </c:pt>
                      <c:pt idx="4059">
                        <c:v>2478.5300000000002</c:v>
                      </c:pt>
                      <c:pt idx="4060">
                        <c:v>2479.14</c:v>
                      </c:pt>
                      <c:pt idx="4061">
                        <c:v>2479.75</c:v>
                      </c:pt>
                      <c:pt idx="4062">
                        <c:v>2480.36</c:v>
                      </c:pt>
                      <c:pt idx="4063">
                        <c:v>2480.98</c:v>
                      </c:pt>
                      <c:pt idx="4064">
                        <c:v>2481.59</c:v>
                      </c:pt>
                      <c:pt idx="4065">
                        <c:v>2482.1999999999998</c:v>
                      </c:pt>
                      <c:pt idx="4066">
                        <c:v>2482.81</c:v>
                      </c:pt>
                      <c:pt idx="4067">
                        <c:v>2483.42</c:v>
                      </c:pt>
                      <c:pt idx="4068">
                        <c:v>2484.0300000000002</c:v>
                      </c:pt>
                      <c:pt idx="4069">
                        <c:v>2484.64</c:v>
                      </c:pt>
                      <c:pt idx="4070">
                        <c:v>2485.25</c:v>
                      </c:pt>
                      <c:pt idx="4071">
                        <c:v>2485.86</c:v>
                      </c:pt>
                      <c:pt idx="4072">
                        <c:v>2486.4699999999998</c:v>
                      </c:pt>
                      <c:pt idx="4073">
                        <c:v>2487.08</c:v>
                      </c:pt>
                      <c:pt idx="4074">
                        <c:v>2487.69</c:v>
                      </c:pt>
                      <c:pt idx="4075">
                        <c:v>2488.3000000000002</c:v>
                      </c:pt>
                      <c:pt idx="4076">
                        <c:v>2488.91</c:v>
                      </c:pt>
                      <c:pt idx="4077">
                        <c:v>2489.52</c:v>
                      </c:pt>
                      <c:pt idx="4078">
                        <c:v>2490.13</c:v>
                      </c:pt>
                      <c:pt idx="4079">
                        <c:v>2490.7399999999998</c:v>
                      </c:pt>
                      <c:pt idx="4080">
                        <c:v>2491.35</c:v>
                      </c:pt>
                      <c:pt idx="4081">
                        <c:v>2491.96</c:v>
                      </c:pt>
                      <c:pt idx="4082">
                        <c:v>2492.5700000000002</c:v>
                      </c:pt>
                      <c:pt idx="4083">
                        <c:v>2493.1799999999998</c:v>
                      </c:pt>
                      <c:pt idx="4084">
                        <c:v>2493.8000000000002</c:v>
                      </c:pt>
                      <c:pt idx="4085">
                        <c:v>2494.41</c:v>
                      </c:pt>
                      <c:pt idx="4086">
                        <c:v>2495.02</c:v>
                      </c:pt>
                      <c:pt idx="4087">
                        <c:v>2495.63</c:v>
                      </c:pt>
                      <c:pt idx="4088">
                        <c:v>2496.2399999999998</c:v>
                      </c:pt>
                      <c:pt idx="4089">
                        <c:v>2496.85</c:v>
                      </c:pt>
                      <c:pt idx="4090">
                        <c:v>2497.46</c:v>
                      </c:pt>
                      <c:pt idx="4091">
                        <c:v>2498.0700000000002</c:v>
                      </c:pt>
                      <c:pt idx="4092">
                        <c:v>2498.6799999999998</c:v>
                      </c:pt>
                      <c:pt idx="4093">
                        <c:v>2499.29</c:v>
                      </c:pt>
                      <c:pt idx="4094">
                        <c:v>2499.9</c:v>
                      </c:pt>
                      <c:pt idx="4095">
                        <c:v>2500.5100000000002</c:v>
                      </c:pt>
                    </c:numCache>
                  </c:numRef>
                </c:xVal>
                <c:yVal>
                  <c:numRef>
                    <c:extLst xmlns:c15="http://schemas.microsoft.com/office/drawing/2012/chart">
                      <c:ext xmlns:c15="http://schemas.microsoft.com/office/drawing/2012/chart" uri="{02D57815-91ED-43cb-92C2-25804820EDAC}">
                        <c15:formulaRef>
                          <c15:sqref>'TOAFluxvsFreq (2)'!$E$3:$E$4098</c15:sqref>
                        </c15:formulaRef>
                      </c:ext>
                    </c:extLst>
                    <c:numCache>
                      <c:formatCode>General</c:formatCode>
                      <c:ptCount val="4096"/>
                      <c:pt idx="0">
                        <c:v>4.4590400000000002E-2</c:v>
                      </c:pt>
                      <c:pt idx="1">
                        <c:v>5.95621E-2</c:v>
                      </c:pt>
                      <c:pt idx="2">
                        <c:v>7.7988699999999994E-2</c:v>
                      </c:pt>
                      <c:pt idx="3">
                        <c:v>0.10023</c:v>
                      </c:pt>
                      <c:pt idx="4">
                        <c:v>0.12659599999999999</c:v>
                      </c:pt>
                      <c:pt idx="5">
                        <c:v>0.157333</c:v>
                      </c:pt>
                      <c:pt idx="6">
                        <c:v>0.19261500000000001</c:v>
                      </c:pt>
                      <c:pt idx="7">
                        <c:v>0.23253099999999999</c:v>
                      </c:pt>
                      <c:pt idx="8">
                        <c:v>0.27708100000000002</c:v>
                      </c:pt>
                      <c:pt idx="9">
                        <c:v>0.32617499999999999</c:v>
                      </c:pt>
                      <c:pt idx="10">
                        <c:v>0.37964399999999998</c:v>
                      </c:pt>
                      <c:pt idx="11">
                        <c:v>0.43725199999999997</c:v>
                      </c:pt>
                      <c:pt idx="12">
                        <c:v>0.49872300000000003</c:v>
                      </c:pt>
                      <c:pt idx="13">
                        <c:v>0.56376700000000002</c:v>
                      </c:pt>
                      <c:pt idx="14">
                        <c:v>0.63210999999999995</c:v>
                      </c:pt>
                      <c:pt idx="15">
                        <c:v>0.703515</c:v>
                      </c:pt>
                      <c:pt idx="16">
                        <c:v>0.77779900000000002</c:v>
                      </c:pt>
                      <c:pt idx="17">
                        <c:v>0.85484000000000004</c:v>
                      </c:pt>
                      <c:pt idx="18">
                        <c:v>0.93457500000000004</c:v>
                      </c:pt>
                      <c:pt idx="19">
                        <c:v>1.0169999999999999</c:v>
                      </c:pt>
                      <c:pt idx="20">
                        <c:v>1.1021799999999999</c:v>
                      </c:pt>
                      <c:pt idx="21">
                        <c:v>1.1902600000000001</c:v>
                      </c:pt>
                      <c:pt idx="22">
                        <c:v>1.2814700000000001</c:v>
                      </c:pt>
                      <c:pt idx="23">
                        <c:v>1.3761699999999999</c:v>
                      </c:pt>
                      <c:pt idx="24">
                        <c:v>1.4748300000000001</c:v>
                      </c:pt>
                      <c:pt idx="25">
                        <c:v>1.5780400000000001</c:v>
                      </c:pt>
                      <c:pt idx="26">
                        <c:v>1.6864399999999999</c:v>
                      </c:pt>
                      <c:pt idx="27">
                        <c:v>1.8006500000000001</c:v>
                      </c:pt>
                      <c:pt idx="28">
                        <c:v>1.9211499999999999</c:v>
                      </c:pt>
                      <c:pt idx="29">
                        <c:v>2.0481699999999998</c:v>
                      </c:pt>
                      <c:pt idx="30">
                        <c:v>2.1816399999999998</c:v>
                      </c:pt>
                      <c:pt idx="31">
                        <c:v>2.3211499999999998</c:v>
                      </c:pt>
                      <c:pt idx="32">
                        <c:v>2.4660600000000001</c:v>
                      </c:pt>
                      <c:pt idx="33">
                        <c:v>2.6156100000000002</c:v>
                      </c:pt>
                      <c:pt idx="34">
                        <c:v>2.7691499999999998</c:v>
                      </c:pt>
                      <c:pt idx="35">
                        <c:v>2.9262600000000001</c:v>
                      </c:pt>
                      <c:pt idx="36">
                        <c:v>3.0868899999999999</c:v>
                      </c:pt>
                      <c:pt idx="37">
                        <c:v>3.2513200000000002</c:v>
                      </c:pt>
                      <c:pt idx="38">
                        <c:v>3.4200200000000001</c:v>
                      </c:pt>
                      <c:pt idx="39">
                        <c:v>3.59341</c:v>
                      </c:pt>
                      <c:pt idx="40">
                        <c:v>3.7715399999999999</c:v>
                      </c:pt>
                      <c:pt idx="41">
                        <c:v>3.95391</c:v>
                      </c:pt>
                      <c:pt idx="42">
                        <c:v>4.1393800000000001</c:v>
                      </c:pt>
                      <c:pt idx="43">
                        <c:v>4.3262200000000002</c:v>
                      </c:pt>
                      <c:pt idx="44">
                        <c:v>4.5123499999999996</c:v>
                      </c:pt>
                      <c:pt idx="45">
                        <c:v>4.6957800000000001</c:v>
                      </c:pt>
                      <c:pt idx="46">
                        <c:v>4.8748800000000001</c:v>
                      </c:pt>
                      <c:pt idx="47">
                        <c:v>5.0487799999999998</c:v>
                      </c:pt>
                      <c:pt idx="48">
                        <c:v>5.2174300000000002</c:v>
                      </c:pt>
                      <c:pt idx="49">
                        <c:v>5.3816199999999998</c:v>
                      </c:pt>
                      <c:pt idx="50">
                        <c:v>5.5427499999999998</c:v>
                      </c:pt>
                      <c:pt idx="51">
                        <c:v>5.7025199999999998</c:v>
                      </c:pt>
                      <c:pt idx="52">
                        <c:v>5.8627000000000002</c:v>
                      </c:pt>
                      <c:pt idx="53">
                        <c:v>6.0248499999999998</c:v>
                      </c:pt>
                      <c:pt idx="54">
                        <c:v>6.1902299999999997</c:v>
                      </c:pt>
                      <c:pt idx="55">
                        <c:v>6.3598699999999999</c:v>
                      </c:pt>
                      <c:pt idx="56">
                        <c:v>6.5346900000000003</c:v>
                      </c:pt>
                      <c:pt idx="57">
                        <c:v>6.7156099999999999</c:v>
                      </c:pt>
                      <c:pt idx="58">
                        <c:v>6.9036999999999997</c:v>
                      </c:pt>
                      <c:pt idx="59">
                        <c:v>7.1002400000000003</c:v>
                      </c:pt>
                      <c:pt idx="60">
                        <c:v>7.3065899999999999</c:v>
                      </c:pt>
                      <c:pt idx="61">
                        <c:v>7.52407</c:v>
                      </c:pt>
                      <c:pt idx="62">
                        <c:v>7.75373</c:v>
                      </c:pt>
                      <c:pt idx="63">
                        <c:v>7.9961500000000001</c:v>
                      </c:pt>
                      <c:pt idx="64">
                        <c:v>8.2512299999999996</c:v>
                      </c:pt>
                      <c:pt idx="65">
                        <c:v>8.5181699999999996</c:v>
                      </c:pt>
                      <c:pt idx="66">
                        <c:v>8.7954500000000007</c:v>
                      </c:pt>
                      <c:pt idx="67">
                        <c:v>9.0810499999999994</c:v>
                      </c:pt>
                      <c:pt idx="68">
                        <c:v>9.3727599999999995</c:v>
                      </c:pt>
                      <c:pt idx="69">
                        <c:v>9.6685599999999994</c:v>
                      </c:pt>
                      <c:pt idx="70">
                        <c:v>9.9669799999999995</c:v>
                      </c:pt>
                      <c:pt idx="71">
                        <c:v>10.267300000000001</c:v>
                      </c:pt>
                      <c:pt idx="72">
                        <c:v>10.569599999999999</c:v>
                      </c:pt>
                      <c:pt idx="73">
                        <c:v>10.874599999999999</c:v>
                      </c:pt>
                      <c:pt idx="74">
                        <c:v>11.1828</c:v>
                      </c:pt>
                      <c:pt idx="75">
                        <c:v>11.494199999999999</c:v>
                      </c:pt>
                      <c:pt idx="76">
                        <c:v>11.807499999999999</c:v>
                      </c:pt>
                      <c:pt idx="77">
                        <c:v>12.1198</c:v>
                      </c:pt>
                      <c:pt idx="78">
                        <c:v>12.426600000000001</c:v>
                      </c:pt>
                      <c:pt idx="79">
                        <c:v>12.722300000000001</c:v>
                      </c:pt>
                      <c:pt idx="80">
                        <c:v>13.001200000000001</c:v>
                      </c:pt>
                      <c:pt idx="81">
                        <c:v>13.258599999999999</c:v>
                      </c:pt>
                      <c:pt idx="82">
                        <c:v>13.491899999999999</c:v>
                      </c:pt>
                      <c:pt idx="83">
                        <c:v>13.7014</c:v>
                      </c:pt>
                      <c:pt idx="84">
                        <c:v>13.8903</c:v>
                      </c:pt>
                      <c:pt idx="85">
                        <c:v>14.0647</c:v>
                      </c:pt>
                      <c:pt idx="86">
                        <c:v>14.2324</c:v>
                      </c:pt>
                      <c:pt idx="87">
                        <c:v>14.401999999999999</c:v>
                      </c:pt>
                      <c:pt idx="88">
                        <c:v>14.581899999999999</c:v>
                      </c:pt>
                      <c:pt idx="89">
                        <c:v>14.779</c:v>
                      </c:pt>
                      <c:pt idx="90">
                        <c:v>14.9983</c:v>
                      </c:pt>
                      <c:pt idx="91">
                        <c:v>15.2425</c:v>
                      </c:pt>
                      <c:pt idx="92">
                        <c:v>15.511699999999999</c:v>
                      </c:pt>
                      <c:pt idx="93">
                        <c:v>15.804500000000001</c:v>
                      </c:pt>
                      <c:pt idx="94">
                        <c:v>16.117699999999999</c:v>
                      </c:pt>
                      <c:pt idx="95">
                        <c:v>16.447700000000001</c:v>
                      </c:pt>
                      <c:pt idx="96">
                        <c:v>16.790500000000002</c:v>
                      </c:pt>
                      <c:pt idx="97">
                        <c:v>17.142700000000001</c:v>
                      </c:pt>
                      <c:pt idx="98">
                        <c:v>17.501899999999999</c:v>
                      </c:pt>
                      <c:pt idx="99">
                        <c:v>17.866199999999999</c:v>
                      </c:pt>
                      <c:pt idx="100">
                        <c:v>18.2348</c:v>
                      </c:pt>
                      <c:pt idx="101">
                        <c:v>18.6067</c:v>
                      </c:pt>
                      <c:pt idx="102">
                        <c:v>18.981100000000001</c:v>
                      </c:pt>
                      <c:pt idx="103">
                        <c:v>19.356200000000001</c:v>
                      </c:pt>
                      <c:pt idx="104">
                        <c:v>19.729600000000001</c:v>
                      </c:pt>
                      <c:pt idx="105">
                        <c:v>20.098400000000002</c:v>
                      </c:pt>
                      <c:pt idx="106">
                        <c:v>20.459299999999999</c:v>
                      </c:pt>
                      <c:pt idx="107">
                        <c:v>20.809799999999999</c:v>
                      </c:pt>
                      <c:pt idx="108">
                        <c:v>21.148299999999999</c:v>
                      </c:pt>
                      <c:pt idx="109">
                        <c:v>21.474399999999999</c:v>
                      </c:pt>
                      <c:pt idx="110">
                        <c:v>21.789200000000001</c:v>
                      </c:pt>
                      <c:pt idx="111">
                        <c:v>22.094799999999999</c:v>
                      </c:pt>
                      <c:pt idx="112">
                        <c:v>22.393999999999998</c:v>
                      </c:pt>
                      <c:pt idx="113">
                        <c:v>22.689699999999998</c:v>
                      </c:pt>
                      <c:pt idx="114">
                        <c:v>22.984300000000001</c:v>
                      </c:pt>
                      <c:pt idx="115">
                        <c:v>23.280100000000001</c:v>
                      </c:pt>
                      <c:pt idx="116">
                        <c:v>23.578700000000001</c:v>
                      </c:pt>
                      <c:pt idx="117">
                        <c:v>23.8811</c:v>
                      </c:pt>
                      <c:pt idx="118">
                        <c:v>24.188199999999998</c:v>
                      </c:pt>
                      <c:pt idx="119">
                        <c:v>24.500399999999999</c:v>
                      </c:pt>
                      <c:pt idx="120">
                        <c:v>24.818200000000001</c:v>
                      </c:pt>
                      <c:pt idx="121">
                        <c:v>25.141500000000001</c:v>
                      </c:pt>
                      <c:pt idx="122">
                        <c:v>25.470500000000001</c:v>
                      </c:pt>
                      <c:pt idx="123">
                        <c:v>25.805499999999999</c:v>
                      </c:pt>
                      <c:pt idx="124">
                        <c:v>26.147400000000001</c:v>
                      </c:pt>
                      <c:pt idx="125">
                        <c:v>26.497699999999998</c:v>
                      </c:pt>
                      <c:pt idx="126">
                        <c:v>26.859100000000002</c:v>
                      </c:pt>
                      <c:pt idx="127">
                        <c:v>27.2347</c:v>
                      </c:pt>
                      <c:pt idx="128">
                        <c:v>27.628299999999999</c:v>
                      </c:pt>
                      <c:pt idx="129">
                        <c:v>28.042899999999999</c:v>
                      </c:pt>
                      <c:pt idx="130">
                        <c:v>28.479800000000001</c:v>
                      </c:pt>
                      <c:pt idx="131">
                        <c:v>28.937899999999999</c:v>
                      </c:pt>
                      <c:pt idx="132">
                        <c:v>29.412700000000001</c:v>
                      </c:pt>
                      <c:pt idx="133">
                        <c:v>29.8964</c:v>
                      </c:pt>
                      <c:pt idx="134">
                        <c:v>30.378599999999999</c:v>
                      </c:pt>
                      <c:pt idx="135">
                        <c:v>30.8475</c:v>
                      </c:pt>
                      <c:pt idx="136">
                        <c:v>31.291599999999999</c:v>
                      </c:pt>
                      <c:pt idx="137">
                        <c:v>31.702100000000002</c:v>
                      </c:pt>
                      <c:pt idx="138">
                        <c:v>32.073799999999999</c:v>
                      </c:pt>
                      <c:pt idx="139">
                        <c:v>32.406799999999997</c:v>
                      </c:pt>
                      <c:pt idx="140">
                        <c:v>32.7059</c:v>
                      </c:pt>
                      <c:pt idx="141">
                        <c:v>32.980200000000004</c:v>
                      </c:pt>
                      <c:pt idx="142">
                        <c:v>33.241100000000003</c:v>
                      </c:pt>
                      <c:pt idx="143">
                        <c:v>33.500700000000002</c:v>
                      </c:pt>
                      <c:pt idx="144">
                        <c:v>33.770200000000003</c:v>
                      </c:pt>
                      <c:pt idx="145">
                        <c:v>34.058300000000003</c:v>
                      </c:pt>
                      <c:pt idx="146">
                        <c:v>34.370699999999999</c:v>
                      </c:pt>
                      <c:pt idx="147">
                        <c:v>34.709800000000001</c:v>
                      </c:pt>
                      <c:pt idx="148">
                        <c:v>35.075099999999999</c:v>
                      </c:pt>
                      <c:pt idx="149">
                        <c:v>35.463700000000003</c:v>
                      </c:pt>
                      <c:pt idx="150">
                        <c:v>35.870800000000003</c:v>
                      </c:pt>
                      <c:pt idx="151">
                        <c:v>36.290300000000002</c:v>
                      </c:pt>
                      <c:pt idx="152">
                        <c:v>36.715499999999999</c:v>
                      </c:pt>
                      <c:pt idx="153">
                        <c:v>37.139699999999998</c:v>
                      </c:pt>
                      <c:pt idx="154">
                        <c:v>37.557000000000002</c:v>
                      </c:pt>
                      <c:pt idx="155">
                        <c:v>37.962800000000001</c:v>
                      </c:pt>
                      <c:pt idx="156">
                        <c:v>38.354700000000001</c:v>
                      </c:pt>
                      <c:pt idx="157">
                        <c:v>38.732799999999997</c:v>
                      </c:pt>
                      <c:pt idx="158">
                        <c:v>39.099800000000002</c:v>
                      </c:pt>
                      <c:pt idx="159">
                        <c:v>39.4602</c:v>
                      </c:pt>
                      <c:pt idx="160">
                        <c:v>39.82</c:v>
                      </c:pt>
                      <c:pt idx="161">
                        <c:v>40.185400000000001</c:v>
                      </c:pt>
                      <c:pt idx="162">
                        <c:v>40.561999999999998</c:v>
                      </c:pt>
                      <c:pt idx="163">
                        <c:v>40.953600000000002</c:v>
                      </c:pt>
                      <c:pt idx="164">
                        <c:v>41.362400000000001</c:v>
                      </c:pt>
                      <c:pt idx="165">
                        <c:v>41.788800000000002</c:v>
                      </c:pt>
                      <c:pt idx="166">
                        <c:v>42.231999999999999</c:v>
                      </c:pt>
                      <c:pt idx="167">
                        <c:v>42.691099999999999</c:v>
                      </c:pt>
                      <c:pt idx="168">
                        <c:v>43.165700000000001</c:v>
                      </c:pt>
                      <c:pt idx="169">
                        <c:v>43.656599999999997</c:v>
                      </c:pt>
                      <c:pt idx="170">
                        <c:v>44.165199999999999</c:v>
                      </c:pt>
                      <c:pt idx="171">
                        <c:v>44.694000000000003</c:v>
                      </c:pt>
                      <c:pt idx="172">
                        <c:v>45.245600000000003</c:v>
                      </c:pt>
                      <c:pt idx="173">
                        <c:v>45.822099999999999</c:v>
                      </c:pt>
                      <c:pt idx="174">
                        <c:v>46.4255</c:v>
                      </c:pt>
                      <c:pt idx="175">
                        <c:v>47.057200000000002</c:v>
                      </c:pt>
                      <c:pt idx="176">
                        <c:v>47.718600000000002</c:v>
                      </c:pt>
                      <c:pt idx="177">
                        <c:v>48.411000000000001</c:v>
                      </c:pt>
                      <c:pt idx="178">
                        <c:v>49.134900000000002</c:v>
                      </c:pt>
                      <c:pt idx="179">
                        <c:v>49.889099999999999</c:v>
                      </c:pt>
                      <c:pt idx="180">
                        <c:v>50.668399999999998</c:v>
                      </c:pt>
                      <c:pt idx="181">
                        <c:v>51.462299999999999</c:v>
                      </c:pt>
                      <c:pt idx="182">
                        <c:v>52.253799999999998</c:v>
                      </c:pt>
                      <c:pt idx="183">
                        <c:v>53.019500000000001</c:v>
                      </c:pt>
                      <c:pt idx="184">
                        <c:v>53.7316</c:v>
                      </c:pt>
                      <c:pt idx="185">
                        <c:v>54.361699999999999</c:v>
                      </c:pt>
                      <c:pt idx="186">
                        <c:v>54.885300000000001</c:v>
                      </c:pt>
                      <c:pt idx="187">
                        <c:v>55.286299999999997</c:v>
                      </c:pt>
                      <c:pt idx="188">
                        <c:v>55.560299999999998</c:v>
                      </c:pt>
                      <c:pt idx="189">
                        <c:v>55.716099999999997</c:v>
                      </c:pt>
                      <c:pt idx="190">
                        <c:v>55.774900000000002</c:v>
                      </c:pt>
                      <c:pt idx="191">
                        <c:v>55.767200000000003</c:v>
                      </c:pt>
                      <c:pt idx="192">
                        <c:v>55.728700000000003</c:v>
                      </c:pt>
                      <c:pt idx="193">
                        <c:v>55.695700000000002</c:v>
                      </c:pt>
                      <c:pt idx="194">
                        <c:v>55.700400000000002</c:v>
                      </c:pt>
                      <c:pt idx="195">
                        <c:v>55.768300000000004</c:v>
                      </c:pt>
                      <c:pt idx="196">
                        <c:v>55.915900000000001</c:v>
                      </c:pt>
                      <c:pt idx="197">
                        <c:v>56.150399999999998</c:v>
                      </c:pt>
                      <c:pt idx="198">
                        <c:v>56.470599999999997</c:v>
                      </c:pt>
                      <c:pt idx="199">
                        <c:v>56.867800000000003</c:v>
                      </c:pt>
                      <c:pt idx="200">
                        <c:v>57.328800000000001</c:v>
                      </c:pt>
                      <c:pt idx="201">
                        <c:v>57.837600000000002</c:v>
                      </c:pt>
                      <c:pt idx="202">
                        <c:v>58.378</c:v>
                      </c:pt>
                      <c:pt idx="203">
                        <c:v>58.935200000000002</c:v>
                      </c:pt>
                      <c:pt idx="204">
                        <c:v>59.497199999999999</c:v>
                      </c:pt>
                      <c:pt idx="205">
                        <c:v>60.055</c:v>
                      </c:pt>
                      <c:pt idx="206">
                        <c:v>60.6021</c:v>
                      </c:pt>
                      <c:pt idx="207">
                        <c:v>61.134700000000002</c:v>
                      </c:pt>
                      <c:pt idx="208">
                        <c:v>61.6509</c:v>
                      </c:pt>
                      <c:pt idx="209">
                        <c:v>62.150500000000001</c:v>
                      </c:pt>
                      <c:pt idx="210">
                        <c:v>62.635899999999999</c:v>
                      </c:pt>
                      <c:pt idx="211">
                        <c:v>63.111800000000002</c:v>
                      </c:pt>
                      <c:pt idx="212">
                        <c:v>63.586100000000002</c:v>
                      </c:pt>
                      <c:pt idx="213">
                        <c:v>64.068200000000004</c:v>
                      </c:pt>
                      <c:pt idx="214">
                        <c:v>64.568200000000004</c:v>
                      </c:pt>
                      <c:pt idx="215">
                        <c:v>65.093699999999998</c:v>
                      </c:pt>
                      <c:pt idx="216">
                        <c:v>65.647999999999996</c:v>
                      </c:pt>
                      <c:pt idx="217">
                        <c:v>66.227099999999993</c:v>
                      </c:pt>
                      <c:pt idx="218">
                        <c:v>66.820599999999999</c:v>
                      </c:pt>
                      <c:pt idx="219">
                        <c:v>67.412599999999998</c:v>
                      </c:pt>
                      <c:pt idx="220">
                        <c:v>67.986000000000004</c:v>
                      </c:pt>
                      <c:pt idx="221">
                        <c:v>68.5274</c:v>
                      </c:pt>
                      <c:pt idx="222">
                        <c:v>69.0321</c:v>
                      </c:pt>
                      <c:pt idx="223">
                        <c:v>69.507599999999996</c:v>
                      </c:pt>
                      <c:pt idx="224">
                        <c:v>69.974800000000002</c:v>
                      </c:pt>
                      <c:pt idx="225">
                        <c:v>70.465100000000007</c:v>
                      </c:pt>
                      <c:pt idx="226">
                        <c:v>71.015500000000003</c:v>
                      </c:pt>
                      <c:pt idx="227">
                        <c:v>71.660799999999995</c:v>
                      </c:pt>
                      <c:pt idx="228">
                        <c:v>72.425399999999996</c:v>
                      </c:pt>
                      <c:pt idx="229">
                        <c:v>73.316199999999995</c:v>
                      </c:pt>
                      <c:pt idx="230">
                        <c:v>74.317899999999995</c:v>
                      </c:pt>
                      <c:pt idx="231">
                        <c:v>75.393000000000001</c:v>
                      </c:pt>
                      <c:pt idx="232">
                        <c:v>76.484499999999997</c:v>
                      </c:pt>
                      <c:pt idx="233">
                        <c:v>77.523899999999998</c:v>
                      </c:pt>
                      <c:pt idx="234">
                        <c:v>78.4405</c:v>
                      </c:pt>
                      <c:pt idx="235">
                        <c:v>79.172499999999999</c:v>
                      </c:pt>
                      <c:pt idx="236">
                        <c:v>79.676299999999998</c:v>
                      </c:pt>
                      <c:pt idx="237">
                        <c:v>79.933000000000007</c:v>
                      </c:pt>
                      <c:pt idx="238">
                        <c:v>79.950999999999993</c:v>
                      </c:pt>
                      <c:pt idx="239">
                        <c:v>79.764399999999995</c:v>
                      </c:pt>
                      <c:pt idx="240">
                        <c:v>79.426900000000003</c:v>
                      </c:pt>
                      <c:pt idx="241">
                        <c:v>79.004300000000001</c:v>
                      </c:pt>
                      <c:pt idx="242">
                        <c:v>78.565299999999993</c:v>
                      </c:pt>
                      <c:pt idx="243">
                        <c:v>78.172799999999995</c:v>
                      </c:pt>
                      <c:pt idx="244">
                        <c:v>77.878100000000003</c:v>
                      </c:pt>
                      <c:pt idx="245">
                        <c:v>77.7166</c:v>
                      </c:pt>
                      <c:pt idx="246">
                        <c:v>77.706800000000001</c:v>
                      </c:pt>
                      <c:pt idx="247">
                        <c:v>77.851900000000001</c:v>
                      </c:pt>
                      <c:pt idx="248">
                        <c:v>78.142899999999997</c:v>
                      </c:pt>
                      <c:pt idx="249">
                        <c:v>78.562799999999996</c:v>
                      </c:pt>
                      <c:pt idx="250">
                        <c:v>79.091200000000001</c:v>
                      </c:pt>
                      <c:pt idx="251">
                        <c:v>79.709000000000003</c:v>
                      </c:pt>
                      <c:pt idx="252">
                        <c:v>80.401600000000002</c:v>
                      </c:pt>
                      <c:pt idx="253">
                        <c:v>81.161199999999994</c:v>
                      </c:pt>
                      <c:pt idx="254">
                        <c:v>81.986900000000006</c:v>
                      </c:pt>
                      <c:pt idx="255">
                        <c:v>82.883700000000005</c:v>
                      </c:pt>
                      <c:pt idx="256">
                        <c:v>83.859300000000005</c:v>
                      </c:pt>
                      <c:pt idx="257">
                        <c:v>84.919899999999998</c:v>
                      </c:pt>
                      <c:pt idx="258">
                        <c:v>86.066100000000006</c:v>
                      </c:pt>
                      <c:pt idx="259">
                        <c:v>87.288799999999995</c:v>
                      </c:pt>
                      <c:pt idx="260">
                        <c:v>88.566900000000004</c:v>
                      </c:pt>
                      <c:pt idx="261">
                        <c:v>89.866799999999998</c:v>
                      </c:pt>
                      <c:pt idx="262">
                        <c:v>91.143900000000002</c:v>
                      </c:pt>
                      <c:pt idx="263">
                        <c:v>92.346599999999995</c:v>
                      </c:pt>
                      <c:pt idx="264">
                        <c:v>93.421599999999998</c:v>
                      </c:pt>
                      <c:pt idx="265">
                        <c:v>94.321100000000001</c:v>
                      </c:pt>
                      <c:pt idx="266">
                        <c:v>95.008899999999997</c:v>
                      </c:pt>
                      <c:pt idx="267">
                        <c:v>95.465900000000005</c:v>
                      </c:pt>
                      <c:pt idx="268">
                        <c:v>95.6935</c:v>
                      </c:pt>
                      <c:pt idx="269">
                        <c:v>95.712800000000001</c:v>
                      </c:pt>
                      <c:pt idx="270">
                        <c:v>95.561700000000002</c:v>
                      </c:pt>
                      <c:pt idx="271">
                        <c:v>95.289000000000001</c:v>
                      </c:pt>
                      <c:pt idx="272">
                        <c:v>94.946799999999996</c:v>
                      </c:pt>
                      <c:pt idx="273">
                        <c:v>94.584400000000002</c:v>
                      </c:pt>
                      <c:pt idx="274">
                        <c:v>94.242900000000006</c:v>
                      </c:pt>
                      <c:pt idx="275">
                        <c:v>93.952600000000004</c:v>
                      </c:pt>
                      <c:pt idx="276">
                        <c:v>93.733000000000004</c:v>
                      </c:pt>
                      <c:pt idx="277">
                        <c:v>93.593999999999994</c:v>
                      </c:pt>
                      <c:pt idx="278">
                        <c:v>93.538600000000002</c:v>
                      </c:pt>
                      <c:pt idx="279">
                        <c:v>93.565200000000004</c:v>
                      </c:pt>
                      <c:pt idx="280">
                        <c:v>93.669799999999995</c:v>
                      </c:pt>
                      <c:pt idx="281">
                        <c:v>93.8476</c:v>
                      </c:pt>
                      <c:pt idx="282">
                        <c:v>94.094399999999993</c:v>
                      </c:pt>
                      <c:pt idx="283">
                        <c:v>94.4071</c:v>
                      </c:pt>
                      <c:pt idx="284">
                        <c:v>94.784700000000001</c:v>
                      </c:pt>
                      <c:pt idx="285">
                        <c:v>95.228300000000004</c:v>
                      </c:pt>
                      <c:pt idx="286">
                        <c:v>95.740399999999994</c:v>
                      </c:pt>
                      <c:pt idx="287">
                        <c:v>96.324299999999994</c:v>
                      </c:pt>
                      <c:pt idx="288">
                        <c:v>96.982399999999998</c:v>
                      </c:pt>
                      <c:pt idx="289">
                        <c:v>97.715100000000007</c:v>
                      </c:pt>
                      <c:pt idx="290">
                        <c:v>98.519499999999994</c:v>
                      </c:pt>
                      <c:pt idx="291">
                        <c:v>99.389099999999999</c:v>
                      </c:pt>
                      <c:pt idx="292">
                        <c:v>100.31399999999999</c:v>
                      </c:pt>
                      <c:pt idx="293">
                        <c:v>101.283</c:v>
                      </c:pt>
                      <c:pt idx="294">
                        <c:v>102.28</c:v>
                      </c:pt>
                      <c:pt idx="295">
                        <c:v>103.29</c:v>
                      </c:pt>
                      <c:pt idx="296">
                        <c:v>104.294</c:v>
                      </c:pt>
                      <c:pt idx="297">
                        <c:v>105.273</c:v>
                      </c:pt>
                      <c:pt idx="298">
                        <c:v>106.20699999999999</c:v>
                      </c:pt>
                      <c:pt idx="299">
                        <c:v>107.078</c:v>
                      </c:pt>
                      <c:pt idx="300">
                        <c:v>107.875</c:v>
                      </c:pt>
                      <c:pt idx="301">
                        <c:v>108.593</c:v>
                      </c:pt>
                      <c:pt idx="302">
                        <c:v>109.24299999999999</c:v>
                      </c:pt>
                      <c:pt idx="303">
                        <c:v>109.846</c:v>
                      </c:pt>
                      <c:pt idx="304">
                        <c:v>110.43300000000001</c:v>
                      </c:pt>
                      <c:pt idx="305">
                        <c:v>111.03700000000001</c:v>
                      </c:pt>
                      <c:pt idx="306">
                        <c:v>111.684</c:v>
                      </c:pt>
                      <c:pt idx="307">
                        <c:v>112.386</c:v>
                      </c:pt>
                      <c:pt idx="308">
                        <c:v>113.13500000000001</c:v>
                      </c:pt>
                      <c:pt idx="309">
                        <c:v>113.902</c:v>
                      </c:pt>
                      <c:pt idx="310">
                        <c:v>114.643</c:v>
                      </c:pt>
                      <c:pt idx="311">
                        <c:v>115.312</c:v>
                      </c:pt>
                      <c:pt idx="312">
                        <c:v>115.86799999999999</c:v>
                      </c:pt>
                      <c:pt idx="313">
                        <c:v>116.288</c:v>
                      </c:pt>
                      <c:pt idx="314">
                        <c:v>116.574</c:v>
                      </c:pt>
                      <c:pt idx="315">
                        <c:v>116.749</c:v>
                      </c:pt>
                      <c:pt idx="316">
                        <c:v>116.854</c:v>
                      </c:pt>
                      <c:pt idx="317">
                        <c:v>116.935</c:v>
                      </c:pt>
                      <c:pt idx="318">
                        <c:v>117.03100000000001</c:v>
                      </c:pt>
                      <c:pt idx="319">
                        <c:v>117.169</c:v>
                      </c:pt>
                      <c:pt idx="320">
                        <c:v>117.35899999999999</c:v>
                      </c:pt>
                      <c:pt idx="321">
                        <c:v>117.589</c:v>
                      </c:pt>
                      <c:pt idx="322">
                        <c:v>117.83799999999999</c:v>
                      </c:pt>
                      <c:pt idx="323">
                        <c:v>118.081</c:v>
                      </c:pt>
                      <c:pt idx="324">
                        <c:v>118.294</c:v>
                      </c:pt>
                      <c:pt idx="325">
                        <c:v>118.46599999999999</c:v>
                      </c:pt>
                      <c:pt idx="326">
                        <c:v>118.596</c:v>
                      </c:pt>
                      <c:pt idx="327">
                        <c:v>118.696</c:v>
                      </c:pt>
                      <c:pt idx="328">
                        <c:v>118.785</c:v>
                      </c:pt>
                      <c:pt idx="329">
                        <c:v>118.884</c:v>
                      </c:pt>
                      <c:pt idx="330">
                        <c:v>119.008</c:v>
                      </c:pt>
                      <c:pt idx="331">
                        <c:v>119.167</c:v>
                      </c:pt>
                      <c:pt idx="332">
                        <c:v>119.361</c:v>
                      </c:pt>
                      <c:pt idx="333">
                        <c:v>119.581</c:v>
                      </c:pt>
                      <c:pt idx="334">
                        <c:v>119.819</c:v>
                      </c:pt>
                      <c:pt idx="335">
                        <c:v>120.065</c:v>
                      </c:pt>
                      <c:pt idx="336">
                        <c:v>120.31699999999999</c:v>
                      </c:pt>
                      <c:pt idx="337">
                        <c:v>120.58</c:v>
                      </c:pt>
                      <c:pt idx="338">
                        <c:v>120.869</c:v>
                      </c:pt>
                      <c:pt idx="339">
                        <c:v>121.20099999999999</c:v>
                      </c:pt>
                      <c:pt idx="340">
                        <c:v>121.59699999999999</c:v>
                      </c:pt>
                      <c:pt idx="341">
                        <c:v>122.07599999999999</c:v>
                      </c:pt>
                      <c:pt idx="342">
                        <c:v>122.65300000000001</c:v>
                      </c:pt>
                      <c:pt idx="343">
                        <c:v>123.34099999999999</c:v>
                      </c:pt>
                      <c:pt idx="344">
                        <c:v>124.152</c:v>
                      </c:pt>
                      <c:pt idx="345">
                        <c:v>125.1</c:v>
                      </c:pt>
                      <c:pt idx="346">
                        <c:v>126.199</c:v>
                      </c:pt>
                      <c:pt idx="347">
                        <c:v>127.465</c:v>
                      </c:pt>
                      <c:pt idx="348">
                        <c:v>128.904</c:v>
                      </c:pt>
                      <c:pt idx="349">
                        <c:v>130.50700000000001</c:v>
                      </c:pt>
                      <c:pt idx="350">
                        <c:v>132.239</c:v>
                      </c:pt>
                      <c:pt idx="351">
                        <c:v>134.035</c:v>
                      </c:pt>
                      <c:pt idx="352">
                        <c:v>135.798</c:v>
                      </c:pt>
                      <c:pt idx="353">
                        <c:v>137.411</c:v>
                      </c:pt>
                      <c:pt idx="354">
                        <c:v>138.75299999999999</c:v>
                      </c:pt>
                      <c:pt idx="355">
                        <c:v>139.71299999999999</c:v>
                      </c:pt>
                      <c:pt idx="356">
                        <c:v>140.21600000000001</c:v>
                      </c:pt>
                      <c:pt idx="357">
                        <c:v>140.22999999999999</c:v>
                      </c:pt>
                      <c:pt idx="358">
                        <c:v>139.77799999999999</c:v>
                      </c:pt>
                      <c:pt idx="359">
                        <c:v>138.93199999999999</c:v>
                      </c:pt>
                      <c:pt idx="360">
                        <c:v>137.79900000000001</c:v>
                      </c:pt>
                      <c:pt idx="361">
                        <c:v>136.506</c:v>
                      </c:pt>
                      <c:pt idx="362">
                        <c:v>135.179</c:v>
                      </c:pt>
                      <c:pt idx="363">
                        <c:v>133.929</c:v>
                      </c:pt>
                      <c:pt idx="364">
                        <c:v>132.84100000000001</c:v>
                      </c:pt>
                      <c:pt idx="365">
                        <c:v>131.971</c:v>
                      </c:pt>
                      <c:pt idx="366">
                        <c:v>131.35300000000001</c:v>
                      </c:pt>
                      <c:pt idx="367">
                        <c:v>131</c:v>
                      </c:pt>
                      <c:pt idx="368">
                        <c:v>130.91900000000001</c:v>
                      </c:pt>
                      <c:pt idx="369">
                        <c:v>131.11000000000001</c:v>
                      </c:pt>
                      <c:pt idx="370">
                        <c:v>131.57900000000001</c:v>
                      </c:pt>
                      <c:pt idx="371">
                        <c:v>132.33199999999999</c:v>
                      </c:pt>
                      <c:pt idx="372">
                        <c:v>133.381</c:v>
                      </c:pt>
                      <c:pt idx="373">
                        <c:v>134.739</c:v>
                      </c:pt>
                      <c:pt idx="374">
                        <c:v>136.42099999999999</c:v>
                      </c:pt>
                      <c:pt idx="375">
                        <c:v>138.44399999999999</c:v>
                      </c:pt>
                      <c:pt idx="376">
                        <c:v>140.83000000000001</c:v>
                      </c:pt>
                      <c:pt idx="377">
                        <c:v>143.59800000000001</c:v>
                      </c:pt>
                      <c:pt idx="378">
                        <c:v>146.77000000000001</c:v>
                      </c:pt>
                      <c:pt idx="379">
                        <c:v>150.358</c:v>
                      </c:pt>
                      <c:pt idx="380">
                        <c:v>154.363</c:v>
                      </c:pt>
                      <c:pt idx="381">
                        <c:v>158.76</c:v>
                      </c:pt>
                      <c:pt idx="382">
                        <c:v>163.49</c:v>
                      </c:pt>
                      <c:pt idx="383">
                        <c:v>168.453</c:v>
                      </c:pt>
                      <c:pt idx="384">
                        <c:v>173.50299999999999</c:v>
                      </c:pt>
                      <c:pt idx="385">
                        <c:v>178.45099999999999</c:v>
                      </c:pt>
                      <c:pt idx="386">
                        <c:v>183.07</c:v>
                      </c:pt>
                      <c:pt idx="387">
                        <c:v>187.11500000000001</c:v>
                      </c:pt>
                      <c:pt idx="388">
                        <c:v>190.34200000000001</c:v>
                      </c:pt>
                      <c:pt idx="389">
                        <c:v>192.53700000000001</c:v>
                      </c:pt>
                      <c:pt idx="390">
                        <c:v>193.535</c:v>
                      </c:pt>
                      <c:pt idx="391">
                        <c:v>193.24799999999999</c:v>
                      </c:pt>
                      <c:pt idx="392">
                        <c:v>191.67699999999999</c:v>
                      </c:pt>
                      <c:pt idx="393">
                        <c:v>188.917</c:v>
                      </c:pt>
                      <c:pt idx="394">
                        <c:v>185.15100000000001</c:v>
                      </c:pt>
                      <c:pt idx="395">
                        <c:v>180.63300000000001</c:v>
                      </c:pt>
                      <c:pt idx="396">
                        <c:v>175.66399999999999</c:v>
                      </c:pt>
                      <c:pt idx="397">
                        <c:v>170.56100000000001</c:v>
                      </c:pt>
                      <c:pt idx="398">
                        <c:v>165.624</c:v>
                      </c:pt>
                      <c:pt idx="399">
                        <c:v>161.114</c:v>
                      </c:pt>
                      <c:pt idx="400">
                        <c:v>157.23099999999999</c:v>
                      </c:pt>
                      <c:pt idx="401">
                        <c:v>154.10300000000001</c:v>
                      </c:pt>
                      <c:pt idx="402">
                        <c:v>151.78</c:v>
                      </c:pt>
                      <c:pt idx="403">
                        <c:v>150.24600000000001</c:v>
                      </c:pt>
                      <c:pt idx="404">
                        <c:v>149.429</c:v>
                      </c:pt>
                      <c:pt idx="405">
                        <c:v>149.21600000000001</c:v>
                      </c:pt>
                      <c:pt idx="406">
                        <c:v>149.47399999999999</c:v>
                      </c:pt>
                      <c:pt idx="407">
                        <c:v>150.071</c:v>
                      </c:pt>
                      <c:pt idx="408">
                        <c:v>150.89099999999999</c:v>
                      </c:pt>
                      <c:pt idx="409">
                        <c:v>151.852</c:v>
                      </c:pt>
                      <c:pt idx="410">
                        <c:v>152.91499999999999</c:v>
                      </c:pt>
                      <c:pt idx="411">
                        <c:v>154.09</c:v>
                      </c:pt>
                      <c:pt idx="412">
                        <c:v>155.43199999999999</c:v>
                      </c:pt>
                      <c:pt idx="413">
                        <c:v>157.03200000000001</c:v>
                      </c:pt>
                      <c:pt idx="414">
                        <c:v>159.005</c:v>
                      </c:pt>
                      <c:pt idx="415">
                        <c:v>161.46299999999999</c:v>
                      </c:pt>
                      <c:pt idx="416">
                        <c:v>164.49600000000001</c:v>
                      </c:pt>
                      <c:pt idx="417">
                        <c:v>168.148</c:v>
                      </c:pt>
                      <c:pt idx="418">
                        <c:v>172.393</c:v>
                      </c:pt>
                      <c:pt idx="419">
                        <c:v>177.12700000000001</c:v>
                      </c:pt>
                      <c:pt idx="420">
                        <c:v>182.16499999999999</c:v>
                      </c:pt>
                      <c:pt idx="421">
                        <c:v>187.249</c:v>
                      </c:pt>
                      <c:pt idx="422">
                        <c:v>192.07499999999999</c:v>
                      </c:pt>
                      <c:pt idx="423">
                        <c:v>196.327</c:v>
                      </c:pt>
                      <c:pt idx="424">
                        <c:v>199.71700000000001</c:v>
                      </c:pt>
                      <c:pt idx="425">
                        <c:v>202.02600000000001</c:v>
                      </c:pt>
                      <c:pt idx="426">
                        <c:v>203.13900000000001</c:v>
                      </c:pt>
                      <c:pt idx="427">
                        <c:v>203.06399999999999</c:v>
                      </c:pt>
                      <c:pt idx="428">
                        <c:v>201.93199999999999</c:v>
                      </c:pt>
                      <c:pt idx="429">
                        <c:v>199.989</c:v>
                      </c:pt>
                      <c:pt idx="430">
                        <c:v>197.55799999999999</c:v>
                      </c:pt>
                      <c:pt idx="431">
                        <c:v>194.999</c:v>
                      </c:pt>
                      <c:pt idx="432">
                        <c:v>192.667</c:v>
                      </c:pt>
                      <c:pt idx="433">
                        <c:v>190.864</c:v>
                      </c:pt>
                      <c:pt idx="434">
                        <c:v>189.80099999999999</c:v>
                      </c:pt>
                      <c:pt idx="435">
                        <c:v>189.57599999999999</c:v>
                      </c:pt>
                      <c:pt idx="436">
                        <c:v>190.16800000000001</c:v>
                      </c:pt>
                      <c:pt idx="437">
                        <c:v>191.43899999999999</c:v>
                      </c:pt>
                      <c:pt idx="438">
                        <c:v>193.15899999999999</c:v>
                      </c:pt>
                      <c:pt idx="439">
                        <c:v>195.042</c:v>
                      </c:pt>
                      <c:pt idx="440">
                        <c:v>196.78299999999999</c:v>
                      </c:pt>
                      <c:pt idx="441">
                        <c:v>198.09899999999999</c:v>
                      </c:pt>
                      <c:pt idx="442">
                        <c:v>198.761</c:v>
                      </c:pt>
                      <c:pt idx="443">
                        <c:v>198.61799999999999</c:v>
                      </c:pt>
                      <c:pt idx="444">
                        <c:v>197.60499999999999</c:v>
                      </c:pt>
                      <c:pt idx="445">
                        <c:v>195.74199999999999</c:v>
                      </c:pt>
                      <c:pt idx="446">
                        <c:v>193.126</c:v>
                      </c:pt>
                      <c:pt idx="447">
                        <c:v>189.91</c:v>
                      </c:pt>
                      <c:pt idx="448">
                        <c:v>186.285</c:v>
                      </c:pt>
                      <c:pt idx="449">
                        <c:v>182.46199999999999</c:v>
                      </c:pt>
                      <c:pt idx="450">
                        <c:v>178.65299999999999</c:v>
                      </c:pt>
                      <c:pt idx="451">
                        <c:v>175.05600000000001</c:v>
                      </c:pt>
                      <c:pt idx="452">
                        <c:v>171.84</c:v>
                      </c:pt>
                      <c:pt idx="453">
                        <c:v>169.143</c:v>
                      </c:pt>
                      <c:pt idx="454">
                        <c:v>167.06399999999999</c:v>
                      </c:pt>
                      <c:pt idx="455">
                        <c:v>165.66800000000001</c:v>
                      </c:pt>
                      <c:pt idx="456">
                        <c:v>164.98599999999999</c:v>
                      </c:pt>
                      <c:pt idx="457">
                        <c:v>165.018</c:v>
                      </c:pt>
                      <c:pt idx="458">
                        <c:v>165.74</c:v>
                      </c:pt>
                      <c:pt idx="459">
                        <c:v>167.09700000000001</c:v>
                      </c:pt>
                      <c:pt idx="460">
                        <c:v>169.00800000000001</c:v>
                      </c:pt>
                      <c:pt idx="461">
                        <c:v>171.35900000000001</c:v>
                      </c:pt>
                      <c:pt idx="462">
                        <c:v>174.006</c:v>
                      </c:pt>
                      <c:pt idx="463">
                        <c:v>176.78</c:v>
                      </c:pt>
                      <c:pt idx="464">
                        <c:v>179.506</c:v>
                      </c:pt>
                      <c:pt idx="465">
                        <c:v>182.018</c:v>
                      </c:pt>
                      <c:pt idx="466">
                        <c:v>184.18700000000001</c:v>
                      </c:pt>
                      <c:pt idx="467">
                        <c:v>185.947</c:v>
                      </c:pt>
                      <c:pt idx="468">
                        <c:v>187.30799999999999</c:v>
                      </c:pt>
                      <c:pt idx="469">
                        <c:v>188.363</c:v>
                      </c:pt>
                      <c:pt idx="470">
                        <c:v>189.27600000000001</c:v>
                      </c:pt>
                      <c:pt idx="471">
                        <c:v>190.255</c:v>
                      </c:pt>
                      <c:pt idx="472">
                        <c:v>191.511</c:v>
                      </c:pt>
                      <c:pt idx="473">
                        <c:v>193.21899999999999</c:v>
                      </c:pt>
                      <c:pt idx="474">
                        <c:v>195.47900000000001</c:v>
                      </c:pt>
                      <c:pt idx="475">
                        <c:v>198.29</c:v>
                      </c:pt>
                      <c:pt idx="476">
                        <c:v>201.54300000000001</c:v>
                      </c:pt>
                      <c:pt idx="477">
                        <c:v>205.03800000000001</c:v>
                      </c:pt>
                      <c:pt idx="478">
                        <c:v>208.50800000000001</c:v>
                      </c:pt>
                      <c:pt idx="479">
                        <c:v>211.667</c:v>
                      </c:pt>
                      <c:pt idx="480">
                        <c:v>214.24299999999999</c:v>
                      </c:pt>
                      <c:pt idx="481">
                        <c:v>216.023</c:v>
                      </c:pt>
                      <c:pt idx="482">
                        <c:v>216.87</c:v>
                      </c:pt>
                      <c:pt idx="483">
                        <c:v>216.73400000000001</c:v>
                      </c:pt>
                      <c:pt idx="484">
                        <c:v>215.65100000000001</c:v>
                      </c:pt>
                      <c:pt idx="485">
                        <c:v>213.72800000000001</c:v>
                      </c:pt>
                      <c:pt idx="486">
                        <c:v>211.12700000000001</c:v>
                      </c:pt>
                      <c:pt idx="487">
                        <c:v>208.04599999999999</c:v>
                      </c:pt>
                      <c:pt idx="488">
                        <c:v>204.70599999999999</c:v>
                      </c:pt>
                      <c:pt idx="489">
                        <c:v>201.339</c:v>
                      </c:pt>
                      <c:pt idx="490">
                        <c:v>198.17699999999999</c:v>
                      </c:pt>
                      <c:pt idx="491">
                        <c:v>195.446</c:v>
                      </c:pt>
                      <c:pt idx="492">
                        <c:v>193.35300000000001</c:v>
                      </c:pt>
                      <c:pt idx="493">
                        <c:v>192.071</c:v>
                      </c:pt>
                      <c:pt idx="494">
                        <c:v>191.72499999999999</c:v>
                      </c:pt>
                      <c:pt idx="495">
                        <c:v>192.37</c:v>
                      </c:pt>
                      <c:pt idx="496">
                        <c:v>193.98599999999999</c:v>
                      </c:pt>
                      <c:pt idx="497">
                        <c:v>196.47</c:v>
                      </c:pt>
                      <c:pt idx="498">
                        <c:v>199.64599999999999</c:v>
                      </c:pt>
                      <c:pt idx="499">
                        <c:v>203.286</c:v>
                      </c:pt>
                      <c:pt idx="500">
                        <c:v>207.13399999999999</c:v>
                      </c:pt>
                      <c:pt idx="501">
                        <c:v>210.941</c:v>
                      </c:pt>
                      <c:pt idx="502">
                        <c:v>214.48699999999999</c:v>
                      </c:pt>
                      <c:pt idx="503">
                        <c:v>217.601</c:v>
                      </c:pt>
                      <c:pt idx="504">
                        <c:v>220.16900000000001</c:v>
                      </c:pt>
                      <c:pt idx="505">
                        <c:v>222.13499999999999</c:v>
                      </c:pt>
                      <c:pt idx="506">
                        <c:v>223.49299999999999</c:v>
                      </c:pt>
                      <c:pt idx="507">
                        <c:v>224.28399999999999</c:v>
                      </c:pt>
                      <c:pt idx="508">
                        <c:v>224.58799999999999</c:v>
                      </c:pt>
                      <c:pt idx="509">
                        <c:v>224.52699999999999</c:v>
                      </c:pt>
                      <c:pt idx="510">
                        <c:v>224.25800000000001</c:v>
                      </c:pt>
                      <c:pt idx="511">
                        <c:v>223.96700000000001</c:v>
                      </c:pt>
                      <c:pt idx="512">
                        <c:v>223.85</c:v>
                      </c:pt>
                      <c:pt idx="513">
                        <c:v>224.08699999999999</c:v>
                      </c:pt>
                      <c:pt idx="514">
                        <c:v>224.80199999999999</c:v>
                      </c:pt>
                      <c:pt idx="515">
                        <c:v>226.036</c:v>
                      </c:pt>
                      <c:pt idx="516">
                        <c:v>227.71899999999999</c:v>
                      </c:pt>
                      <c:pt idx="517">
                        <c:v>229.66800000000001</c:v>
                      </c:pt>
                      <c:pt idx="518">
                        <c:v>231.607</c:v>
                      </c:pt>
                      <c:pt idx="519">
                        <c:v>233.20699999999999</c:v>
                      </c:pt>
                      <c:pt idx="520">
                        <c:v>234.14400000000001</c:v>
                      </c:pt>
                      <c:pt idx="521">
                        <c:v>234.154</c:v>
                      </c:pt>
                      <c:pt idx="522">
                        <c:v>233.083</c:v>
                      </c:pt>
                      <c:pt idx="523">
                        <c:v>230.91300000000001</c:v>
                      </c:pt>
                      <c:pt idx="524">
                        <c:v>227.76599999999999</c:v>
                      </c:pt>
                      <c:pt idx="525">
                        <c:v>223.88200000000001</c:v>
                      </c:pt>
                      <c:pt idx="526">
                        <c:v>219.58</c:v>
                      </c:pt>
                      <c:pt idx="527">
                        <c:v>215.21100000000001</c:v>
                      </c:pt>
                      <c:pt idx="528">
                        <c:v>211.11500000000001</c:v>
                      </c:pt>
                      <c:pt idx="529">
                        <c:v>207.57900000000001</c:v>
                      </c:pt>
                      <c:pt idx="530">
                        <c:v>204.82599999999999</c:v>
                      </c:pt>
                      <c:pt idx="531">
                        <c:v>202.999</c:v>
                      </c:pt>
                      <c:pt idx="532">
                        <c:v>202.16800000000001</c:v>
                      </c:pt>
                      <c:pt idx="533">
                        <c:v>202.33600000000001</c:v>
                      </c:pt>
                      <c:pt idx="534">
                        <c:v>203.446</c:v>
                      </c:pt>
                      <c:pt idx="535">
                        <c:v>205.38800000000001</c:v>
                      </c:pt>
                      <c:pt idx="536">
                        <c:v>207.99799999999999</c:v>
                      </c:pt>
                      <c:pt idx="537">
                        <c:v>211.06299999999999</c:v>
                      </c:pt>
                      <c:pt idx="538">
                        <c:v>214.33500000000001</c:v>
                      </c:pt>
                      <c:pt idx="539">
                        <c:v>217.547</c:v>
                      </c:pt>
                      <c:pt idx="540">
                        <c:v>220.446</c:v>
                      </c:pt>
                      <c:pt idx="541">
                        <c:v>222.82499999999999</c:v>
                      </c:pt>
                      <c:pt idx="542">
                        <c:v>224.55799999999999</c:v>
                      </c:pt>
                      <c:pt idx="543">
                        <c:v>225.613</c:v>
                      </c:pt>
                      <c:pt idx="544">
                        <c:v>226.06100000000001</c:v>
                      </c:pt>
                      <c:pt idx="545">
                        <c:v>226.05</c:v>
                      </c:pt>
                      <c:pt idx="546">
                        <c:v>225.77099999999999</c:v>
                      </c:pt>
                      <c:pt idx="547">
                        <c:v>225.41200000000001</c:v>
                      </c:pt>
                      <c:pt idx="548">
                        <c:v>225.11699999999999</c:v>
                      </c:pt>
                      <c:pt idx="549">
                        <c:v>224.96199999999999</c:v>
                      </c:pt>
                      <c:pt idx="550">
                        <c:v>224.947</c:v>
                      </c:pt>
                      <c:pt idx="551">
                        <c:v>225.01599999999999</c:v>
                      </c:pt>
                      <c:pt idx="552">
                        <c:v>225.09100000000001</c:v>
                      </c:pt>
                      <c:pt idx="553">
                        <c:v>225.10499999999999</c:v>
                      </c:pt>
                      <c:pt idx="554">
                        <c:v>225.04</c:v>
                      </c:pt>
                      <c:pt idx="555">
                        <c:v>224.93299999999999</c:v>
                      </c:pt>
                      <c:pt idx="556">
                        <c:v>224.87299999999999</c:v>
                      </c:pt>
                      <c:pt idx="557">
                        <c:v>224.97800000000001</c:v>
                      </c:pt>
                      <c:pt idx="558">
                        <c:v>225.35300000000001</c:v>
                      </c:pt>
                      <c:pt idx="559">
                        <c:v>226.06200000000001</c:v>
                      </c:pt>
                      <c:pt idx="560">
                        <c:v>227.09700000000001</c:v>
                      </c:pt>
                      <c:pt idx="561">
                        <c:v>228.37299999999999</c:v>
                      </c:pt>
                      <c:pt idx="562">
                        <c:v>229.72900000000001</c:v>
                      </c:pt>
                      <c:pt idx="563">
                        <c:v>230.95599999999999</c:v>
                      </c:pt>
                      <c:pt idx="564">
                        <c:v>231.82900000000001</c:v>
                      </c:pt>
                      <c:pt idx="565">
                        <c:v>232.148</c:v>
                      </c:pt>
                      <c:pt idx="566">
                        <c:v>231.76300000000001</c:v>
                      </c:pt>
                      <c:pt idx="567">
                        <c:v>230.608</c:v>
                      </c:pt>
                      <c:pt idx="568">
                        <c:v>228.70599999999999</c:v>
                      </c:pt>
                      <c:pt idx="569">
                        <c:v>226.16399999999999</c:v>
                      </c:pt>
                      <c:pt idx="570">
                        <c:v>223.16200000000001</c:v>
                      </c:pt>
                      <c:pt idx="571">
                        <c:v>219.92099999999999</c:v>
                      </c:pt>
                      <c:pt idx="572">
                        <c:v>216.679</c:v>
                      </c:pt>
                      <c:pt idx="573">
                        <c:v>213.655</c:v>
                      </c:pt>
                      <c:pt idx="574">
                        <c:v>211.036</c:v>
                      </c:pt>
                      <c:pt idx="575">
                        <c:v>208.96100000000001</c:v>
                      </c:pt>
                      <c:pt idx="576">
                        <c:v>207.523</c:v>
                      </c:pt>
                      <c:pt idx="577">
                        <c:v>206.77500000000001</c:v>
                      </c:pt>
                      <c:pt idx="578">
                        <c:v>206.74799999999999</c:v>
                      </c:pt>
                      <c:pt idx="579">
                        <c:v>207.46100000000001</c:v>
                      </c:pt>
                      <c:pt idx="580">
                        <c:v>208.93600000000001</c:v>
                      </c:pt>
                      <c:pt idx="581">
                        <c:v>211.2</c:v>
                      </c:pt>
                      <c:pt idx="582">
                        <c:v>214.28299999999999</c:v>
                      </c:pt>
                      <c:pt idx="583">
                        <c:v>218.209</c:v>
                      </c:pt>
                      <c:pt idx="584">
                        <c:v>222.982</c:v>
                      </c:pt>
                      <c:pt idx="585">
                        <c:v>228.56899999999999</c:v>
                      </c:pt>
                      <c:pt idx="586">
                        <c:v>234.898</c:v>
                      </c:pt>
                      <c:pt idx="587">
                        <c:v>241.845</c:v>
                      </c:pt>
                      <c:pt idx="588">
                        <c:v>249.244</c:v>
                      </c:pt>
                      <c:pt idx="589">
                        <c:v>256.887</c:v>
                      </c:pt>
                      <c:pt idx="590">
                        <c:v>264.541</c:v>
                      </c:pt>
                      <c:pt idx="591">
                        <c:v>271.94600000000003</c:v>
                      </c:pt>
                      <c:pt idx="592">
                        <c:v>278.82799999999997</c:v>
                      </c:pt>
                      <c:pt idx="593">
                        <c:v>284.90199999999999</c:v>
                      </c:pt>
                      <c:pt idx="594">
                        <c:v>289.88400000000001</c:v>
                      </c:pt>
                      <c:pt idx="595">
                        <c:v>293.50700000000001</c:v>
                      </c:pt>
                      <c:pt idx="596">
                        <c:v>295.55099999999999</c:v>
                      </c:pt>
                      <c:pt idx="597">
                        <c:v>295.87299999999999</c:v>
                      </c:pt>
                      <c:pt idx="598">
                        <c:v>294.44200000000001</c:v>
                      </c:pt>
                      <c:pt idx="599">
                        <c:v>291.358</c:v>
                      </c:pt>
                      <c:pt idx="600">
                        <c:v>286.86099999999999</c:v>
                      </c:pt>
                      <c:pt idx="601">
                        <c:v>281.30500000000001</c:v>
                      </c:pt>
                      <c:pt idx="602">
                        <c:v>275.11900000000003</c:v>
                      </c:pt>
                      <c:pt idx="603">
                        <c:v>268.745</c:v>
                      </c:pt>
                      <c:pt idx="604">
                        <c:v>262.58199999999999</c:v>
                      </c:pt>
                      <c:pt idx="605">
                        <c:v>256.94</c:v>
                      </c:pt>
                      <c:pt idx="606">
                        <c:v>252.012</c:v>
                      </c:pt>
                      <c:pt idx="607">
                        <c:v>247.88800000000001</c:v>
                      </c:pt>
                      <c:pt idx="608">
                        <c:v>244.578</c:v>
                      </c:pt>
                      <c:pt idx="609">
                        <c:v>242.059</c:v>
                      </c:pt>
                      <c:pt idx="610">
                        <c:v>240.31399999999999</c:v>
                      </c:pt>
                      <c:pt idx="611">
                        <c:v>239.358</c:v>
                      </c:pt>
                      <c:pt idx="612">
                        <c:v>239.24299999999999</c:v>
                      </c:pt>
                      <c:pt idx="613">
                        <c:v>240.03399999999999</c:v>
                      </c:pt>
                      <c:pt idx="614">
                        <c:v>241.77699999999999</c:v>
                      </c:pt>
                      <c:pt idx="615">
                        <c:v>244.45400000000001</c:v>
                      </c:pt>
                      <c:pt idx="616">
                        <c:v>247.958</c:v>
                      </c:pt>
                      <c:pt idx="617">
                        <c:v>252.07300000000001</c:v>
                      </c:pt>
                      <c:pt idx="618">
                        <c:v>256.48899999999998</c:v>
                      </c:pt>
                      <c:pt idx="619">
                        <c:v>260.83600000000001</c:v>
                      </c:pt>
                      <c:pt idx="620">
                        <c:v>264.73500000000001</c:v>
                      </c:pt>
                      <c:pt idx="621">
                        <c:v>267.85700000000003</c:v>
                      </c:pt>
                      <c:pt idx="622">
                        <c:v>269.983</c:v>
                      </c:pt>
                      <c:pt idx="623">
                        <c:v>271.04700000000003</c:v>
                      </c:pt>
                      <c:pt idx="624">
                        <c:v>271.15699999999998</c:v>
                      </c:pt>
                      <c:pt idx="625">
                        <c:v>270.59100000000001</c:v>
                      </c:pt>
                      <c:pt idx="626">
                        <c:v>269.75799999999998</c:v>
                      </c:pt>
                      <c:pt idx="627">
                        <c:v>269.13600000000002</c:v>
                      </c:pt>
                      <c:pt idx="628">
                        <c:v>269.19400000000002</c:v>
                      </c:pt>
                      <c:pt idx="629">
                        <c:v>270.30799999999999</c:v>
                      </c:pt>
                      <c:pt idx="630">
                        <c:v>272.68900000000002</c:v>
                      </c:pt>
                      <c:pt idx="631">
                        <c:v>276.34199999999998</c:v>
                      </c:pt>
                      <c:pt idx="632">
                        <c:v>281.05200000000002</c:v>
                      </c:pt>
                      <c:pt idx="633">
                        <c:v>286.40600000000001</c:v>
                      </c:pt>
                      <c:pt idx="634">
                        <c:v>291.85399999999998</c:v>
                      </c:pt>
                      <c:pt idx="635">
                        <c:v>296.78300000000002</c:v>
                      </c:pt>
                      <c:pt idx="636">
                        <c:v>300.601</c:v>
                      </c:pt>
                      <c:pt idx="637">
                        <c:v>302.81799999999998</c:v>
                      </c:pt>
                      <c:pt idx="638">
                        <c:v>303.10399999999998</c:v>
                      </c:pt>
                      <c:pt idx="639">
                        <c:v>301.32499999999999</c:v>
                      </c:pt>
                      <c:pt idx="640">
                        <c:v>297.55399999999997</c:v>
                      </c:pt>
                      <c:pt idx="641">
                        <c:v>292.04899999999998</c:v>
                      </c:pt>
                      <c:pt idx="642">
                        <c:v>285.21899999999999</c:v>
                      </c:pt>
                      <c:pt idx="643">
                        <c:v>277.57499999999999</c:v>
                      </c:pt>
                      <c:pt idx="644">
                        <c:v>269.67500000000001</c:v>
                      </c:pt>
                      <c:pt idx="645">
                        <c:v>262.07299999999998</c:v>
                      </c:pt>
                      <c:pt idx="646">
                        <c:v>255.28299999999999</c:v>
                      </c:pt>
                      <c:pt idx="647">
                        <c:v>249.74700000000001</c:v>
                      </c:pt>
                      <c:pt idx="648">
                        <c:v>245.81800000000001</c:v>
                      </c:pt>
                      <c:pt idx="649">
                        <c:v>243.755</c:v>
                      </c:pt>
                      <c:pt idx="650">
                        <c:v>243.714</c:v>
                      </c:pt>
                      <c:pt idx="651">
                        <c:v>245.75200000000001</c:v>
                      </c:pt>
                      <c:pt idx="652">
                        <c:v>249.81800000000001</c:v>
                      </c:pt>
                      <c:pt idx="653">
                        <c:v>255.75700000000001</c:v>
                      </c:pt>
                      <c:pt idx="654">
                        <c:v>263.31299999999999</c:v>
                      </c:pt>
                      <c:pt idx="655">
                        <c:v>272.14</c:v>
                      </c:pt>
                      <c:pt idx="656">
                        <c:v>281.83199999999999</c:v>
                      </c:pt>
                      <c:pt idx="657">
                        <c:v>291.95299999999997</c:v>
                      </c:pt>
                      <c:pt idx="658">
                        <c:v>302.08699999999999</c:v>
                      </c:pt>
                      <c:pt idx="659">
                        <c:v>311.87099999999998</c:v>
                      </c:pt>
                      <c:pt idx="660">
                        <c:v>321.03100000000001</c:v>
                      </c:pt>
                      <c:pt idx="661">
                        <c:v>329.39600000000002</c:v>
                      </c:pt>
                      <c:pt idx="662">
                        <c:v>336.892</c:v>
                      </c:pt>
                      <c:pt idx="663">
                        <c:v>343.52</c:v>
                      </c:pt>
                      <c:pt idx="664">
                        <c:v>349.322</c:v>
                      </c:pt>
                      <c:pt idx="665">
                        <c:v>354.35</c:v>
                      </c:pt>
                      <c:pt idx="666">
                        <c:v>358.63400000000001</c:v>
                      </c:pt>
                      <c:pt idx="667">
                        <c:v>362.16399999999999</c:v>
                      </c:pt>
                      <c:pt idx="668">
                        <c:v>364.88600000000002</c:v>
                      </c:pt>
                      <c:pt idx="669">
                        <c:v>366.69900000000001</c:v>
                      </c:pt>
                      <c:pt idx="670">
                        <c:v>367.47300000000001</c:v>
                      </c:pt>
                      <c:pt idx="671">
                        <c:v>367.05799999999999</c:v>
                      </c:pt>
                      <c:pt idx="672">
                        <c:v>365.30700000000002</c:v>
                      </c:pt>
                      <c:pt idx="673">
                        <c:v>362.09199999999998</c:v>
                      </c:pt>
                      <c:pt idx="674">
                        <c:v>357.33100000000002</c:v>
                      </c:pt>
                      <c:pt idx="675">
                        <c:v>351.00599999999997</c:v>
                      </c:pt>
                      <c:pt idx="676">
                        <c:v>343.18799999999999</c:v>
                      </c:pt>
                      <c:pt idx="677">
                        <c:v>334.04500000000002</c:v>
                      </c:pt>
                      <c:pt idx="678">
                        <c:v>323.85399999999998</c:v>
                      </c:pt>
                      <c:pt idx="679">
                        <c:v>312.99200000000002</c:v>
                      </c:pt>
                      <c:pt idx="680">
                        <c:v>301.91199999999998</c:v>
                      </c:pt>
                      <c:pt idx="681">
                        <c:v>291.11599999999999</c:v>
                      </c:pt>
                      <c:pt idx="682">
                        <c:v>281.10700000000003</c:v>
                      </c:pt>
                      <c:pt idx="683">
                        <c:v>272.34199999999998</c:v>
                      </c:pt>
                      <c:pt idx="684">
                        <c:v>265.18900000000002</c:v>
                      </c:pt>
                      <c:pt idx="685">
                        <c:v>259.88900000000001</c:v>
                      </c:pt>
                      <c:pt idx="686">
                        <c:v>256.541</c:v>
                      </c:pt>
                      <c:pt idx="687">
                        <c:v>255.10300000000001</c:v>
                      </c:pt>
                      <c:pt idx="688">
                        <c:v>255.41200000000001</c:v>
                      </c:pt>
                      <c:pt idx="689">
                        <c:v>257.22300000000001</c:v>
                      </c:pt>
                      <c:pt idx="690">
                        <c:v>260.25200000000001</c:v>
                      </c:pt>
                      <c:pt idx="691">
                        <c:v>264.21100000000001</c:v>
                      </c:pt>
                      <c:pt idx="692">
                        <c:v>268.83999999999997</c:v>
                      </c:pt>
                      <c:pt idx="693">
                        <c:v>273.91399999999999</c:v>
                      </c:pt>
                      <c:pt idx="694">
                        <c:v>279.24</c:v>
                      </c:pt>
                      <c:pt idx="695">
                        <c:v>284.64400000000001</c:v>
                      </c:pt>
                      <c:pt idx="696">
                        <c:v>289.95600000000002</c:v>
                      </c:pt>
                      <c:pt idx="697">
                        <c:v>295</c:v>
                      </c:pt>
                      <c:pt idx="698">
                        <c:v>299.60500000000002</c:v>
                      </c:pt>
                      <c:pt idx="699">
                        <c:v>303.61700000000002</c:v>
                      </c:pt>
                      <c:pt idx="700">
                        <c:v>306.92700000000002</c:v>
                      </c:pt>
                      <c:pt idx="701">
                        <c:v>309.49400000000003</c:v>
                      </c:pt>
                      <c:pt idx="702">
                        <c:v>311.351</c:v>
                      </c:pt>
                      <c:pt idx="703">
                        <c:v>312.60199999999998</c:v>
                      </c:pt>
                      <c:pt idx="704">
                        <c:v>313.399</c:v>
                      </c:pt>
                      <c:pt idx="705">
                        <c:v>313.911</c:v>
                      </c:pt>
                      <c:pt idx="706">
                        <c:v>314.29599999999999</c:v>
                      </c:pt>
                      <c:pt idx="707">
                        <c:v>314.67599999999999</c:v>
                      </c:pt>
                      <c:pt idx="708">
                        <c:v>315.12900000000002</c:v>
                      </c:pt>
                      <c:pt idx="709">
                        <c:v>315.68900000000002</c:v>
                      </c:pt>
                      <c:pt idx="710">
                        <c:v>316.35399999999998</c:v>
                      </c:pt>
                      <c:pt idx="711">
                        <c:v>317.084</c:v>
                      </c:pt>
                      <c:pt idx="712">
                        <c:v>317.80700000000002</c:v>
                      </c:pt>
                      <c:pt idx="713">
                        <c:v>318.41000000000003</c:v>
                      </c:pt>
                      <c:pt idx="714">
                        <c:v>318.745</c:v>
                      </c:pt>
                      <c:pt idx="715">
                        <c:v>318.63799999999998</c:v>
                      </c:pt>
                      <c:pt idx="716">
                        <c:v>317.91899999999998</c:v>
                      </c:pt>
                      <c:pt idx="717">
                        <c:v>316.46600000000001</c:v>
                      </c:pt>
                      <c:pt idx="718">
                        <c:v>314.24299999999999</c:v>
                      </c:pt>
                      <c:pt idx="719">
                        <c:v>311.33300000000003</c:v>
                      </c:pt>
                      <c:pt idx="720">
                        <c:v>307.95100000000002</c:v>
                      </c:pt>
                      <c:pt idx="721">
                        <c:v>304.41899999999998</c:v>
                      </c:pt>
                      <c:pt idx="722">
                        <c:v>301.12299999999999</c:v>
                      </c:pt>
                      <c:pt idx="723">
                        <c:v>298.45</c:v>
                      </c:pt>
                      <c:pt idx="724">
                        <c:v>296.72500000000002</c:v>
                      </c:pt>
                      <c:pt idx="725">
                        <c:v>296.161</c:v>
                      </c:pt>
                      <c:pt idx="726">
                        <c:v>296.83699999999999</c:v>
                      </c:pt>
                      <c:pt idx="727">
                        <c:v>298.69099999999997</c:v>
                      </c:pt>
                      <c:pt idx="728">
                        <c:v>301.53500000000003</c:v>
                      </c:pt>
                      <c:pt idx="729">
                        <c:v>305.08999999999997</c:v>
                      </c:pt>
                      <c:pt idx="730">
                        <c:v>309.00900000000001</c:v>
                      </c:pt>
                      <c:pt idx="731">
                        <c:v>312.91899999999998</c:v>
                      </c:pt>
                      <c:pt idx="732">
                        <c:v>316.44900000000001</c:v>
                      </c:pt>
                      <c:pt idx="733">
                        <c:v>319.26799999999997</c:v>
                      </c:pt>
                      <c:pt idx="734">
                        <c:v>321.11200000000002</c:v>
                      </c:pt>
                      <c:pt idx="735">
                        <c:v>321.81700000000001</c:v>
                      </c:pt>
                      <c:pt idx="736">
                        <c:v>321.32900000000001</c:v>
                      </c:pt>
                      <c:pt idx="737">
                        <c:v>319.70600000000002</c:v>
                      </c:pt>
                      <c:pt idx="738">
                        <c:v>317.10300000000001</c:v>
                      </c:pt>
                      <c:pt idx="739">
                        <c:v>313.73500000000001</c:v>
                      </c:pt>
                      <c:pt idx="740">
                        <c:v>309.84500000000003</c:v>
                      </c:pt>
                      <c:pt idx="741">
                        <c:v>305.678</c:v>
                      </c:pt>
                      <c:pt idx="742">
                        <c:v>301.45999999999998</c:v>
                      </c:pt>
                      <c:pt idx="743">
                        <c:v>297.40899999999999</c:v>
                      </c:pt>
                      <c:pt idx="744">
                        <c:v>293.738</c:v>
                      </c:pt>
                      <c:pt idx="745">
                        <c:v>290.67599999999999</c:v>
                      </c:pt>
                      <c:pt idx="746">
                        <c:v>288.46600000000001</c:v>
                      </c:pt>
                      <c:pt idx="747">
                        <c:v>287.35399999999998</c:v>
                      </c:pt>
                      <c:pt idx="748">
                        <c:v>287.55799999999999</c:v>
                      </c:pt>
                      <c:pt idx="749">
                        <c:v>289.23</c:v>
                      </c:pt>
                      <c:pt idx="750">
                        <c:v>292.41899999999998</c:v>
                      </c:pt>
                      <c:pt idx="751">
                        <c:v>297.04500000000002</c:v>
                      </c:pt>
                      <c:pt idx="752">
                        <c:v>302.892</c:v>
                      </c:pt>
                      <c:pt idx="753">
                        <c:v>309.62099999999998</c:v>
                      </c:pt>
                      <c:pt idx="754">
                        <c:v>316.80099999999999</c:v>
                      </c:pt>
                      <c:pt idx="755">
                        <c:v>323.95100000000002</c:v>
                      </c:pt>
                      <c:pt idx="756">
                        <c:v>330.584</c:v>
                      </c:pt>
                      <c:pt idx="757">
                        <c:v>336.25299999999999</c:v>
                      </c:pt>
                      <c:pt idx="758">
                        <c:v>340.59300000000002</c:v>
                      </c:pt>
                      <c:pt idx="759">
                        <c:v>343.351</c:v>
                      </c:pt>
                      <c:pt idx="760">
                        <c:v>344.40699999999998</c:v>
                      </c:pt>
                      <c:pt idx="761">
                        <c:v>343.77600000000001</c:v>
                      </c:pt>
                      <c:pt idx="762">
                        <c:v>341.6</c:v>
                      </c:pt>
                      <c:pt idx="763">
                        <c:v>338.12400000000002</c:v>
                      </c:pt>
                      <c:pt idx="764">
                        <c:v>333.66399999999999</c:v>
                      </c:pt>
                      <c:pt idx="765">
                        <c:v>328.57799999999997</c:v>
                      </c:pt>
                      <c:pt idx="766">
                        <c:v>323.24</c:v>
                      </c:pt>
                      <c:pt idx="767">
                        <c:v>318.02699999999999</c:v>
                      </c:pt>
                      <c:pt idx="768">
                        <c:v>313.30799999999999</c:v>
                      </c:pt>
                      <c:pt idx="769">
                        <c:v>309.44200000000001</c:v>
                      </c:pt>
                      <c:pt idx="770">
                        <c:v>306.762</c:v>
                      </c:pt>
                      <c:pt idx="771">
                        <c:v>305.56</c:v>
                      </c:pt>
                      <c:pt idx="772">
                        <c:v>306.048</c:v>
                      </c:pt>
                      <c:pt idx="773">
                        <c:v>308.327</c:v>
                      </c:pt>
                      <c:pt idx="774">
                        <c:v>312.346</c:v>
                      </c:pt>
                      <c:pt idx="775">
                        <c:v>317.89</c:v>
                      </c:pt>
                      <c:pt idx="776">
                        <c:v>324.57799999999997</c:v>
                      </c:pt>
                      <c:pt idx="777">
                        <c:v>331.89499999999998</c:v>
                      </c:pt>
                      <c:pt idx="778">
                        <c:v>339.24099999999999</c:v>
                      </c:pt>
                      <c:pt idx="779">
                        <c:v>345.99900000000002</c:v>
                      </c:pt>
                      <c:pt idx="780">
                        <c:v>351.60199999999998</c:v>
                      </c:pt>
                      <c:pt idx="781">
                        <c:v>355.59399999999999</c:v>
                      </c:pt>
                      <c:pt idx="782">
                        <c:v>357.68299999999999</c:v>
                      </c:pt>
                      <c:pt idx="783">
                        <c:v>357.76900000000001</c:v>
                      </c:pt>
                      <c:pt idx="784">
                        <c:v>355.95299999999997</c:v>
                      </c:pt>
                      <c:pt idx="785">
                        <c:v>352.52600000000001</c:v>
                      </c:pt>
                      <c:pt idx="786">
                        <c:v>347.93700000000001</c:v>
                      </c:pt>
                      <c:pt idx="787">
                        <c:v>342.74299999999999</c:v>
                      </c:pt>
                      <c:pt idx="788">
                        <c:v>337.55200000000002</c:v>
                      </c:pt>
                      <c:pt idx="789">
                        <c:v>332.94799999999998</c:v>
                      </c:pt>
                      <c:pt idx="790">
                        <c:v>329.42700000000002</c:v>
                      </c:pt>
                      <c:pt idx="791">
                        <c:v>327.33</c:v>
                      </c:pt>
                      <c:pt idx="792">
                        <c:v>326.80599999999998</c:v>
                      </c:pt>
                      <c:pt idx="793">
                        <c:v>327.78800000000001</c:v>
                      </c:pt>
                      <c:pt idx="794">
                        <c:v>330.00799999999998</c:v>
                      </c:pt>
                      <c:pt idx="795">
                        <c:v>333.04399999999998</c:v>
                      </c:pt>
                      <c:pt idx="796">
                        <c:v>336.39299999999997</c:v>
                      </c:pt>
                      <c:pt idx="797">
                        <c:v>339.56200000000001</c:v>
                      </c:pt>
                      <c:pt idx="798">
                        <c:v>342.161</c:v>
                      </c:pt>
                      <c:pt idx="799">
                        <c:v>343.96899999999999</c:v>
                      </c:pt>
                      <c:pt idx="800">
                        <c:v>344.98099999999999</c:v>
                      </c:pt>
                      <c:pt idx="801">
                        <c:v>345.39699999999999</c:v>
                      </c:pt>
                      <c:pt idx="802">
                        <c:v>345.58300000000003</c:v>
                      </c:pt>
                      <c:pt idx="803">
                        <c:v>345.983</c:v>
                      </c:pt>
                      <c:pt idx="804">
                        <c:v>347.02800000000002</c:v>
                      </c:pt>
                      <c:pt idx="805">
                        <c:v>349.03899999999999</c:v>
                      </c:pt>
                      <c:pt idx="806">
                        <c:v>352.154</c:v>
                      </c:pt>
                      <c:pt idx="807">
                        <c:v>356.28800000000001</c:v>
                      </c:pt>
                      <c:pt idx="808">
                        <c:v>361.14400000000001</c:v>
                      </c:pt>
                      <c:pt idx="809">
                        <c:v>366.25</c:v>
                      </c:pt>
                      <c:pt idx="810">
                        <c:v>371.03199999999998</c:v>
                      </c:pt>
                      <c:pt idx="811">
                        <c:v>374.90199999999999</c:v>
                      </c:pt>
                      <c:pt idx="812">
                        <c:v>377.339</c:v>
                      </c:pt>
                      <c:pt idx="813">
                        <c:v>377.96</c:v>
                      </c:pt>
                      <c:pt idx="814">
                        <c:v>376.57</c:v>
                      </c:pt>
                      <c:pt idx="815">
                        <c:v>373.18400000000003</c:v>
                      </c:pt>
                      <c:pt idx="816">
                        <c:v>368.01799999999997</c:v>
                      </c:pt>
                      <c:pt idx="817">
                        <c:v>361.45800000000003</c:v>
                      </c:pt>
                      <c:pt idx="818">
                        <c:v>354.00599999999997</c:v>
                      </c:pt>
                      <c:pt idx="819">
                        <c:v>346.21300000000002</c:v>
                      </c:pt>
                      <c:pt idx="820">
                        <c:v>338.61399999999998</c:v>
                      </c:pt>
                      <c:pt idx="821">
                        <c:v>331.666</c:v>
                      </c:pt>
                      <c:pt idx="822">
                        <c:v>325.71100000000001</c:v>
                      </c:pt>
                      <c:pt idx="823">
                        <c:v>320.96199999999999</c:v>
                      </c:pt>
                      <c:pt idx="824">
                        <c:v>317.512</c:v>
                      </c:pt>
                      <c:pt idx="825">
                        <c:v>315.36700000000002</c:v>
                      </c:pt>
                      <c:pt idx="826">
                        <c:v>314.47300000000001</c:v>
                      </c:pt>
                      <c:pt idx="827">
                        <c:v>314.75299999999999</c:v>
                      </c:pt>
                      <c:pt idx="828">
                        <c:v>316.11700000000002</c:v>
                      </c:pt>
                      <c:pt idx="829">
                        <c:v>318.46499999999997</c:v>
                      </c:pt>
                      <c:pt idx="830">
                        <c:v>321.67399999999998</c:v>
                      </c:pt>
                      <c:pt idx="831">
                        <c:v>325.577</c:v>
                      </c:pt>
                      <c:pt idx="832">
                        <c:v>329.95400000000001</c:v>
                      </c:pt>
                      <c:pt idx="833">
                        <c:v>334.52300000000002</c:v>
                      </c:pt>
                      <c:pt idx="834">
                        <c:v>338.94900000000001</c:v>
                      </c:pt>
                      <c:pt idx="835">
                        <c:v>342.87</c:v>
                      </c:pt>
                      <c:pt idx="836">
                        <c:v>345.92</c:v>
                      </c:pt>
                      <c:pt idx="837">
                        <c:v>347.77300000000002</c:v>
                      </c:pt>
                      <c:pt idx="838">
                        <c:v>348.18200000000002</c:v>
                      </c:pt>
                      <c:pt idx="839">
                        <c:v>347.02100000000002</c:v>
                      </c:pt>
                      <c:pt idx="840">
                        <c:v>344.31299999999999</c:v>
                      </c:pt>
                      <c:pt idx="841">
                        <c:v>340.25599999999997</c:v>
                      </c:pt>
                      <c:pt idx="842">
                        <c:v>335.21300000000002</c:v>
                      </c:pt>
                      <c:pt idx="843">
                        <c:v>329.69</c:v>
                      </c:pt>
                      <c:pt idx="844">
                        <c:v>324.28399999999999</c:v>
                      </c:pt>
                      <c:pt idx="845">
                        <c:v>319.60599999999999</c:v>
                      </c:pt>
                      <c:pt idx="846">
                        <c:v>316.20499999999998</c:v>
                      </c:pt>
                      <c:pt idx="847">
                        <c:v>314.48099999999999</c:v>
                      </c:pt>
                      <c:pt idx="848">
                        <c:v>314.625</c:v>
                      </c:pt>
                      <c:pt idx="849">
                        <c:v>316.589</c:v>
                      </c:pt>
                      <c:pt idx="850">
                        <c:v>320.08300000000003</c:v>
                      </c:pt>
                      <c:pt idx="851">
                        <c:v>324.63099999999997</c:v>
                      </c:pt>
                      <c:pt idx="852">
                        <c:v>329.64299999999997</c:v>
                      </c:pt>
                      <c:pt idx="853">
                        <c:v>334.52199999999999</c:v>
                      </c:pt>
                      <c:pt idx="854">
                        <c:v>338.76900000000001</c:v>
                      </c:pt>
                      <c:pt idx="855">
                        <c:v>342.07</c:v>
                      </c:pt>
                      <c:pt idx="856">
                        <c:v>344.35199999999998</c:v>
                      </c:pt>
                      <c:pt idx="857">
                        <c:v>345.786</c:v>
                      </c:pt>
                      <c:pt idx="858">
                        <c:v>346.74</c:v>
                      </c:pt>
                      <c:pt idx="859">
                        <c:v>347.697</c:v>
                      </c:pt>
                      <c:pt idx="860">
                        <c:v>349.149</c:v>
                      </c:pt>
                      <c:pt idx="861">
                        <c:v>351.48599999999999</c:v>
                      </c:pt>
                      <c:pt idx="862">
                        <c:v>354.91699999999997</c:v>
                      </c:pt>
                      <c:pt idx="863">
                        <c:v>359.428</c:v>
                      </c:pt>
                      <c:pt idx="864">
                        <c:v>364.78199999999998</c:v>
                      </c:pt>
                      <c:pt idx="865">
                        <c:v>370.565</c:v>
                      </c:pt>
                      <c:pt idx="866">
                        <c:v>376.25900000000001</c:v>
                      </c:pt>
                      <c:pt idx="867">
                        <c:v>381.334</c:v>
                      </c:pt>
                      <c:pt idx="868">
                        <c:v>385.32499999999999</c:v>
                      </c:pt>
                      <c:pt idx="869">
                        <c:v>387.91</c:v>
                      </c:pt>
                      <c:pt idx="870">
                        <c:v>388.94400000000002</c:v>
                      </c:pt>
                      <c:pt idx="871">
                        <c:v>388.47699999999998</c:v>
                      </c:pt>
                      <c:pt idx="872">
                        <c:v>386.73599999999999</c:v>
                      </c:pt>
                      <c:pt idx="873">
                        <c:v>384.08</c:v>
                      </c:pt>
                      <c:pt idx="874">
                        <c:v>380.94299999999998</c:v>
                      </c:pt>
                      <c:pt idx="875">
                        <c:v>377.76</c:v>
                      </c:pt>
                      <c:pt idx="876">
                        <c:v>374.90199999999999</c:v>
                      </c:pt>
                      <c:pt idx="877">
                        <c:v>372.62200000000001</c:v>
                      </c:pt>
                      <c:pt idx="878">
                        <c:v>371.03</c:v>
                      </c:pt>
                      <c:pt idx="879">
                        <c:v>370.084</c:v>
                      </c:pt>
                      <c:pt idx="880">
                        <c:v>369.61799999999999</c:v>
                      </c:pt>
                      <c:pt idx="881">
                        <c:v>369.37700000000001</c:v>
                      </c:pt>
                      <c:pt idx="882">
                        <c:v>369.06400000000002</c:v>
                      </c:pt>
                      <c:pt idx="883">
                        <c:v>368.38499999999999</c:v>
                      </c:pt>
                      <c:pt idx="884">
                        <c:v>367.08699999999999</c:v>
                      </c:pt>
                      <c:pt idx="885">
                        <c:v>364.983</c:v>
                      </c:pt>
                      <c:pt idx="886">
                        <c:v>361.97500000000002</c:v>
                      </c:pt>
                      <c:pt idx="887">
                        <c:v>358.065</c:v>
                      </c:pt>
                      <c:pt idx="888">
                        <c:v>353.36599999999999</c:v>
                      </c:pt>
                      <c:pt idx="889">
                        <c:v>348.1</c:v>
                      </c:pt>
                      <c:pt idx="890">
                        <c:v>342.58699999999999</c:v>
                      </c:pt>
                      <c:pt idx="891">
                        <c:v>337.21300000000002</c:v>
                      </c:pt>
                      <c:pt idx="892">
                        <c:v>332.38900000000001</c:v>
                      </c:pt>
                      <c:pt idx="893">
                        <c:v>328.50200000000001</c:v>
                      </c:pt>
                      <c:pt idx="894">
                        <c:v>325.85899999999998</c:v>
                      </c:pt>
                      <c:pt idx="895">
                        <c:v>324.654</c:v>
                      </c:pt>
                      <c:pt idx="896">
                        <c:v>324.94499999999999</c:v>
                      </c:pt>
                      <c:pt idx="897">
                        <c:v>326.654</c:v>
                      </c:pt>
                      <c:pt idx="898">
                        <c:v>329.58800000000002</c:v>
                      </c:pt>
                      <c:pt idx="899">
                        <c:v>333.47300000000001</c:v>
                      </c:pt>
                      <c:pt idx="900">
                        <c:v>337.99099999999999</c:v>
                      </c:pt>
                      <c:pt idx="901">
                        <c:v>342.82600000000002</c:v>
                      </c:pt>
                      <c:pt idx="902">
                        <c:v>347.69900000000001</c:v>
                      </c:pt>
                      <c:pt idx="903">
                        <c:v>352.399</c:v>
                      </c:pt>
                      <c:pt idx="904">
                        <c:v>356.79899999999998</c:v>
                      </c:pt>
                      <c:pt idx="905">
                        <c:v>360.85500000000002</c:v>
                      </c:pt>
                      <c:pt idx="906">
                        <c:v>364.596</c:v>
                      </c:pt>
                      <c:pt idx="907">
                        <c:v>368.089</c:v>
                      </c:pt>
                      <c:pt idx="908">
                        <c:v>371.40499999999997</c:v>
                      </c:pt>
                      <c:pt idx="909">
                        <c:v>374.58699999999999</c:v>
                      </c:pt>
                      <c:pt idx="910">
                        <c:v>377.61900000000003</c:v>
                      </c:pt>
                      <c:pt idx="911">
                        <c:v>380.42099999999999</c:v>
                      </c:pt>
                      <c:pt idx="912">
                        <c:v>382.858</c:v>
                      </c:pt>
                      <c:pt idx="913">
                        <c:v>384.75799999999998</c:v>
                      </c:pt>
                      <c:pt idx="914">
                        <c:v>385.94600000000003</c:v>
                      </c:pt>
                      <c:pt idx="915">
                        <c:v>386.27199999999999</c:v>
                      </c:pt>
                      <c:pt idx="916">
                        <c:v>385.63600000000002</c:v>
                      </c:pt>
                      <c:pt idx="917">
                        <c:v>383.99900000000002</c:v>
                      </c:pt>
                      <c:pt idx="918">
                        <c:v>381.38299999999998</c:v>
                      </c:pt>
                      <c:pt idx="919">
                        <c:v>377.86099999999999</c:v>
                      </c:pt>
                      <c:pt idx="920">
                        <c:v>373.54</c:v>
                      </c:pt>
                      <c:pt idx="921">
                        <c:v>368.54899999999998</c:v>
                      </c:pt>
                      <c:pt idx="922">
                        <c:v>363.03699999999998</c:v>
                      </c:pt>
                      <c:pt idx="923">
                        <c:v>357.173</c:v>
                      </c:pt>
                      <c:pt idx="924">
                        <c:v>351.15600000000001</c:v>
                      </c:pt>
                      <c:pt idx="925">
                        <c:v>345.23</c:v>
                      </c:pt>
                      <c:pt idx="926">
                        <c:v>339.68299999999999</c:v>
                      </c:pt>
                      <c:pt idx="927">
                        <c:v>334.834</c:v>
                      </c:pt>
                      <c:pt idx="928">
                        <c:v>331.00200000000001</c:v>
                      </c:pt>
                      <c:pt idx="929">
                        <c:v>328.46</c:v>
                      </c:pt>
                      <c:pt idx="930">
                        <c:v>327.38299999999998</c:v>
                      </c:pt>
                      <c:pt idx="931">
                        <c:v>327.8</c:v>
                      </c:pt>
                      <c:pt idx="932">
                        <c:v>329.57299999999998</c:v>
                      </c:pt>
                      <c:pt idx="933">
                        <c:v>332.39400000000001</c:v>
                      </c:pt>
                      <c:pt idx="934">
                        <c:v>335.82100000000003</c:v>
                      </c:pt>
                      <c:pt idx="935">
                        <c:v>339.33800000000002</c:v>
                      </c:pt>
                      <c:pt idx="936">
                        <c:v>342.42500000000001</c:v>
                      </c:pt>
                      <c:pt idx="937">
                        <c:v>344.63299999999998</c:v>
                      </c:pt>
                      <c:pt idx="938">
                        <c:v>345.64699999999999</c:v>
                      </c:pt>
                      <c:pt idx="939">
                        <c:v>345.31400000000002</c:v>
                      </c:pt>
                      <c:pt idx="940">
                        <c:v>343.65699999999998</c:v>
                      </c:pt>
                      <c:pt idx="941">
                        <c:v>340.846</c:v>
                      </c:pt>
                      <c:pt idx="942">
                        <c:v>337.16500000000002</c:v>
                      </c:pt>
                      <c:pt idx="943">
                        <c:v>332.96499999999997</c:v>
                      </c:pt>
                      <c:pt idx="944">
                        <c:v>328.62099999999998</c:v>
                      </c:pt>
                      <c:pt idx="945">
                        <c:v>324.49900000000002</c:v>
                      </c:pt>
                      <c:pt idx="946">
                        <c:v>320.928</c:v>
                      </c:pt>
                      <c:pt idx="947">
                        <c:v>318.18200000000002</c:v>
                      </c:pt>
                      <c:pt idx="948">
                        <c:v>316.45299999999997</c:v>
                      </c:pt>
                      <c:pt idx="949">
                        <c:v>315.83800000000002</c:v>
                      </c:pt>
                      <c:pt idx="950">
                        <c:v>316.31900000000002</c:v>
                      </c:pt>
                      <c:pt idx="951">
                        <c:v>317.75700000000001</c:v>
                      </c:pt>
                      <c:pt idx="952">
                        <c:v>319.90300000000002</c:v>
                      </c:pt>
                      <c:pt idx="953">
                        <c:v>322.42200000000003</c:v>
                      </c:pt>
                      <c:pt idx="954">
                        <c:v>324.93099999999998</c:v>
                      </c:pt>
                      <c:pt idx="955">
                        <c:v>327.048</c:v>
                      </c:pt>
                      <c:pt idx="956">
                        <c:v>328.43400000000003</c:v>
                      </c:pt>
                      <c:pt idx="957">
                        <c:v>328.83499999999998</c:v>
                      </c:pt>
                      <c:pt idx="958">
                        <c:v>328.10199999999998</c:v>
                      </c:pt>
                      <c:pt idx="959">
                        <c:v>326.20600000000002</c:v>
                      </c:pt>
                      <c:pt idx="960">
                        <c:v>323.23500000000001</c:v>
                      </c:pt>
                      <c:pt idx="961">
                        <c:v>319.38499999999999</c:v>
                      </c:pt>
                      <c:pt idx="962">
                        <c:v>314.93599999999998</c:v>
                      </c:pt>
                      <c:pt idx="963">
                        <c:v>310.22699999999998</c:v>
                      </c:pt>
                      <c:pt idx="964">
                        <c:v>305.61500000000001</c:v>
                      </c:pt>
                      <c:pt idx="965">
                        <c:v>301.43599999999998</c:v>
                      </c:pt>
                      <c:pt idx="966">
                        <c:v>297.96800000000002</c:v>
                      </c:pt>
                      <c:pt idx="967">
                        <c:v>295.39999999999998</c:v>
                      </c:pt>
                      <c:pt idx="968">
                        <c:v>293.81200000000001</c:v>
                      </c:pt>
                      <c:pt idx="969">
                        <c:v>293.18200000000002</c:v>
                      </c:pt>
                      <c:pt idx="970">
                        <c:v>293.39499999999998</c:v>
                      </c:pt>
                      <c:pt idx="971">
                        <c:v>294.27199999999999</c:v>
                      </c:pt>
                      <c:pt idx="972">
                        <c:v>295.601</c:v>
                      </c:pt>
                      <c:pt idx="973">
                        <c:v>297.16699999999997</c:v>
                      </c:pt>
                      <c:pt idx="974">
                        <c:v>298.779</c:v>
                      </c:pt>
                      <c:pt idx="975">
                        <c:v>300.27999999999997</c:v>
                      </c:pt>
                      <c:pt idx="976">
                        <c:v>301.56</c:v>
                      </c:pt>
                      <c:pt idx="977">
                        <c:v>302.553</c:v>
                      </c:pt>
                      <c:pt idx="978">
                        <c:v>303.23599999999999</c:v>
                      </c:pt>
                      <c:pt idx="979">
                        <c:v>303.613</c:v>
                      </c:pt>
                      <c:pt idx="980">
                        <c:v>303.70600000000002</c:v>
                      </c:pt>
                      <c:pt idx="981">
                        <c:v>303.54399999999998</c:v>
                      </c:pt>
                      <c:pt idx="982">
                        <c:v>303.15699999999998</c:v>
                      </c:pt>
                      <c:pt idx="983">
                        <c:v>302.57</c:v>
                      </c:pt>
                      <c:pt idx="984">
                        <c:v>301.81400000000002</c:v>
                      </c:pt>
                      <c:pt idx="985">
                        <c:v>300.935</c:v>
                      </c:pt>
                      <c:pt idx="986">
                        <c:v>299.99900000000002</c:v>
                      </c:pt>
                      <c:pt idx="987">
                        <c:v>299.09699999999998</c:v>
                      </c:pt>
                      <c:pt idx="988">
                        <c:v>298.33499999999998</c:v>
                      </c:pt>
                      <c:pt idx="989">
                        <c:v>297.81599999999997</c:v>
                      </c:pt>
                      <c:pt idx="990">
                        <c:v>297.61500000000001</c:v>
                      </c:pt>
                      <c:pt idx="991">
                        <c:v>297.75200000000001</c:v>
                      </c:pt>
                      <c:pt idx="992">
                        <c:v>298.18</c:v>
                      </c:pt>
                      <c:pt idx="993">
                        <c:v>298.77800000000002</c:v>
                      </c:pt>
                      <c:pt idx="994">
                        <c:v>299.36500000000001</c:v>
                      </c:pt>
                      <c:pt idx="995">
                        <c:v>299.72199999999998</c:v>
                      </c:pt>
                      <c:pt idx="996">
                        <c:v>299.62299999999999</c:v>
                      </c:pt>
                      <c:pt idx="997">
                        <c:v>298.86500000000001</c:v>
                      </c:pt>
                      <c:pt idx="998">
                        <c:v>297.29199999999997</c:v>
                      </c:pt>
                      <c:pt idx="999">
                        <c:v>294.81700000000001</c:v>
                      </c:pt>
                      <c:pt idx="1000">
                        <c:v>291.428</c:v>
                      </c:pt>
                      <c:pt idx="1001">
                        <c:v>287.19099999999997</c:v>
                      </c:pt>
                      <c:pt idx="1002">
                        <c:v>282.25200000000001</c:v>
                      </c:pt>
                      <c:pt idx="1003">
                        <c:v>276.82400000000001</c:v>
                      </c:pt>
                      <c:pt idx="1004">
                        <c:v>271.178</c:v>
                      </c:pt>
                      <c:pt idx="1005">
                        <c:v>265.625</c:v>
                      </c:pt>
                      <c:pt idx="1006">
                        <c:v>260.48599999999999</c:v>
                      </c:pt>
                      <c:pt idx="1007">
                        <c:v>256.06099999999998</c:v>
                      </c:pt>
                      <c:pt idx="1008">
                        <c:v>252.59200000000001</c:v>
                      </c:pt>
                      <c:pt idx="1009">
                        <c:v>250.22300000000001</c:v>
                      </c:pt>
                      <c:pt idx="1010">
                        <c:v>248.98099999999999</c:v>
                      </c:pt>
                      <c:pt idx="1011">
                        <c:v>248.75899999999999</c:v>
                      </c:pt>
                      <c:pt idx="1012">
                        <c:v>249.328</c:v>
                      </c:pt>
                      <c:pt idx="1013">
                        <c:v>250.37200000000001</c:v>
                      </c:pt>
                      <c:pt idx="1014">
                        <c:v>251.53399999999999</c:v>
                      </c:pt>
                      <c:pt idx="1015">
                        <c:v>252.46899999999999</c:v>
                      </c:pt>
                      <c:pt idx="1016">
                        <c:v>252.899</c:v>
                      </c:pt>
                      <c:pt idx="1017">
                        <c:v>252.63900000000001</c:v>
                      </c:pt>
                      <c:pt idx="1018">
                        <c:v>251.62299999999999</c:v>
                      </c:pt>
                      <c:pt idx="1019">
                        <c:v>249.887</c:v>
                      </c:pt>
                      <c:pt idx="1020">
                        <c:v>247.55</c:v>
                      </c:pt>
                      <c:pt idx="1021">
                        <c:v>244.78</c:v>
                      </c:pt>
                      <c:pt idx="1022">
                        <c:v>241.75</c:v>
                      </c:pt>
                      <c:pt idx="1023">
                        <c:v>238.61500000000001</c:v>
                      </c:pt>
                      <c:pt idx="1024">
                        <c:v>235.483</c:v>
                      </c:pt>
                      <c:pt idx="1025">
                        <c:v>232.40600000000001</c:v>
                      </c:pt>
                      <c:pt idx="1026">
                        <c:v>229.39099999999999</c:v>
                      </c:pt>
                      <c:pt idx="1027">
                        <c:v>226.40299999999999</c:v>
                      </c:pt>
                      <c:pt idx="1028">
                        <c:v>223.39</c:v>
                      </c:pt>
                      <c:pt idx="1029">
                        <c:v>220.29900000000001</c:v>
                      </c:pt>
                      <c:pt idx="1030">
                        <c:v>217.089</c:v>
                      </c:pt>
                      <c:pt idx="1031">
                        <c:v>213.74700000000001</c:v>
                      </c:pt>
                      <c:pt idx="1032">
                        <c:v>210.285</c:v>
                      </c:pt>
                      <c:pt idx="1033">
                        <c:v>206.74299999999999</c:v>
                      </c:pt>
                      <c:pt idx="1034">
                        <c:v>203.18100000000001</c:v>
                      </c:pt>
                      <c:pt idx="1035">
                        <c:v>199.67</c:v>
                      </c:pt>
                      <c:pt idx="1036">
                        <c:v>196.28200000000001</c:v>
                      </c:pt>
                      <c:pt idx="1037">
                        <c:v>193.08099999999999</c:v>
                      </c:pt>
                      <c:pt idx="1038">
                        <c:v>190.12</c:v>
                      </c:pt>
                      <c:pt idx="1039">
                        <c:v>187.43100000000001</c:v>
                      </c:pt>
                      <c:pt idx="1040">
                        <c:v>185.03</c:v>
                      </c:pt>
                      <c:pt idx="1041">
                        <c:v>182.917</c:v>
                      </c:pt>
                      <c:pt idx="1042">
                        <c:v>181.08</c:v>
                      </c:pt>
                      <c:pt idx="1043">
                        <c:v>179.499</c:v>
                      </c:pt>
                      <c:pt idx="1044">
                        <c:v>178.15100000000001</c:v>
                      </c:pt>
                      <c:pt idx="1045">
                        <c:v>177.012</c:v>
                      </c:pt>
                      <c:pt idx="1046">
                        <c:v>176.053</c:v>
                      </c:pt>
                      <c:pt idx="1047">
                        <c:v>175.24199999999999</c:v>
                      </c:pt>
                      <c:pt idx="1048">
                        <c:v>174.54</c:v>
                      </c:pt>
                      <c:pt idx="1049">
                        <c:v>173.899</c:v>
                      </c:pt>
                      <c:pt idx="1050">
                        <c:v>173.26300000000001</c:v>
                      </c:pt>
                      <c:pt idx="1051">
                        <c:v>172.57400000000001</c:v>
                      </c:pt>
                      <c:pt idx="1052">
                        <c:v>171.77600000000001</c:v>
                      </c:pt>
                      <c:pt idx="1053">
                        <c:v>170.82400000000001</c:v>
                      </c:pt>
                      <c:pt idx="1054">
                        <c:v>169.69200000000001</c:v>
                      </c:pt>
                      <c:pt idx="1055">
                        <c:v>168.374</c:v>
                      </c:pt>
                      <c:pt idx="1056">
                        <c:v>166.89099999999999</c:v>
                      </c:pt>
                      <c:pt idx="1057">
                        <c:v>165.28299999999999</c:v>
                      </c:pt>
                      <c:pt idx="1058">
                        <c:v>163.60900000000001</c:v>
                      </c:pt>
                      <c:pt idx="1059">
                        <c:v>161.93899999999999</c:v>
                      </c:pt>
                      <c:pt idx="1060">
                        <c:v>160.345</c:v>
                      </c:pt>
                      <c:pt idx="1061">
                        <c:v>158.89500000000001</c:v>
                      </c:pt>
                      <c:pt idx="1062">
                        <c:v>157.65</c:v>
                      </c:pt>
                      <c:pt idx="1063">
                        <c:v>156.65899999999999</c:v>
                      </c:pt>
                      <c:pt idx="1064">
                        <c:v>155.958</c:v>
                      </c:pt>
                      <c:pt idx="1065">
                        <c:v>155.56899999999999</c:v>
                      </c:pt>
                      <c:pt idx="1066">
                        <c:v>155.50299999999999</c:v>
                      </c:pt>
                      <c:pt idx="1067">
                        <c:v>155.75200000000001</c:v>
                      </c:pt>
                      <c:pt idx="1068">
                        <c:v>156.29300000000001</c:v>
                      </c:pt>
                      <c:pt idx="1069">
                        <c:v>157.083</c:v>
                      </c:pt>
                      <c:pt idx="1070">
                        <c:v>158.05799999999999</c:v>
                      </c:pt>
                      <c:pt idx="1071">
                        <c:v>159.13200000000001</c:v>
                      </c:pt>
                      <c:pt idx="1072">
                        <c:v>160.209</c:v>
                      </c:pt>
                      <c:pt idx="1073">
                        <c:v>161.18199999999999</c:v>
                      </c:pt>
                      <c:pt idx="1074">
                        <c:v>161.953</c:v>
                      </c:pt>
                      <c:pt idx="1075">
                        <c:v>162.44399999999999</c:v>
                      </c:pt>
                      <c:pt idx="1076">
                        <c:v>162.60300000000001</c:v>
                      </c:pt>
                      <c:pt idx="1077">
                        <c:v>162.417</c:v>
                      </c:pt>
                      <c:pt idx="1078">
                        <c:v>161.90700000000001</c:v>
                      </c:pt>
                      <c:pt idx="1079">
                        <c:v>161.12700000000001</c:v>
                      </c:pt>
                      <c:pt idx="1080">
                        <c:v>160.155</c:v>
                      </c:pt>
                      <c:pt idx="1081">
                        <c:v>159.08699999999999</c:v>
                      </c:pt>
                      <c:pt idx="1082">
                        <c:v>158.02600000000001</c:v>
                      </c:pt>
                      <c:pt idx="1083">
                        <c:v>157.07400000000001</c:v>
                      </c:pt>
                      <c:pt idx="1084">
                        <c:v>156.32599999999999</c:v>
                      </c:pt>
                      <c:pt idx="1085">
                        <c:v>155.857</c:v>
                      </c:pt>
                      <c:pt idx="1086">
                        <c:v>155.71199999999999</c:v>
                      </c:pt>
                      <c:pt idx="1087">
                        <c:v>155.898</c:v>
                      </c:pt>
                      <c:pt idx="1088">
                        <c:v>156.38</c:v>
                      </c:pt>
                      <c:pt idx="1089">
                        <c:v>157.07300000000001</c:v>
                      </c:pt>
                      <c:pt idx="1090">
                        <c:v>157.85499999999999</c:v>
                      </c:pt>
                      <c:pt idx="1091">
                        <c:v>158.58000000000001</c:v>
                      </c:pt>
                      <c:pt idx="1092">
                        <c:v>159.102</c:v>
                      </c:pt>
                      <c:pt idx="1093">
                        <c:v>159.298</c:v>
                      </c:pt>
                      <c:pt idx="1094">
                        <c:v>159.09100000000001</c:v>
                      </c:pt>
                      <c:pt idx="1095">
                        <c:v>158.46100000000001</c:v>
                      </c:pt>
                      <c:pt idx="1096">
                        <c:v>157.45599999999999</c:v>
                      </c:pt>
                      <c:pt idx="1097">
                        <c:v>156.17400000000001</c:v>
                      </c:pt>
                      <c:pt idx="1098">
                        <c:v>154.751</c:v>
                      </c:pt>
                      <c:pt idx="1099">
                        <c:v>153.33699999999999</c:v>
                      </c:pt>
                      <c:pt idx="1100">
                        <c:v>152.06700000000001</c:v>
                      </c:pt>
                      <c:pt idx="1101">
                        <c:v>151.042</c:v>
                      </c:pt>
                      <c:pt idx="1102">
                        <c:v>150.315</c:v>
                      </c:pt>
                      <c:pt idx="1103">
                        <c:v>149.887</c:v>
                      </c:pt>
                      <c:pt idx="1104">
                        <c:v>149.708</c:v>
                      </c:pt>
                      <c:pt idx="1105">
                        <c:v>149.69399999999999</c:v>
                      </c:pt>
                      <c:pt idx="1106">
                        <c:v>149.74600000000001</c:v>
                      </c:pt>
                      <c:pt idx="1107">
                        <c:v>149.76400000000001</c:v>
                      </c:pt>
                      <c:pt idx="1108">
                        <c:v>149.673</c:v>
                      </c:pt>
                      <c:pt idx="1109">
                        <c:v>149.43100000000001</c:v>
                      </c:pt>
                      <c:pt idx="1110">
                        <c:v>149.03899999999999</c:v>
                      </c:pt>
                      <c:pt idx="1111">
                        <c:v>148.54</c:v>
                      </c:pt>
                      <c:pt idx="1112">
                        <c:v>148.005</c:v>
                      </c:pt>
                      <c:pt idx="1113">
                        <c:v>147.52699999999999</c:v>
                      </c:pt>
                      <c:pt idx="1114">
                        <c:v>147.19300000000001</c:v>
                      </c:pt>
                      <c:pt idx="1115">
                        <c:v>147.07400000000001</c:v>
                      </c:pt>
                      <c:pt idx="1116">
                        <c:v>147.20500000000001</c:v>
                      </c:pt>
                      <c:pt idx="1117">
                        <c:v>147.58099999999999</c:v>
                      </c:pt>
                      <c:pt idx="1118">
                        <c:v>148.154</c:v>
                      </c:pt>
                      <c:pt idx="1119">
                        <c:v>148.84399999999999</c:v>
                      </c:pt>
                      <c:pt idx="1120">
                        <c:v>149.553</c:v>
                      </c:pt>
                      <c:pt idx="1121">
                        <c:v>150.18899999999999</c:v>
                      </c:pt>
                      <c:pt idx="1122">
                        <c:v>150.679</c:v>
                      </c:pt>
                      <c:pt idx="1123">
                        <c:v>150.983</c:v>
                      </c:pt>
                      <c:pt idx="1124">
                        <c:v>151.1</c:v>
                      </c:pt>
                      <c:pt idx="1125">
                        <c:v>151.06200000000001</c:v>
                      </c:pt>
                      <c:pt idx="1126">
                        <c:v>150.91900000000001</c:v>
                      </c:pt>
                      <c:pt idx="1127">
                        <c:v>150.72800000000001</c:v>
                      </c:pt>
                      <c:pt idx="1128">
                        <c:v>150.53800000000001</c:v>
                      </c:pt>
                      <c:pt idx="1129">
                        <c:v>150.386</c:v>
                      </c:pt>
                      <c:pt idx="1130">
                        <c:v>150.29</c:v>
                      </c:pt>
                      <c:pt idx="1131">
                        <c:v>150.26</c:v>
                      </c:pt>
                      <c:pt idx="1132">
                        <c:v>150.303</c:v>
                      </c:pt>
                      <c:pt idx="1133">
                        <c:v>150.42500000000001</c:v>
                      </c:pt>
                      <c:pt idx="1134">
                        <c:v>150.642</c:v>
                      </c:pt>
                      <c:pt idx="1135">
                        <c:v>150.97900000000001</c:v>
                      </c:pt>
                      <c:pt idx="1136">
                        <c:v>151.46600000000001</c:v>
                      </c:pt>
                      <c:pt idx="1137">
                        <c:v>152.13999999999999</c:v>
                      </c:pt>
                      <c:pt idx="1138">
                        <c:v>153.03800000000001</c:v>
                      </c:pt>
                      <c:pt idx="1139">
                        <c:v>154.19200000000001</c:v>
                      </c:pt>
                      <c:pt idx="1140">
                        <c:v>155.625</c:v>
                      </c:pt>
                      <c:pt idx="1141">
                        <c:v>157.346</c:v>
                      </c:pt>
                      <c:pt idx="1142">
                        <c:v>159.35</c:v>
                      </c:pt>
                      <c:pt idx="1143">
                        <c:v>161.614</c:v>
                      </c:pt>
                      <c:pt idx="1144">
                        <c:v>164.10599999999999</c:v>
                      </c:pt>
                      <c:pt idx="1145">
                        <c:v>166.786</c:v>
                      </c:pt>
                      <c:pt idx="1146">
                        <c:v>169.61</c:v>
                      </c:pt>
                      <c:pt idx="1147">
                        <c:v>172.54</c:v>
                      </c:pt>
                      <c:pt idx="1148">
                        <c:v>175.53700000000001</c:v>
                      </c:pt>
                      <c:pt idx="1149">
                        <c:v>178.56299999999999</c:v>
                      </c:pt>
                      <c:pt idx="1150">
                        <c:v>181.57900000000001</c:v>
                      </c:pt>
                      <c:pt idx="1151">
                        <c:v>184.541</c:v>
                      </c:pt>
                      <c:pt idx="1152">
                        <c:v>187.404</c:v>
                      </c:pt>
                      <c:pt idx="1153">
                        <c:v>190.13499999999999</c:v>
                      </c:pt>
                      <c:pt idx="1154">
                        <c:v>192.72200000000001</c:v>
                      </c:pt>
                      <c:pt idx="1155">
                        <c:v>195.18799999999999</c:v>
                      </c:pt>
                      <c:pt idx="1156">
                        <c:v>197.59700000000001</c:v>
                      </c:pt>
                      <c:pt idx="1157">
                        <c:v>200.048</c:v>
                      </c:pt>
                      <c:pt idx="1158">
                        <c:v>202.66399999999999</c:v>
                      </c:pt>
                      <c:pt idx="1159">
                        <c:v>205.56800000000001</c:v>
                      </c:pt>
                      <c:pt idx="1160">
                        <c:v>208.85499999999999</c:v>
                      </c:pt>
                      <c:pt idx="1161">
                        <c:v>212.566</c:v>
                      </c:pt>
                      <c:pt idx="1162">
                        <c:v>216.678</c:v>
                      </c:pt>
                      <c:pt idx="1163">
                        <c:v>221.09299999999999</c:v>
                      </c:pt>
                      <c:pt idx="1164">
                        <c:v>225.65199999999999</c:v>
                      </c:pt>
                      <c:pt idx="1165">
                        <c:v>230.14400000000001</c:v>
                      </c:pt>
                      <c:pt idx="1166">
                        <c:v>234.33699999999999</c:v>
                      </c:pt>
                      <c:pt idx="1167">
                        <c:v>237.99299999999999</c:v>
                      </c:pt>
                      <c:pt idx="1168">
                        <c:v>240.9</c:v>
                      </c:pt>
                      <c:pt idx="1169">
                        <c:v>242.89500000000001</c:v>
                      </c:pt>
                      <c:pt idx="1170">
                        <c:v>243.89500000000001</c:v>
                      </c:pt>
                      <c:pt idx="1171">
                        <c:v>243.917</c:v>
                      </c:pt>
                      <c:pt idx="1172">
                        <c:v>243.10400000000001</c:v>
                      </c:pt>
                      <c:pt idx="1173">
                        <c:v>241.72900000000001</c:v>
                      </c:pt>
                      <c:pt idx="1174">
                        <c:v>240.18299999999999</c:v>
                      </c:pt>
                      <c:pt idx="1175">
                        <c:v>238.93199999999999</c:v>
                      </c:pt>
                      <c:pt idx="1176">
                        <c:v>238.46100000000001</c:v>
                      </c:pt>
                      <c:pt idx="1177">
                        <c:v>239.18799999999999</c:v>
                      </c:pt>
                      <c:pt idx="1178">
                        <c:v>241.398</c:v>
                      </c:pt>
                      <c:pt idx="1179">
                        <c:v>245.17500000000001</c:v>
                      </c:pt>
                      <c:pt idx="1180">
                        <c:v>250.38200000000001</c:v>
                      </c:pt>
                      <c:pt idx="1181">
                        <c:v>256.67</c:v>
                      </c:pt>
                      <c:pt idx="1182">
                        <c:v>263.53500000000003</c:v>
                      </c:pt>
                      <c:pt idx="1183">
                        <c:v>270.39100000000002</c:v>
                      </c:pt>
                      <c:pt idx="1184">
                        <c:v>276.661</c:v>
                      </c:pt>
                      <c:pt idx="1185">
                        <c:v>281.863</c:v>
                      </c:pt>
                      <c:pt idx="1186">
                        <c:v>285.66800000000001</c:v>
                      </c:pt>
                      <c:pt idx="1187">
                        <c:v>287.93599999999998</c:v>
                      </c:pt>
                      <c:pt idx="1188">
                        <c:v>288.71699999999998</c:v>
                      </c:pt>
                      <c:pt idx="1189">
                        <c:v>288.22399999999999</c:v>
                      </c:pt>
                      <c:pt idx="1190">
                        <c:v>286.78899999999999</c:v>
                      </c:pt>
                      <c:pt idx="1191">
                        <c:v>284.80500000000001</c:v>
                      </c:pt>
                      <c:pt idx="1192">
                        <c:v>282.66800000000001</c:v>
                      </c:pt>
                      <c:pt idx="1193">
                        <c:v>280.72500000000002</c:v>
                      </c:pt>
                      <c:pt idx="1194">
                        <c:v>279.23500000000001</c:v>
                      </c:pt>
                      <c:pt idx="1195">
                        <c:v>278.34500000000003</c:v>
                      </c:pt>
                      <c:pt idx="1196">
                        <c:v>278.08600000000001</c:v>
                      </c:pt>
                      <c:pt idx="1197">
                        <c:v>278.39100000000002</c:v>
                      </c:pt>
                      <c:pt idx="1198">
                        <c:v>279.11599999999999</c:v>
                      </c:pt>
                      <c:pt idx="1199">
                        <c:v>280.07600000000002</c:v>
                      </c:pt>
                      <c:pt idx="1200">
                        <c:v>281.07499999999999</c:v>
                      </c:pt>
                      <c:pt idx="1201">
                        <c:v>281.93099999999998</c:v>
                      </c:pt>
                      <c:pt idx="1202">
                        <c:v>282.49099999999999</c:v>
                      </c:pt>
                      <c:pt idx="1203">
                        <c:v>282.63299999999998</c:v>
                      </c:pt>
                      <c:pt idx="1204">
                        <c:v>282.26600000000002</c:v>
                      </c:pt>
                      <c:pt idx="1205">
                        <c:v>281.32900000000001</c:v>
                      </c:pt>
                      <c:pt idx="1206">
                        <c:v>279.79300000000001</c:v>
                      </c:pt>
                      <c:pt idx="1207">
                        <c:v>277.67099999999999</c:v>
                      </c:pt>
                      <c:pt idx="1208">
                        <c:v>275.03199999999998</c:v>
                      </c:pt>
                      <c:pt idx="1209">
                        <c:v>272.01499999999999</c:v>
                      </c:pt>
                      <c:pt idx="1210">
                        <c:v>268.834</c:v>
                      </c:pt>
                      <c:pt idx="1211">
                        <c:v>265.77</c:v>
                      </c:pt>
                      <c:pt idx="1212">
                        <c:v>263.14800000000002</c:v>
                      </c:pt>
                      <c:pt idx="1213">
                        <c:v>261.3</c:v>
                      </c:pt>
                      <c:pt idx="1214">
                        <c:v>260.52</c:v>
                      </c:pt>
                      <c:pt idx="1215">
                        <c:v>261.02499999999998</c:v>
                      </c:pt>
                      <c:pt idx="1216">
                        <c:v>262.92200000000003</c:v>
                      </c:pt>
                      <c:pt idx="1217">
                        <c:v>266.19099999999997</c:v>
                      </c:pt>
                      <c:pt idx="1218">
                        <c:v>270.68400000000003</c:v>
                      </c:pt>
                      <c:pt idx="1219">
                        <c:v>276.14999999999998</c:v>
                      </c:pt>
                      <c:pt idx="1220">
                        <c:v>282.25700000000001</c:v>
                      </c:pt>
                      <c:pt idx="1221">
                        <c:v>288.637</c:v>
                      </c:pt>
                      <c:pt idx="1222">
                        <c:v>294.92500000000001</c:v>
                      </c:pt>
                      <c:pt idx="1223">
                        <c:v>300.79000000000002</c:v>
                      </c:pt>
                      <c:pt idx="1224">
                        <c:v>305.97300000000001</c:v>
                      </c:pt>
                      <c:pt idx="1225">
                        <c:v>310.298</c:v>
                      </c:pt>
                      <c:pt idx="1226">
                        <c:v>313.68200000000002</c:v>
                      </c:pt>
                      <c:pt idx="1227">
                        <c:v>316.13499999999999</c:v>
                      </c:pt>
                      <c:pt idx="1228">
                        <c:v>317.74599999999998</c:v>
                      </c:pt>
                      <c:pt idx="1229">
                        <c:v>318.66699999999997</c:v>
                      </c:pt>
                      <c:pt idx="1230">
                        <c:v>319.09199999999998</c:v>
                      </c:pt>
                      <c:pt idx="1231">
                        <c:v>319.24</c:v>
                      </c:pt>
                      <c:pt idx="1232">
                        <c:v>319.32299999999998</c:v>
                      </c:pt>
                      <c:pt idx="1233">
                        <c:v>319.53500000000003</c:v>
                      </c:pt>
                      <c:pt idx="1234">
                        <c:v>320.03100000000001</c:v>
                      </c:pt>
                      <c:pt idx="1235">
                        <c:v>320.91399999999999</c:v>
                      </c:pt>
                      <c:pt idx="1236">
                        <c:v>322.23700000000002</c:v>
                      </c:pt>
                      <c:pt idx="1237">
                        <c:v>324</c:v>
                      </c:pt>
                      <c:pt idx="1238">
                        <c:v>326.16399999999999</c:v>
                      </c:pt>
                      <c:pt idx="1239">
                        <c:v>328.66</c:v>
                      </c:pt>
                      <c:pt idx="1240">
                        <c:v>331.40100000000001</c:v>
                      </c:pt>
                      <c:pt idx="1241">
                        <c:v>334.29700000000003</c:v>
                      </c:pt>
                      <c:pt idx="1242">
                        <c:v>337.255</c:v>
                      </c:pt>
                      <c:pt idx="1243">
                        <c:v>340.18299999999999</c:v>
                      </c:pt>
                      <c:pt idx="1244">
                        <c:v>342.995</c:v>
                      </c:pt>
                      <c:pt idx="1245">
                        <c:v>345.61200000000002</c:v>
                      </c:pt>
                      <c:pt idx="1246">
                        <c:v>347.96199999999999</c:v>
                      </c:pt>
                      <c:pt idx="1247">
                        <c:v>349.99</c:v>
                      </c:pt>
                      <c:pt idx="1248">
                        <c:v>351.66399999999999</c:v>
                      </c:pt>
                      <c:pt idx="1249">
                        <c:v>352.97800000000001</c:v>
                      </c:pt>
                      <c:pt idx="1250">
                        <c:v>353.96</c:v>
                      </c:pt>
                      <c:pt idx="1251">
                        <c:v>354.661</c:v>
                      </c:pt>
                      <c:pt idx="1252">
                        <c:v>355.15499999999997</c:v>
                      </c:pt>
                      <c:pt idx="1253">
                        <c:v>355.52100000000002</c:v>
                      </c:pt>
                      <c:pt idx="1254">
                        <c:v>355.83600000000001</c:v>
                      </c:pt>
                      <c:pt idx="1255">
                        <c:v>356.16</c:v>
                      </c:pt>
                      <c:pt idx="1256">
                        <c:v>356.52699999999999</c:v>
                      </c:pt>
                      <c:pt idx="1257">
                        <c:v>356.94299999999998</c:v>
                      </c:pt>
                      <c:pt idx="1258">
                        <c:v>357.38200000000001</c:v>
                      </c:pt>
                      <c:pt idx="1259">
                        <c:v>357.79599999999999</c:v>
                      </c:pt>
                      <c:pt idx="1260">
                        <c:v>358.12</c:v>
                      </c:pt>
                      <c:pt idx="1261">
                        <c:v>358.28199999999998</c:v>
                      </c:pt>
                      <c:pt idx="1262">
                        <c:v>358.221</c:v>
                      </c:pt>
                      <c:pt idx="1263">
                        <c:v>357.89699999999999</c:v>
                      </c:pt>
                      <c:pt idx="1264">
                        <c:v>357.29899999999998</c:v>
                      </c:pt>
                      <c:pt idx="1265">
                        <c:v>356.452</c:v>
                      </c:pt>
                      <c:pt idx="1266">
                        <c:v>355.41899999999998</c:v>
                      </c:pt>
                      <c:pt idx="1267">
                        <c:v>354.28800000000001</c:v>
                      </c:pt>
                      <c:pt idx="1268">
                        <c:v>353.16199999999998</c:v>
                      </c:pt>
                      <c:pt idx="1269">
                        <c:v>352.13900000000001</c:v>
                      </c:pt>
                      <c:pt idx="1270">
                        <c:v>351.29899999999998</c:v>
                      </c:pt>
                      <c:pt idx="1271">
                        <c:v>350.68200000000002</c:v>
                      </c:pt>
                      <c:pt idx="1272">
                        <c:v>350.28699999999998</c:v>
                      </c:pt>
                      <c:pt idx="1273">
                        <c:v>350.065</c:v>
                      </c:pt>
                      <c:pt idx="1274">
                        <c:v>349.93099999999998</c:v>
                      </c:pt>
                      <c:pt idx="1275">
                        <c:v>349.78199999999998</c:v>
                      </c:pt>
                      <c:pt idx="1276">
                        <c:v>349.517</c:v>
                      </c:pt>
                      <c:pt idx="1277">
                        <c:v>349.06200000000001</c:v>
                      </c:pt>
                      <c:pt idx="1278">
                        <c:v>348.39100000000002</c:v>
                      </c:pt>
                      <c:pt idx="1279">
                        <c:v>347.54399999999998</c:v>
                      </c:pt>
                      <c:pt idx="1280">
                        <c:v>346.61799999999999</c:v>
                      </c:pt>
                      <c:pt idx="1281">
                        <c:v>345.76400000000001</c:v>
                      </c:pt>
                      <c:pt idx="1282">
                        <c:v>345.15100000000001</c:v>
                      </c:pt>
                      <c:pt idx="1283">
                        <c:v>344.93299999999999</c:v>
                      </c:pt>
                      <c:pt idx="1284">
                        <c:v>345.21499999999997</c:v>
                      </c:pt>
                      <c:pt idx="1285">
                        <c:v>346.024</c:v>
                      </c:pt>
                      <c:pt idx="1286">
                        <c:v>347.29599999999999</c:v>
                      </c:pt>
                      <c:pt idx="1287">
                        <c:v>348.88600000000002</c:v>
                      </c:pt>
                      <c:pt idx="1288">
                        <c:v>350.59199999999998</c:v>
                      </c:pt>
                      <c:pt idx="1289">
                        <c:v>352.18700000000001</c:v>
                      </c:pt>
                      <c:pt idx="1290">
                        <c:v>353.45800000000003</c:v>
                      </c:pt>
                      <c:pt idx="1291">
                        <c:v>354.23399999999998</c:v>
                      </c:pt>
                      <c:pt idx="1292">
                        <c:v>354.404</c:v>
                      </c:pt>
                      <c:pt idx="1293">
                        <c:v>353.92200000000003</c:v>
                      </c:pt>
                      <c:pt idx="1294">
                        <c:v>352.8</c:v>
                      </c:pt>
                      <c:pt idx="1295">
                        <c:v>351.09100000000001</c:v>
                      </c:pt>
                      <c:pt idx="1296">
                        <c:v>348.87700000000001</c:v>
                      </c:pt>
                      <c:pt idx="1297">
                        <c:v>346.25400000000002</c:v>
                      </c:pt>
                      <c:pt idx="1298">
                        <c:v>343.32799999999997</c:v>
                      </c:pt>
                      <c:pt idx="1299">
                        <c:v>340.21499999999997</c:v>
                      </c:pt>
                      <c:pt idx="1300">
                        <c:v>337.04599999999999</c:v>
                      </c:pt>
                      <c:pt idx="1301">
                        <c:v>333.96800000000002</c:v>
                      </c:pt>
                      <c:pt idx="1302">
                        <c:v>331.14600000000002</c:v>
                      </c:pt>
                      <c:pt idx="1303">
                        <c:v>328.75099999999998</c:v>
                      </c:pt>
                      <c:pt idx="1304">
                        <c:v>326.94799999999998</c:v>
                      </c:pt>
                      <c:pt idx="1305">
                        <c:v>325.87</c:v>
                      </c:pt>
                      <c:pt idx="1306">
                        <c:v>325.59699999999998</c:v>
                      </c:pt>
                      <c:pt idx="1307">
                        <c:v>326.14</c:v>
                      </c:pt>
                      <c:pt idx="1308">
                        <c:v>327.42899999999997</c:v>
                      </c:pt>
                      <c:pt idx="1309">
                        <c:v>329.32400000000001</c:v>
                      </c:pt>
                      <c:pt idx="1310">
                        <c:v>331.63299999999998</c:v>
                      </c:pt>
                      <c:pt idx="1311">
                        <c:v>334.13499999999999</c:v>
                      </c:pt>
                      <c:pt idx="1312">
                        <c:v>336.613</c:v>
                      </c:pt>
                      <c:pt idx="1313">
                        <c:v>338.88099999999997</c:v>
                      </c:pt>
                      <c:pt idx="1314">
                        <c:v>340.79899999999998</c:v>
                      </c:pt>
                      <c:pt idx="1315">
                        <c:v>342.28500000000003</c:v>
                      </c:pt>
                      <c:pt idx="1316">
                        <c:v>343.31099999999998</c:v>
                      </c:pt>
                      <c:pt idx="1317">
                        <c:v>343.90199999999999</c:v>
                      </c:pt>
                      <c:pt idx="1318">
                        <c:v>344.12299999999999</c:v>
                      </c:pt>
                      <c:pt idx="1319">
                        <c:v>344.06700000000001</c:v>
                      </c:pt>
                      <c:pt idx="1320">
                        <c:v>343.84399999999999</c:v>
                      </c:pt>
                      <c:pt idx="1321">
                        <c:v>343.56299999999999</c:v>
                      </c:pt>
                      <c:pt idx="1322">
                        <c:v>343.31299999999999</c:v>
                      </c:pt>
                      <c:pt idx="1323">
                        <c:v>343.15699999999998</c:v>
                      </c:pt>
                      <c:pt idx="1324">
                        <c:v>343.11700000000002</c:v>
                      </c:pt>
                      <c:pt idx="1325">
                        <c:v>343.18</c:v>
                      </c:pt>
                      <c:pt idx="1326">
                        <c:v>343.30799999999999</c:v>
                      </c:pt>
                      <c:pt idx="1327">
                        <c:v>343.452</c:v>
                      </c:pt>
                      <c:pt idx="1328">
                        <c:v>343.57499999999999</c:v>
                      </c:pt>
                      <c:pt idx="1329">
                        <c:v>343.66300000000001</c:v>
                      </c:pt>
                      <c:pt idx="1330">
                        <c:v>343.73399999999998</c:v>
                      </c:pt>
                      <c:pt idx="1331">
                        <c:v>343.83100000000002</c:v>
                      </c:pt>
                      <c:pt idx="1332">
                        <c:v>344.01100000000002</c:v>
                      </c:pt>
                      <c:pt idx="1333">
                        <c:v>344.32299999999998</c:v>
                      </c:pt>
                      <c:pt idx="1334">
                        <c:v>344.79899999999998</c:v>
                      </c:pt>
                      <c:pt idx="1335">
                        <c:v>345.43700000000001</c:v>
                      </c:pt>
                      <c:pt idx="1336">
                        <c:v>346.20600000000002</c:v>
                      </c:pt>
                      <c:pt idx="1337">
                        <c:v>347.04700000000003</c:v>
                      </c:pt>
                      <c:pt idx="1338">
                        <c:v>347.88900000000001</c:v>
                      </c:pt>
                      <c:pt idx="1339">
                        <c:v>348.65899999999999</c:v>
                      </c:pt>
                      <c:pt idx="1340">
                        <c:v>349.29300000000001</c:v>
                      </c:pt>
                      <c:pt idx="1341">
                        <c:v>349.74400000000003</c:v>
                      </c:pt>
                      <c:pt idx="1342">
                        <c:v>349.983</c:v>
                      </c:pt>
                      <c:pt idx="1343">
                        <c:v>349.99700000000001</c:v>
                      </c:pt>
                      <c:pt idx="1344">
                        <c:v>349.78699999999998</c:v>
                      </c:pt>
                      <c:pt idx="1345">
                        <c:v>349.36399999999998</c:v>
                      </c:pt>
                      <c:pt idx="1346">
                        <c:v>348.74799999999999</c:v>
                      </c:pt>
                      <c:pt idx="1347">
                        <c:v>347.96699999999998</c:v>
                      </c:pt>
                      <c:pt idx="1348">
                        <c:v>347.06</c:v>
                      </c:pt>
                      <c:pt idx="1349">
                        <c:v>346.07600000000002</c:v>
                      </c:pt>
                      <c:pt idx="1350">
                        <c:v>345.072</c:v>
                      </c:pt>
                      <c:pt idx="1351">
                        <c:v>344.11399999999998</c:v>
                      </c:pt>
                      <c:pt idx="1352">
                        <c:v>343.26900000000001</c:v>
                      </c:pt>
                      <c:pt idx="1353">
                        <c:v>342.59500000000003</c:v>
                      </c:pt>
                      <c:pt idx="1354">
                        <c:v>342.13499999999999</c:v>
                      </c:pt>
                      <c:pt idx="1355">
                        <c:v>341.90899999999999</c:v>
                      </c:pt>
                      <c:pt idx="1356">
                        <c:v>341.90899999999999</c:v>
                      </c:pt>
                      <c:pt idx="1357">
                        <c:v>342.10199999999998</c:v>
                      </c:pt>
                      <c:pt idx="1358">
                        <c:v>342.43299999999999</c:v>
                      </c:pt>
                      <c:pt idx="1359">
                        <c:v>342.834</c:v>
                      </c:pt>
                      <c:pt idx="1360">
                        <c:v>343.23700000000002</c:v>
                      </c:pt>
                      <c:pt idx="1361">
                        <c:v>343.57600000000002</c:v>
                      </c:pt>
                      <c:pt idx="1362">
                        <c:v>343.79599999999999</c:v>
                      </c:pt>
                      <c:pt idx="1363">
                        <c:v>343.85599999999999</c:v>
                      </c:pt>
                      <c:pt idx="1364">
                        <c:v>343.72899999999998</c:v>
                      </c:pt>
                      <c:pt idx="1365">
                        <c:v>343.39499999999998</c:v>
                      </c:pt>
                      <c:pt idx="1366">
                        <c:v>342.84800000000001</c:v>
                      </c:pt>
                      <c:pt idx="1367">
                        <c:v>342.089</c:v>
                      </c:pt>
                      <c:pt idx="1368">
                        <c:v>341.13299999999998</c:v>
                      </c:pt>
                      <c:pt idx="1369">
                        <c:v>340.00900000000001</c:v>
                      </c:pt>
                      <c:pt idx="1370">
                        <c:v>338.767</c:v>
                      </c:pt>
                      <c:pt idx="1371">
                        <c:v>337.47399999999999</c:v>
                      </c:pt>
                      <c:pt idx="1372">
                        <c:v>336.214</c:v>
                      </c:pt>
                      <c:pt idx="1373">
                        <c:v>335.07799999999997</c:v>
                      </c:pt>
                      <c:pt idx="1374">
                        <c:v>334.15100000000001</c:v>
                      </c:pt>
                      <c:pt idx="1375">
                        <c:v>333.50099999999998</c:v>
                      </c:pt>
                      <c:pt idx="1376">
                        <c:v>333.16300000000001</c:v>
                      </c:pt>
                      <c:pt idx="1377">
                        <c:v>333.13600000000002</c:v>
                      </c:pt>
                      <c:pt idx="1378">
                        <c:v>333.37900000000002</c:v>
                      </c:pt>
                      <c:pt idx="1379">
                        <c:v>333.81900000000002</c:v>
                      </c:pt>
                      <c:pt idx="1380">
                        <c:v>334.36099999999999</c:v>
                      </c:pt>
                      <c:pt idx="1381">
                        <c:v>334.9</c:v>
                      </c:pt>
                      <c:pt idx="1382">
                        <c:v>335.33699999999999</c:v>
                      </c:pt>
                      <c:pt idx="1383">
                        <c:v>335.58699999999999</c:v>
                      </c:pt>
                      <c:pt idx="1384">
                        <c:v>335.58600000000001</c:v>
                      </c:pt>
                      <c:pt idx="1385">
                        <c:v>335.29199999999997</c:v>
                      </c:pt>
                      <c:pt idx="1386">
                        <c:v>334.68900000000002</c:v>
                      </c:pt>
                      <c:pt idx="1387">
                        <c:v>333.779</c:v>
                      </c:pt>
                      <c:pt idx="1388">
                        <c:v>332.58499999999998</c:v>
                      </c:pt>
                      <c:pt idx="1389">
                        <c:v>331.15</c:v>
                      </c:pt>
                      <c:pt idx="1390">
                        <c:v>329.53199999999998</c:v>
                      </c:pt>
                      <c:pt idx="1391">
                        <c:v>327.80799999999999</c:v>
                      </c:pt>
                      <c:pt idx="1392">
                        <c:v>326.07100000000003</c:v>
                      </c:pt>
                      <c:pt idx="1393">
                        <c:v>324.42399999999998</c:v>
                      </c:pt>
                      <c:pt idx="1394">
                        <c:v>322.97800000000001</c:v>
                      </c:pt>
                      <c:pt idx="1395">
                        <c:v>321.83300000000003</c:v>
                      </c:pt>
                      <c:pt idx="1396">
                        <c:v>321.07400000000001</c:v>
                      </c:pt>
                      <c:pt idx="1397">
                        <c:v>320.75200000000001</c:v>
                      </c:pt>
                      <c:pt idx="1398">
                        <c:v>320.88099999999997</c:v>
                      </c:pt>
                      <c:pt idx="1399">
                        <c:v>321.42899999999997</c:v>
                      </c:pt>
                      <c:pt idx="1400">
                        <c:v>322.32499999999999</c:v>
                      </c:pt>
                      <c:pt idx="1401">
                        <c:v>323.46600000000001</c:v>
                      </c:pt>
                      <c:pt idx="1402">
                        <c:v>324.73399999999998</c:v>
                      </c:pt>
                      <c:pt idx="1403">
                        <c:v>326.01</c:v>
                      </c:pt>
                      <c:pt idx="1404">
                        <c:v>327.19</c:v>
                      </c:pt>
                      <c:pt idx="1405">
                        <c:v>328.19400000000002</c:v>
                      </c:pt>
                      <c:pt idx="1406">
                        <c:v>328.96800000000002</c:v>
                      </c:pt>
                      <c:pt idx="1407">
                        <c:v>329.49200000000002</c:v>
                      </c:pt>
                      <c:pt idx="1408">
                        <c:v>329.76799999999997</c:v>
                      </c:pt>
                      <c:pt idx="1409">
                        <c:v>329.81599999999997</c:v>
                      </c:pt>
                      <c:pt idx="1410">
                        <c:v>329.67099999999999</c:v>
                      </c:pt>
                      <c:pt idx="1411">
                        <c:v>329.37099999999998</c:v>
                      </c:pt>
                      <c:pt idx="1412">
                        <c:v>328.959</c:v>
                      </c:pt>
                      <c:pt idx="1413">
                        <c:v>328.47199999999998</c:v>
                      </c:pt>
                      <c:pt idx="1414">
                        <c:v>327.94299999999998</c:v>
                      </c:pt>
                      <c:pt idx="1415">
                        <c:v>327.39299999999997</c:v>
                      </c:pt>
                      <c:pt idx="1416">
                        <c:v>326.83499999999998</c:v>
                      </c:pt>
                      <c:pt idx="1417">
                        <c:v>326.27300000000002</c:v>
                      </c:pt>
                      <c:pt idx="1418">
                        <c:v>325.702</c:v>
                      </c:pt>
                      <c:pt idx="1419">
                        <c:v>325.113</c:v>
                      </c:pt>
                      <c:pt idx="1420">
                        <c:v>324.50200000000001</c:v>
                      </c:pt>
                      <c:pt idx="1421">
                        <c:v>323.87200000000001</c:v>
                      </c:pt>
                      <c:pt idx="1422">
                        <c:v>323.238</c:v>
                      </c:pt>
                      <c:pt idx="1423">
                        <c:v>322.625</c:v>
                      </c:pt>
                      <c:pt idx="1424">
                        <c:v>322.06099999999998</c:v>
                      </c:pt>
                      <c:pt idx="1425">
                        <c:v>321.57600000000002</c:v>
                      </c:pt>
                      <c:pt idx="1426">
                        <c:v>321.18700000000001</c:v>
                      </c:pt>
                      <c:pt idx="1427">
                        <c:v>320.89299999999997</c:v>
                      </c:pt>
                      <c:pt idx="1428">
                        <c:v>320.67599999999999</c:v>
                      </c:pt>
                      <c:pt idx="1429">
                        <c:v>320.49700000000001</c:v>
                      </c:pt>
                      <c:pt idx="1430">
                        <c:v>320.31</c:v>
                      </c:pt>
                      <c:pt idx="1431">
                        <c:v>320.07100000000003</c:v>
                      </c:pt>
                      <c:pt idx="1432">
                        <c:v>319.745</c:v>
                      </c:pt>
                      <c:pt idx="1433">
                        <c:v>319.32</c:v>
                      </c:pt>
                      <c:pt idx="1434">
                        <c:v>318.80700000000002</c:v>
                      </c:pt>
                      <c:pt idx="1435">
                        <c:v>318.23899999999998</c:v>
                      </c:pt>
                      <c:pt idx="1436">
                        <c:v>317.661</c:v>
                      </c:pt>
                      <c:pt idx="1437">
                        <c:v>317.12</c:v>
                      </c:pt>
                      <c:pt idx="1438">
                        <c:v>316.65499999999997</c:v>
                      </c:pt>
                      <c:pt idx="1439">
                        <c:v>316.28800000000001</c:v>
                      </c:pt>
                      <c:pt idx="1440">
                        <c:v>316.01799999999997</c:v>
                      </c:pt>
                      <c:pt idx="1441">
                        <c:v>315.82600000000002</c:v>
                      </c:pt>
                      <c:pt idx="1442">
                        <c:v>315.678</c:v>
                      </c:pt>
                      <c:pt idx="1443">
                        <c:v>315.53300000000002</c:v>
                      </c:pt>
                      <c:pt idx="1444">
                        <c:v>315.35300000000001</c:v>
                      </c:pt>
                      <c:pt idx="1445">
                        <c:v>315.10700000000003</c:v>
                      </c:pt>
                      <c:pt idx="1446">
                        <c:v>314.779</c:v>
                      </c:pt>
                      <c:pt idx="1447">
                        <c:v>314.36</c:v>
                      </c:pt>
                      <c:pt idx="1448">
                        <c:v>313.85599999999999</c:v>
                      </c:pt>
                      <c:pt idx="1449">
                        <c:v>313.27699999999999</c:v>
                      </c:pt>
                      <c:pt idx="1450">
                        <c:v>312.64100000000002</c:v>
                      </c:pt>
                      <c:pt idx="1451">
                        <c:v>311.97300000000001</c:v>
                      </c:pt>
                      <c:pt idx="1452">
                        <c:v>311.29700000000003</c:v>
                      </c:pt>
                      <c:pt idx="1453">
                        <c:v>310.64600000000002</c:v>
                      </c:pt>
                      <c:pt idx="1454">
                        <c:v>310.05399999999997</c:v>
                      </c:pt>
                      <c:pt idx="1455">
                        <c:v>309.55799999999999</c:v>
                      </c:pt>
                      <c:pt idx="1456">
                        <c:v>309.19</c:v>
                      </c:pt>
                      <c:pt idx="1457">
                        <c:v>308.97699999999998</c:v>
                      </c:pt>
                      <c:pt idx="1458">
                        <c:v>308.93200000000002</c:v>
                      </c:pt>
                      <c:pt idx="1459">
                        <c:v>309.053</c:v>
                      </c:pt>
                      <c:pt idx="1460">
                        <c:v>309.31799999999998</c:v>
                      </c:pt>
                      <c:pt idx="1461">
                        <c:v>309.69400000000002</c:v>
                      </c:pt>
                      <c:pt idx="1462">
                        <c:v>310.13299999999998</c:v>
                      </c:pt>
                      <c:pt idx="1463">
                        <c:v>310.584</c:v>
                      </c:pt>
                      <c:pt idx="1464">
                        <c:v>311.00200000000001</c:v>
                      </c:pt>
                      <c:pt idx="1465">
                        <c:v>311.34800000000001</c:v>
                      </c:pt>
                      <c:pt idx="1466">
                        <c:v>311.59800000000001</c:v>
                      </c:pt>
                      <c:pt idx="1467">
                        <c:v>311.74200000000002</c:v>
                      </c:pt>
                      <c:pt idx="1468">
                        <c:v>311.77999999999997</c:v>
                      </c:pt>
                      <c:pt idx="1469">
                        <c:v>311.721</c:v>
                      </c:pt>
                      <c:pt idx="1470">
                        <c:v>311.58100000000002</c:v>
                      </c:pt>
                      <c:pt idx="1471">
                        <c:v>311.37299999999999</c:v>
                      </c:pt>
                      <c:pt idx="1472">
                        <c:v>311.108</c:v>
                      </c:pt>
                      <c:pt idx="1473">
                        <c:v>310.79199999999997</c:v>
                      </c:pt>
                      <c:pt idx="1474">
                        <c:v>310.42399999999998</c:v>
                      </c:pt>
                      <c:pt idx="1475">
                        <c:v>309.99700000000001</c:v>
                      </c:pt>
                      <c:pt idx="1476">
                        <c:v>309.49700000000001</c:v>
                      </c:pt>
                      <c:pt idx="1477">
                        <c:v>308.904</c:v>
                      </c:pt>
                      <c:pt idx="1478">
                        <c:v>308.19600000000003</c:v>
                      </c:pt>
                      <c:pt idx="1479">
                        <c:v>307.35500000000002</c:v>
                      </c:pt>
                      <c:pt idx="1480">
                        <c:v>306.36799999999999</c:v>
                      </c:pt>
                      <c:pt idx="1481">
                        <c:v>305.238</c:v>
                      </c:pt>
                      <c:pt idx="1482">
                        <c:v>303.99099999999999</c:v>
                      </c:pt>
                      <c:pt idx="1483">
                        <c:v>302.67</c:v>
                      </c:pt>
                      <c:pt idx="1484">
                        <c:v>301.34699999999998</c:v>
                      </c:pt>
                      <c:pt idx="1485">
                        <c:v>300.10500000000002</c:v>
                      </c:pt>
                      <c:pt idx="1486">
                        <c:v>299.03300000000002</c:v>
                      </c:pt>
                      <c:pt idx="1487">
                        <c:v>298.20999999999998</c:v>
                      </c:pt>
                      <c:pt idx="1488">
                        <c:v>297.69099999999997</c:v>
                      </c:pt>
                      <c:pt idx="1489">
                        <c:v>297.49599999999998</c:v>
                      </c:pt>
                      <c:pt idx="1490">
                        <c:v>297.60700000000003</c:v>
                      </c:pt>
                      <c:pt idx="1491">
                        <c:v>297.97000000000003</c:v>
                      </c:pt>
                      <c:pt idx="1492">
                        <c:v>298.50900000000001</c:v>
                      </c:pt>
                      <c:pt idx="1493">
                        <c:v>299.13600000000002</c:v>
                      </c:pt>
                      <c:pt idx="1494">
                        <c:v>299.76499999999999</c:v>
                      </c:pt>
                      <c:pt idx="1495">
                        <c:v>300.32900000000001</c:v>
                      </c:pt>
                      <c:pt idx="1496">
                        <c:v>300.77800000000002</c:v>
                      </c:pt>
                      <c:pt idx="1497">
                        <c:v>301.08499999999998</c:v>
                      </c:pt>
                      <c:pt idx="1498">
                        <c:v>301.24400000000003</c:v>
                      </c:pt>
                      <c:pt idx="1499">
                        <c:v>301.25799999999998</c:v>
                      </c:pt>
                      <c:pt idx="1500">
                        <c:v>301.142</c:v>
                      </c:pt>
                      <c:pt idx="1501">
                        <c:v>300.91000000000003</c:v>
                      </c:pt>
                      <c:pt idx="1502">
                        <c:v>300.577</c:v>
                      </c:pt>
                      <c:pt idx="1503">
                        <c:v>300.15600000000001</c:v>
                      </c:pt>
                      <c:pt idx="1504">
                        <c:v>299.65899999999999</c:v>
                      </c:pt>
                      <c:pt idx="1505">
                        <c:v>299.096</c:v>
                      </c:pt>
                      <c:pt idx="1506">
                        <c:v>298.48099999999999</c:v>
                      </c:pt>
                      <c:pt idx="1507">
                        <c:v>297.83</c:v>
                      </c:pt>
                      <c:pt idx="1508">
                        <c:v>297.16300000000001</c:v>
                      </c:pt>
                      <c:pt idx="1509">
                        <c:v>296.50200000000001</c:v>
                      </c:pt>
                      <c:pt idx="1510">
                        <c:v>295.875</c:v>
                      </c:pt>
                      <c:pt idx="1511">
                        <c:v>295.30500000000001</c:v>
                      </c:pt>
                      <c:pt idx="1512">
                        <c:v>294.81700000000001</c:v>
                      </c:pt>
                      <c:pt idx="1513">
                        <c:v>294.42500000000001</c:v>
                      </c:pt>
                      <c:pt idx="1514">
                        <c:v>294.13799999999998</c:v>
                      </c:pt>
                      <c:pt idx="1515">
                        <c:v>293.95100000000002</c:v>
                      </c:pt>
                      <c:pt idx="1516">
                        <c:v>293.851</c:v>
                      </c:pt>
                      <c:pt idx="1517">
                        <c:v>293.81400000000002</c:v>
                      </c:pt>
                      <c:pt idx="1518">
                        <c:v>293.815</c:v>
                      </c:pt>
                      <c:pt idx="1519">
                        <c:v>293.827</c:v>
                      </c:pt>
                      <c:pt idx="1520">
                        <c:v>293.82600000000002</c:v>
                      </c:pt>
                      <c:pt idx="1521">
                        <c:v>293.79599999999999</c:v>
                      </c:pt>
                      <c:pt idx="1522">
                        <c:v>293.72800000000001</c:v>
                      </c:pt>
                      <c:pt idx="1523">
                        <c:v>293.61900000000003</c:v>
                      </c:pt>
                      <c:pt idx="1524">
                        <c:v>293.47199999999998</c:v>
                      </c:pt>
                      <c:pt idx="1525">
                        <c:v>293.29399999999998</c:v>
                      </c:pt>
                      <c:pt idx="1526">
                        <c:v>293.08999999999997</c:v>
                      </c:pt>
                      <c:pt idx="1527">
                        <c:v>292.86599999999999</c:v>
                      </c:pt>
                      <c:pt idx="1528">
                        <c:v>292.625</c:v>
                      </c:pt>
                      <c:pt idx="1529">
                        <c:v>292.36900000000003</c:v>
                      </c:pt>
                      <c:pt idx="1530">
                        <c:v>292.09800000000001</c:v>
                      </c:pt>
                      <c:pt idx="1531">
                        <c:v>291.81200000000001</c:v>
                      </c:pt>
                      <c:pt idx="1532">
                        <c:v>291.51100000000002</c:v>
                      </c:pt>
                      <c:pt idx="1533">
                        <c:v>291.19299999999998</c:v>
                      </c:pt>
                      <c:pt idx="1534">
                        <c:v>290.858</c:v>
                      </c:pt>
                      <c:pt idx="1535">
                        <c:v>290.50799999999998</c:v>
                      </c:pt>
                      <c:pt idx="1536">
                        <c:v>290.14100000000002</c:v>
                      </c:pt>
                      <c:pt idx="1537">
                        <c:v>289.75900000000001</c:v>
                      </c:pt>
                      <c:pt idx="1538">
                        <c:v>289.36</c:v>
                      </c:pt>
                      <c:pt idx="1539">
                        <c:v>288.94299999999998</c:v>
                      </c:pt>
                      <c:pt idx="1540">
                        <c:v>288.50700000000001</c:v>
                      </c:pt>
                      <c:pt idx="1541">
                        <c:v>288.05</c:v>
                      </c:pt>
                      <c:pt idx="1542">
                        <c:v>287.56900000000002</c:v>
                      </c:pt>
                      <c:pt idx="1543">
                        <c:v>287.06299999999999</c:v>
                      </c:pt>
                      <c:pt idx="1544">
                        <c:v>286.53199999999998</c:v>
                      </c:pt>
                      <c:pt idx="1545">
                        <c:v>285.97800000000001</c:v>
                      </c:pt>
                      <c:pt idx="1546">
                        <c:v>285.40699999999998</c:v>
                      </c:pt>
                      <c:pt idx="1547">
                        <c:v>284.827</c:v>
                      </c:pt>
                      <c:pt idx="1548">
                        <c:v>284.25099999999998</c:v>
                      </c:pt>
                      <c:pt idx="1549">
                        <c:v>283.69299999999998</c:v>
                      </c:pt>
                      <c:pt idx="1550">
                        <c:v>283.16800000000001</c:v>
                      </c:pt>
                      <c:pt idx="1551">
                        <c:v>282.68799999999999</c:v>
                      </c:pt>
                      <c:pt idx="1552">
                        <c:v>282.26100000000002</c:v>
                      </c:pt>
                      <c:pt idx="1553">
                        <c:v>281.88799999999998</c:v>
                      </c:pt>
                      <c:pt idx="1554">
                        <c:v>281.56400000000002</c:v>
                      </c:pt>
                      <c:pt idx="1555">
                        <c:v>281.27999999999997</c:v>
                      </c:pt>
                      <c:pt idx="1556">
                        <c:v>281.02100000000002</c:v>
                      </c:pt>
                      <c:pt idx="1557">
                        <c:v>280.77600000000001</c:v>
                      </c:pt>
                      <c:pt idx="1558">
                        <c:v>280.53199999999998</c:v>
                      </c:pt>
                      <c:pt idx="1559">
                        <c:v>280.28199999999998</c:v>
                      </c:pt>
                      <c:pt idx="1560">
                        <c:v>280.02300000000002</c:v>
                      </c:pt>
                      <c:pt idx="1561">
                        <c:v>279.75599999999997</c:v>
                      </c:pt>
                      <c:pt idx="1562">
                        <c:v>279.48500000000001</c:v>
                      </c:pt>
                      <c:pt idx="1563">
                        <c:v>279.214</c:v>
                      </c:pt>
                      <c:pt idx="1564">
                        <c:v>278.947</c:v>
                      </c:pt>
                      <c:pt idx="1565">
                        <c:v>278.68700000000001</c:v>
                      </c:pt>
                      <c:pt idx="1566">
                        <c:v>278.43599999999998</c:v>
                      </c:pt>
                      <c:pt idx="1567">
                        <c:v>278.19400000000002</c:v>
                      </c:pt>
                      <c:pt idx="1568">
                        <c:v>277.959</c:v>
                      </c:pt>
                      <c:pt idx="1569">
                        <c:v>277.73</c:v>
                      </c:pt>
                      <c:pt idx="1570">
                        <c:v>277.505</c:v>
                      </c:pt>
                      <c:pt idx="1571">
                        <c:v>277.27999999999997</c:v>
                      </c:pt>
                      <c:pt idx="1572">
                        <c:v>277.04899999999998</c:v>
                      </c:pt>
                      <c:pt idx="1573">
                        <c:v>276.80900000000003</c:v>
                      </c:pt>
                      <c:pt idx="1574">
                        <c:v>276.55099999999999</c:v>
                      </c:pt>
                      <c:pt idx="1575">
                        <c:v>276.26900000000001</c:v>
                      </c:pt>
                      <c:pt idx="1576">
                        <c:v>275.95699999999999</c:v>
                      </c:pt>
                      <c:pt idx="1577">
                        <c:v>275.61</c:v>
                      </c:pt>
                      <c:pt idx="1578">
                        <c:v>275.22399999999999</c:v>
                      </c:pt>
                      <c:pt idx="1579">
                        <c:v>274.80099999999999</c:v>
                      </c:pt>
                      <c:pt idx="1580">
                        <c:v>274.339</c:v>
                      </c:pt>
                      <c:pt idx="1581">
                        <c:v>273.84100000000001</c:v>
                      </c:pt>
                      <c:pt idx="1582">
                        <c:v>273.31</c:v>
                      </c:pt>
                      <c:pt idx="1583">
                        <c:v>272.74799999999999</c:v>
                      </c:pt>
                      <c:pt idx="1584">
                        <c:v>272.15800000000002</c:v>
                      </c:pt>
                      <c:pt idx="1585">
                        <c:v>271.54500000000002</c:v>
                      </c:pt>
                      <c:pt idx="1586">
                        <c:v>270.91300000000001</c:v>
                      </c:pt>
                      <c:pt idx="1587">
                        <c:v>270.27</c:v>
                      </c:pt>
                      <c:pt idx="1588">
                        <c:v>269.62700000000001</c:v>
                      </c:pt>
                      <c:pt idx="1589">
                        <c:v>268.99200000000002</c:v>
                      </c:pt>
                      <c:pt idx="1590">
                        <c:v>268.37599999999998</c:v>
                      </c:pt>
                      <c:pt idx="1591">
                        <c:v>267.786</c:v>
                      </c:pt>
                      <c:pt idx="1592">
                        <c:v>267.22699999999998</c:v>
                      </c:pt>
                      <c:pt idx="1593">
                        <c:v>266.7</c:v>
                      </c:pt>
                      <c:pt idx="1594">
                        <c:v>266.20400000000001</c:v>
                      </c:pt>
                      <c:pt idx="1595">
                        <c:v>265.73399999999998</c:v>
                      </c:pt>
                      <c:pt idx="1596">
                        <c:v>265.286</c:v>
                      </c:pt>
                      <c:pt idx="1597">
                        <c:v>264.85399999999998</c:v>
                      </c:pt>
                      <c:pt idx="1598">
                        <c:v>264.43299999999999</c:v>
                      </c:pt>
                      <c:pt idx="1599">
                        <c:v>264.01499999999999</c:v>
                      </c:pt>
                      <c:pt idx="1600">
                        <c:v>263.58800000000002</c:v>
                      </c:pt>
                      <c:pt idx="1601">
                        <c:v>263.142</c:v>
                      </c:pt>
                      <c:pt idx="1602">
                        <c:v>262.66000000000003</c:v>
                      </c:pt>
                      <c:pt idx="1603">
                        <c:v>262.12700000000001</c:v>
                      </c:pt>
                      <c:pt idx="1604">
                        <c:v>261.52800000000002</c:v>
                      </c:pt>
                      <c:pt idx="1605">
                        <c:v>260.85399999999998</c:v>
                      </c:pt>
                      <c:pt idx="1606">
                        <c:v>260.10000000000002</c:v>
                      </c:pt>
                      <c:pt idx="1607">
                        <c:v>259.27499999999998</c:v>
                      </c:pt>
                      <c:pt idx="1608">
                        <c:v>258.39699999999999</c:v>
                      </c:pt>
                      <c:pt idx="1609">
                        <c:v>257.49400000000003</c:v>
                      </c:pt>
                      <c:pt idx="1610">
                        <c:v>256.60500000000002</c:v>
                      </c:pt>
                      <c:pt idx="1611">
                        <c:v>255.76400000000001</c:v>
                      </c:pt>
                      <c:pt idx="1612">
                        <c:v>255.00299999999999</c:v>
                      </c:pt>
                      <c:pt idx="1613">
                        <c:v>254.334</c:v>
                      </c:pt>
                      <c:pt idx="1614">
                        <c:v>253.749</c:v>
                      </c:pt>
                      <c:pt idx="1615">
                        <c:v>253.21</c:v>
                      </c:pt>
                      <c:pt idx="1616">
                        <c:v>252.65799999999999</c:v>
                      </c:pt>
                      <c:pt idx="1617">
                        <c:v>252.01400000000001</c:v>
                      </c:pt>
                      <c:pt idx="1618">
                        <c:v>251.19499999999999</c:v>
                      </c:pt>
                      <c:pt idx="1619">
                        <c:v>250.12700000000001</c:v>
                      </c:pt>
                      <c:pt idx="1620">
                        <c:v>248.75700000000001</c:v>
                      </c:pt>
                      <c:pt idx="1621">
                        <c:v>247.06399999999999</c:v>
                      </c:pt>
                      <c:pt idx="1622">
                        <c:v>245.06700000000001</c:v>
                      </c:pt>
                      <c:pt idx="1623">
                        <c:v>242.82499999999999</c:v>
                      </c:pt>
                      <c:pt idx="1624">
                        <c:v>240.43199999999999</c:v>
                      </c:pt>
                      <c:pt idx="1625">
                        <c:v>238.01</c:v>
                      </c:pt>
                      <c:pt idx="1626">
                        <c:v>235.69300000000001</c:v>
                      </c:pt>
                      <c:pt idx="1627">
                        <c:v>233.61500000000001</c:v>
                      </c:pt>
                      <c:pt idx="1628">
                        <c:v>231.89099999999999</c:v>
                      </c:pt>
                      <c:pt idx="1629">
                        <c:v>230.6</c:v>
                      </c:pt>
                      <c:pt idx="1630">
                        <c:v>229.779</c:v>
                      </c:pt>
                      <c:pt idx="1631">
                        <c:v>229.411</c:v>
                      </c:pt>
                      <c:pt idx="1632">
                        <c:v>229.42599999999999</c:v>
                      </c:pt>
                      <c:pt idx="1633">
                        <c:v>229.70599999999999</c:v>
                      </c:pt>
                      <c:pt idx="1634">
                        <c:v>230.09299999999999</c:v>
                      </c:pt>
                      <c:pt idx="1635">
                        <c:v>230.399</c:v>
                      </c:pt>
                      <c:pt idx="1636">
                        <c:v>230.422</c:v>
                      </c:pt>
                      <c:pt idx="1637">
                        <c:v>229.95400000000001</c:v>
                      </c:pt>
                      <c:pt idx="1638">
                        <c:v>228.79900000000001</c:v>
                      </c:pt>
                      <c:pt idx="1639">
                        <c:v>226.79</c:v>
                      </c:pt>
                      <c:pt idx="1640">
                        <c:v>223.80699999999999</c:v>
                      </c:pt>
                      <c:pt idx="1641">
                        <c:v>219.79300000000001</c:v>
                      </c:pt>
                      <c:pt idx="1642">
                        <c:v>214.774</c:v>
                      </c:pt>
                      <c:pt idx="1643">
                        <c:v>208.86799999999999</c:v>
                      </c:pt>
                      <c:pt idx="1644">
                        <c:v>202.28700000000001</c:v>
                      </c:pt>
                      <c:pt idx="1645">
                        <c:v>195.321</c:v>
                      </c:pt>
                      <c:pt idx="1646">
                        <c:v>188.31399999999999</c:v>
                      </c:pt>
                      <c:pt idx="1647">
                        <c:v>181.62700000000001</c:v>
                      </c:pt>
                      <c:pt idx="1648">
                        <c:v>175.58600000000001</c:v>
                      </c:pt>
                      <c:pt idx="1649">
                        <c:v>170.447</c:v>
                      </c:pt>
                      <c:pt idx="1650">
                        <c:v>166.35499999999999</c:v>
                      </c:pt>
                      <c:pt idx="1651">
                        <c:v>163.33500000000001</c:v>
                      </c:pt>
                      <c:pt idx="1652">
                        <c:v>161.29900000000001</c:v>
                      </c:pt>
                      <c:pt idx="1653">
                        <c:v>160.065</c:v>
                      </c:pt>
                      <c:pt idx="1654">
                        <c:v>159.40199999999999</c:v>
                      </c:pt>
                      <c:pt idx="1655">
                        <c:v>159.06800000000001</c:v>
                      </c:pt>
                      <c:pt idx="1656">
                        <c:v>158.84</c:v>
                      </c:pt>
                      <c:pt idx="1657">
                        <c:v>158.53800000000001</c:v>
                      </c:pt>
                      <c:pt idx="1658">
                        <c:v>158.023</c:v>
                      </c:pt>
                      <c:pt idx="1659">
                        <c:v>157.19300000000001</c:v>
                      </c:pt>
                      <c:pt idx="1660">
                        <c:v>155.964</c:v>
                      </c:pt>
                      <c:pt idx="1661">
                        <c:v>154.267</c:v>
                      </c:pt>
                      <c:pt idx="1662">
                        <c:v>152.03800000000001</c:v>
                      </c:pt>
                      <c:pt idx="1663">
                        <c:v>149.233</c:v>
                      </c:pt>
                      <c:pt idx="1664">
                        <c:v>145.84</c:v>
                      </c:pt>
                      <c:pt idx="1665">
                        <c:v>141.89599999999999</c:v>
                      </c:pt>
                      <c:pt idx="1666">
                        <c:v>137.5</c:v>
                      </c:pt>
                      <c:pt idx="1667">
                        <c:v>132.81100000000001</c:v>
                      </c:pt>
                      <c:pt idx="1668">
                        <c:v>128.042</c:v>
                      </c:pt>
                      <c:pt idx="1669">
                        <c:v>123.432</c:v>
                      </c:pt>
                      <c:pt idx="1670">
                        <c:v>119.21899999999999</c:v>
                      </c:pt>
                      <c:pt idx="1671">
                        <c:v>115.60599999999999</c:v>
                      </c:pt>
                      <c:pt idx="1672">
                        <c:v>112.73699999999999</c:v>
                      </c:pt>
                      <c:pt idx="1673">
                        <c:v>110.68</c:v>
                      </c:pt>
                      <c:pt idx="1674">
                        <c:v>109.43</c:v>
                      </c:pt>
                      <c:pt idx="1675">
                        <c:v>108.913</c:v>
                      </c:pt>
                      <c:pt idx="1676">
                        <c:v>109.012</c:v>
                      </c:pt>
                      <c:pt idx="1677">
                        <c:v>109.59</c:v>
                      </c:pt>
                      <c:pt idx="1678">
                        <c:v>110.50700000000001</c:v>
                      </c:pt>
                      <c:pt idx="1679">
                        <c:v>111.642</c:v>
                      </c:pt>
                      <c:pt idx="1680">
                        <c:v>112.89700000000001</c:v>
                      </c:pt>
                      <c:pt idx="1681">
                        <c:v>114.203</c:v>
                      </c:pt>
                      <c:pt idx="1682">
                        <c:v>115.508</c:v>
                      </c:pt>
                      <c:pt idx="1683">
                        <c:v>116.777</c:v>
                      </c:pt>
                      <c:pt idx="1684">
                        <c:v>117.97499999999999</c:v>
                      </c:pt>
                      <c:pt idx="1685">
                        <c:v>119.068</c:v>
                      </c:pt>
                      <c:pt idx="1686">
                        <c:v>120.014</c:v>
                      </c:pt>
                      <c:pt idx="1687">
                        <c:v>120.765</c:v>
                      </c:pt>
                      <c:pt idx="1688">
                        <c:v>121.273</c:v>
                      </c:pt>
                      <c:pt idx="1689">
                        <c:v>121.49299999999999</c:v>
                      </c:pt>
                      <c:pt idx="1690">
                        <c:v>121.39400000000001</c:v>
                      </c:pt>
                      <c:pt idx="1691">
                        <c:v>120.967</c:v>
                      </c:pt>
                      <c:pt idx="1692">
                        <c:v>120.232</c:v>
                      </c:pt>
                      <c:pt idx="1693">
                        <c:v>119.242</c:v>
                      </c:pt>
                      <c:pt idx="1694">
                        <c:v>118.07899999999999</c:v>
                      </c:pt>
                      <c:pt idx="1695">
                        <c:v>116.858</c:v>
                      </c:pt>
                      <c:pt idx="1696">
                        <c:v>115.717</c:v>
                      </c:pt>
                      <c:pt idx="1697">
                        <c:v>114.80500000000001</c:v>
                      </c:pt>
                      <c:pt idx="1698">
                        <c:v>114.271</c:v>
                      </c:pt>
                      <c:pt idx="1699">
                        <c:v>114.245</c:v>
                      </c:pt>
                      <c:pt idx="1700">
                        <c:v>114.825</c:v>
                      </c:pt>
                      <c:pt idx="1701">
                        <c:v>116.048</c:v>
                      </c:pt>
                      <c:pt idx="1702">
                        <c:v>117.887</c:v>
                      </c:pt>
                      <c:pt idx="1703">
                        <c:v>120.232</c:v>
                      </c:pt>
                      <c:pt idx="1704">
                        <c:v>122.899</c:v>
                      </c:pt>
                      <c:pt idx="1705">
                        <c:v>125.643</c:v>
                      </c:pt>
                      <c:pt idx="1706">
                        <c:v>128.185</c:v>
                      </c:pt>
                      <c:pt idx="1707">
                        <c:v>130.244</c:v>
                      </c:pt>
                      <c:pt idx="1708">
                        <c:v>131.57499999999999</c:v>
                      </c:pt>
                      <c:pt idx="1709">
                        <c:v>131.99700000000001</c:v>
                      </c:pt>
                      <c:pt idx="1710">
                        <c:v>131.41800000000001</c:v>
                      </c:pt>
                      <c:pt idx="1711">
                        <c:v>129.84200000000001</c:v>
                      </c:pt>
                      <c:pt idx="1712">
                        <c:v>127.366</c:v>
                      </c:pt>
                      <c:pt idx="1713">
                        <c:v>124.16800000000001</c:v>
                      </c:pt>
                      <c:pt idx="1714">
                        <c:v>120.485</c:v>
                      </c:pt>
                      <c:pt idx="1715">
                        <c:v>116.58499999999999</c:v>
                      </c:pt>
                      <c:pt idx="1716">
                        <c:v>112.739</c:v>
                      </c:pt>
                      <c:pt idx="1717">
                        <c:v>109.194</c:v>
                      </c:pt>
                      <c:pt idx="1718">
                        <c:v>106.148</c:v>
                      </c:pt>
                      <c:pt idx="1719">
                        <c:v>103.73699999999999</c:v>
                      </c:pt>
                      <c:pt idx="1720">
                        <c:v>102.03100000000001</c:v>
                      </c:pt>
                      <c:pt idx="1721">
                        <c:v>101.033</c:v>
                      </c:pt>
                      <c:pt idx="1722">
                        <c:v>100.696</c:v>
                      </c:pt>
                      <c:pt idx="1723">
                        <c:v>100.938</c:v>
                      </c:pt>
                      <c:pt idx="1724">
                        <c:v>101.65600000000001</c:v>
                      </c:pt>
                      <c:pt idx="1725">
                        <c:v>102.74</c:v>
                      </c:pt>
                      <c:pt idx="1726">
                        <c:v>104.081</c:v>
                      </c:pt>
                      <c:pt idx="1727">
                        <c:v>105.57899999999999</c:v>
                      </c:pt>
                      <c:pt idx="1728">
                        <c:v>107.14</c:v>
                      </c:pt>
                      <c:pt idx="1729">
                        <c:v>108.691</c:v>
                      </c:pt>
                      <c:pt idx="1730">
                        <c:v>110.18</c:v>
                      </c:pt>
                      <c:pt idx="1731">
                        <c:v>111.589</c:v>
                      </c:pt>
                      <c:pt idx="1732">
                        <c:v>112.938</c:v>
                      </c:pt>
                      <c:pt idx="1733">
                        <c:v>114.291</c:v>
                      </c:pt>
                      <c:pt idx="1734">
                        <c:v>115.748</c:v>
                      </c:pt>
                      <c:pt idx="1735">
                        <c:v>117.43600000000001</c:v>
                      </c:pt>
                      <c:pt idx="1736">
                        <c:v>119.491</c:v>
                      </c:pt>
                      <c:pt idx="1737">
                        <c:v>122.03700000000001</c:v>
                      </c:pt>
                      <c:pt idx="1738">
                        <c:v>125.17</c:v>
                      </c:pt>
                      <c:pt idx="1739">
                        <c:v>128.941</c:v>
                      </c:pt>
                      <c:pt idx="1740">
                        <c:v>133.34899999999999</c:v>
                      </c:pt>
                      <c:pt idx="1741">
                        <c:v>138.33799999999999</c:v>
                      </c:pt>
                      <c:pt idx="1742">
                        <c:v>143.79900000000001</c:v>
                      </c:pt>
                      <c:pt idx="1743">
                        <c:v>149.584</c:v>
                      </c:pt>
                      <c:pt idx="1744">
                        <c:v>155.52099999999999</c:v>
                      </c:pt>
                      <c:pt idx="1745">
                        <c:v>161.42699999999999</c:v>
                      </c:pt>
                      <c:pt idx="1746">
                        <c:v>167.12899999999999</c:v>
                      </c:pt>
                      <c:pt idx="1747">
                        <c:v>172.482</c:v>
                      </c:pt>
                      <c:pt idx="1748">
                        <c:v>177.37</c:v>
                      </c:pt>
                      <c:pt idx="1749">
                        <c:v>181.72</c:v>
                      </c:pt>
                      <c:pt idx="1750">
                        <c:v>185.495</c:v>
                      </c:pt>
                      <c:pt idx="1751">
                        <c:v>188.68899999999999</c:v>
                      </c:pt>
                      <c:pt idx="1752">
                        <c:v>191.327</c:v>
                      </c:pt>
                      <c:pt idx="1753">
                        <c:v>193.45699999999999</c:v>
                      </c:pt>
                      <c:pt idx="1754">
                        <c:v>195.15199999999999</c:v>
                      </c:pt>
                      <c:pt idx="1755">
                        <c:v>196.50399999999999</c:v>
                      </c:pt>
                      <c:pt idx="1756">
                        <c:v>197.61799999999999</c:v>
                      </c:pt>
                      <c:pt idx="1757">
                        <c:v>198.607</c:v>
                      </c:pt>
                      <c:pt idx="1758">
                        <c:v>199.57400000000001</c:v>
                      </c:pt>
                      <c:pt idx="1759">
                        <c:v>200.59700000000001</c:v>
                      </c:pt>
                      <c:pt idx="1760">
                        <c:v>201.72</c:v>
                      </c:pt>
                      <c:pt idx="1761">
                        <c:v>202.94300000000001</c:v>
                      </c:pt>
                      <c:pt idx="1762">
                        <c:v>204.22800000000001</c:v>
                      </c:pt>
                      <c:pt idx="1763">
                        <c:v>205.50700000000001</c:v>
                      </c:pt>
                      <c:pt idx="1764">
                        <c:v>206.7</c:v>
                      </c:pt>
                      <c:pt idx="1765">
                        <c:v>207.73099999999999</c:v>
                      </c:pt>
                      <c:pt idx="1766">
                        <c:v>208.54499999999999</c:v>
                      </c:pt>
                      <c:pt idx="1767">
                        <c:v>209.113</c:v>
                      </c:pt>
                      <c:pt idx="1768">
                        <c:v>209.435</c:v>
                      </c:pt>
                      <c:pt idx="1769">
                        <c:v>209.53800000000001</c:v>
                      </c:pt>
                      <c:pt idx="1770">
                        <c:v>209.46</c:v>
                      </c:pt>
                      <c:pt idx="1771">
                        <c:v>209.25</c:v>
                      </c:pt>
                      <c:pt idx="1772">
                        <c:v>208.952</c:v>
                      </c:pt>
                      <c:pt idx="1773">
                        <c:v>208.607</c:v>
                      </c:pt>
                      <c:pt idx="1774">
                        <c:v>208.24700000000001</c:v>
                      </c:pt>
                      <c:pt idx="1775">
                        <c:v>207.892</c:v>
                      </c:pt>
                      <c:pt idx="1776">
                        <c:v>207.55600000000001</c:v>
                      </c:pt>
                      <c:pt idx="1777">
                        <c:v>207.244</c:v>
                      </c:pt>
                      <c:pt idx="1778">
                        <c:v>206.95599999999999</c:v>
                      </c:pt>
                      <c:pt idx="1779">
                        <c:v>206.68700000000001</c:v>
                      </c:pt>
                      <c:pt idx="1780">
                        <c:v>206.43</c:v>
                      </c:pt>
                      <c:pt idx="1781">
                        <c:v>206.18100000000001</c:v>
                      </c:pt>
                      <c:pt idx="1782">
                        <c:v>205.94</c:v>
                      </c:pt>
                      <c:pt idx="1783">
                        <c:v>205.709</c:v>
                      </c:pt>
                      <c:pt idx="1784">
                        <c:v>205.49700000000001</c:v>
                      </c:pt>
                      <c:pt idx="1785">
                        <c:v>205.31100000000001</c:v>
                      </c:pt>
                      <c:pt idx="1786">
                        <c:v>205.15799999999999</c:v>
                      </c:pt>
                      <c:pt idx="1787">
                        <c:v>205.03800000000001</c:v>
                      </c:pt>
                      <c:pt idx="1788">
                        <c:v>204.941</c:v>
                      </c:pt>
                      <c:pt idx="1789">
                        <c:v>204.84700000000001</c:v>
                      </c:pt>
                      <c:pt idx="1790">
                        <c:v>204.72800000000001</c:v>
                      </c:pt>
                      <c:pt idx="1791">
                        <c:v>204.55199999999999</c:v>
                      </c:pt>
                      <c:pt idx="1792">
                        <c:v>204.28899999999999</c:v>
                      </c:pt>
                      <c:pt idx="1793">
                        <c:v>203.916</c:v>
                      </c:pt>
                      <c:pt idx="1794">
                        <c:v>203.422</c:v>
                      </c:pt>
                      <c:pt idx="1795">
                        <c:v>202.809</c:v>
                      </c:pt>
                      <c:pt idx="1796">
                        <c:v>202.09200000000001</c:v>
                      </c:pt>
                      <c:pt idx="1797">
                        <c:v>201.29599999999999</c:v>
                      </c:pt>
                      <c:pt idx="1798">
                        <c:v>200.44900000000001</c:v>
                      </c:pt>
                      <c:pt idx="1799">
                        <c:v>199.57900000000001</c:v>
                      </c:pt>
                      <c:pt idx="1800">
                        <c:v>198.70400000000001</c:v>
                      </c:pt>
                      <c:pt idx="1801">
                        <c:v>197.834</c:v>
                      </c:pt>
                      <c:pt idx="1802">
                        <c:v>196.96299999999999</c:v>
                      </c:pt>
                      <c:pt idx="1803">
                        <c:v>196.078</c:v>
                      </c:pt>
                      <c:pt idx="1804">
                        <c:v>195.16399999999999</c:v>
                      </c:pt>
                      <c:pt idx="1805">
                        <c:v>194.21</c:v>
                      </c:pt>
                      <c:pt idx="1806">
                        <c:v>193.214</c:v>
                      </c:pt>
                      <c:pt idx="1807">
                        <c:v>192.19200000000001</c:v>
                      </c:pt>
                      <c:pt idx="1808">
                        <c:v>191.17</c:v>
                      </c:pt>
                      <c:pt idx="1809">
                        <c:v>190.178</c:v>
                      </c:pt>
                      <c:pt idx="1810">
                        <c:v>189.24199999999999</c:v>
                      </c:pt>
                      <c:pt idx="1811">
                        <c:v>188.37299999999999</c:v>
                      </c:pt>
                      <c:pt idx="1812">
                        <c:v>187.56</c:v>
                      </c:pt>
                      <c:pt idx="1813">
                        <c:v>186.77199999999999</c:v>
                      </c:pt>
                      <c:pt idx="1814">
                        <c:v>185.971</c:v>
                      </c:pt>
                      <c:pt idx="1815">
                        <c:v>185.125</c:v>
                      </c:pt>
                      <c:pt idx="1816">
                        <c:v>184.227</c:v>
                      </c:pt>
                      <c:pt idx="1817">
                        <c:v>183.30500000000001</c:v>
                      </c:pt>
                      <c:pt idx="1818">
                        <c:v>182.42699999999999</c:v>
                      </c:pt>
                      <c:pt idx="1819">
                        <c:v>181.691</c:v>
                      </c:pt>
                      <c:pt idx="1820">
                        <c:v>181.20400000000001</c:v>
                      </c:pt>
                      <c:pt idx="1821">
                        <c:v>181.05500000000001</c:v>
                      </c:pt>
                      <c:pt idx="1822">
                        <c:v>181.291</c:v>
                      </c:pt>
                      <c:pt idx="1823">
                        <c:v>181.90199999999999</c:v>
                      </c:pt>
                      <c:pt idx="1824">
                        <c:v>182.81299999999999</c:v>
                      </c:pt>
                      <c:pt idx="1825">
                        <c:v>183.89599999999999</c:v>
                      </c:pt>
                      <c:pt idx="1826">
                        <c:v>184.99299999999999</c:v>
                      </c:pt>
                      <c:pt idx="1827">
                        <c:v>185.94300000000001</c:v>
                      </c:pt>
                      <c:pt idx="1828">
                        <c:v>186.614</c:v>
                      </c:pt>
                      <c:pt idx="1829">
                        <c:v>186.92500000000001</c:v>
                      </c:pt>
                      <c:pt idx="1830">
                        <c:v>186.86099999999999</c:v>
                      </c:pt>
                      <c:pt idx="1831">
                        <c:v>186.477</c:v>
                      </c:pt>
                      <c:pt idx="1832">
                        <c:v>185.88499999999999</c:v>
                      </c:pt>
                      <c:pt idx="1833">
                        <c:v>185.23099999999999</c:v>
                      </c:pt>
                      <c:pt idx="1834">
                        <c:v>184.67</c:v>
                      </c:pt>
                      <c:pt idx="1835">
                        <c:v>184.333</c:v>
                      </c:pt>
                      <c:pt idx="1836">
                        <c:v>184.30699999999999</c:v>
                      </c:pt>
                      <c:pt idx="1837">
                        <c:v>184.62100000000001</c:v>
                      </c:pt>
                      <c:pt idx="1838">
                        <c:v>185.244</c:v>
                      </c:pt>
                      <c:pt idx="1839">
                        <c:v>186.09399999999999</c:v>
                      </c:pt>
                      <c:pt idx="1840">
                        <c:v>187.06100000000001</c:v>
                      </c:pt>
                      <c:pt idx="1841">
                        <c:v>188.024</c:v>
                      </c:pt>
                      <c:pt idx="1842">
                        <c:v>188.875</c:v>
                      </c:pt>
                      <c:pt idx="1843">
                        <c:v>189.53</c:v>
                      </c:pt>
                      <c:pt idx="1844">
                        <c:v>189.93700000000001</c:v>
                      </c:pt>
                      <c:pt idx="1845">
                        <c:v>190.072</c:v>
                      </c:pt>
                      <c:pt idx="1846">
                        <c:v>189.93700000000001</c:v>
                      </c:pt>
                      <c:pt idx="1847">
                        <c:v>189.542</c:v>
                      </c:pt>
                      <c:pt idx="1848">
                        <c:v>188.90199999999999</c:v>
                      </c:pt>
                      <c:pt idx="1849">
                        <c:v>188.02799999999999</c:v>
                      </c:pt>
                      <c:pt idx="1850">
                        <c:v>186.92400000000001</c:v>
                      </c:pt>
                      <c:pt idx="1851">
                        <c:v>185.59299999999999</c:v>
                      </c:pt>
                      <c:pt idx="1852">
                        <c:v>184.042</c:v>
                      </c:pt>
                      <c:pt idx="1853">
                        <c:v>182.29300000000001</c:v>
                      </c:pt>
                      <c:pt idx="1854">
                        <c:v>180.39500000000001</c:v>
                      </c:pt>
                      <c:pt idx="1855">
                        <c:v>178.42599999999999</c:v>
                      </c:pt>
                      <c:pt idx="1856">
                        <c:v>176.494</c:v>
                      </c:pt>
                      <c:pt idx="1857">
                        <c:v>174.727</c:v>
                      </c:pt>
                      <c:pt idx="1858">
                        <c:v>173.26</c:v>
                      </c:pt>
                      <c:pt idx="1859">
                        <c:v>172.208</c:v>
                      </c:pt>
                      <c:pt idx="1860">
                        <c:v>171.649</c:v>
                      </c:pt>
                      <c:pt idx="1861">
                        <c:v>171.607</c:v>
                      </c:pt>
                      <c:pt idx="1862">
                        <c:v>172.04400000000001</c:v>
                      </c:pt>
                      <c:pt idx="1863">
                        <c:v>172.86699999999999</c:v>
                      </c:pt>
                      <c:pt idx="1864">
                        <c:v>173.941</c:v>
                      </c:pt>
                      <c:pt idx="1865">
                        <c:v>175.11199999999999</c:v>
                      </c:pt>
                      <c:pt idx="1866">
                        <c:v>176.226</c:v>
                      </c:pt>
                      <c:pt idx="1867">
                        <c:v>177.154</c:v>
                      </c:pt>
                      <c:pt idx="1868">
                        <c:v>177.80099999999999</c:v>
                      </c:pt>
                      <c:pt idx="1869">
                        <c:v>178.11199999999999</c:v>
                      </c:pt>
                      <c:pt idx="1870">
                        <c:v>178.06899999999999</c:v>
                      </c:pt>
                      <c:pt idx="1871">
                        <c:v>177.68299999999999</c:v>
                      </c:pt>
                      <c:pt idx="1872">
                        <c:v>176.98699999999999</c:v>
                      </c:pt>
                      <c:pt idx="1873">
                        <c:v>176.023</c:v>
                      </c:pt>
                      <c:pt idx="1874">
                        <c:v>174.84100000000001</c:v>
                      </c:pt>
                      <c:pt idx="1875">
                        <c:v>173.494</c:v>
                      </c:pt>
                      <c:pt idx="1876">
                        <c:v>172.03800000000001</c:v>
                      </c:pt>
                      <c:pt idx="1877">
                        <c:v>170.53700000000001</c:v>
                      </c:pt>
                      <c:pt idx="1878">
                        <c:v>169.059</c:v>
                      </c:pt>
                      <c:pt idx="1879">
                        <c:v>167.678</c:v>
                      </c:pt>
                      <c:pt idx="1880">
                        <c:v>166.47200000000001</c:v>
                      </c:pt>
                      <c:pt idx="1881">
                        <c:v>165.511</c:v>
                      </c:pt>
                      <c:pt idx="1882">
                        <c:v>164.857</c:v>
                      </c:pt>
                      <c:pt idx="1883">
                        <c:v>164.54900000000001</c:v>
                      </c:pt>
                      <c:pt idx="1884">
                        <c:v>164.60300000000001</c:v>
                      </c:pt>
                      <c:pt idx="1885">
                        <c:v>165.006</c:v>
                      </c:pt>
                      <c:pt idx="1886">
                        <c:v>165.71899999999999</c:v>
                      </c:pt>
                      <c:pt idx="1887">
                        <c:v>166.67699999999999</c:v>
                      </c:pt>
                      <c:pt idx="1888">
                        <c:v>167.80099999999999</c:v>
                      </c:pt>
                      <c:pt idx="1889">
                        <c:v>168.999</c:v>
                      </c:pt>
                      <c:pt idx="1890">
                        <c:v>170.18199999999999</c:v>
                      </c:pt>
                      <c:pt idx="1891">
                        <c:v>171.26599999999999</c:v>
                      </c:pt>
                      <c:pt idx="1892">
                        <c:v>172.178</c:v>
                      </c:pt>
                      <c:pt idx="1893">
                        <c:v>172.864</c:v>
                      </c:pt>
                      <c:pt idx="1894">
                        <c:v>173.28399999999999</c:v>
                      </c:pt>
                      <c:pt idx="1895">
                        <c:v>173.411</c:v>
                      </c:pt>
                      <c:pt idx="1896">
                        <c:v>173.23400000000001</c:v>
                      </c:pt>
                      <c:pt idx="1897">
                        <c:v>172.74799999999999</c:v>
                      </c:pt>
                      <c:pt idx="1898">
                        <c:v>171.95599999999999</c:v>
                      </c:pt>
                      <c:pt idx="1899">
                        <c:v>170.87200000000001</c:v>
                      </c:pt>
                      <c:pt idx="1900">
                        <c:v>169.51900000000001</c:v>
                      </c:pt>
                      <c:pt idx="1901">
                        <c:v>167.94200000000001</c:v>
                      </c:pt>
                      <c:pt idx="1902">
                        <c:v>166.20400000000001</c:v>
                      </c:pt>
                      <c:pt idx="1903">
                        <c:v>164.4</c:v>
                      </c:pt>
                      <c:pt idx="1904">
                        <c:v>162.64099999999999</c:v>
                      </c:pt>
                      <c:pt idx="1905">
                        <c:v>161.053</c:v>
                      </c:pt>
                      <c:pt idx="1906">
                        <c:v>159.75399999999999</c:v>
                      </c:pt>
                      <c:pt idx="1907">
                        <c:v>158.833</c:v>
                      </c:pt>
                      <c:pt idx="1908">
                        <c:v>158.328</c:v>
                      </c:pt>
                      <c:pt idx="1909">
                        <c:v>158.21700000000001</c:v>
                      </c:pt>
                      <c:pt idx="1910">
                        <c:v>158.40899999999999</c:v>
                      </c:pt>
                      <c:pt idx="1911">
                        <c:v>158.75800000000001</c:v>
                      </c:pt>
                      <c:pt idx="1912">
                        <c:v>159.089</c:v>
                      </c:pt>
                      <c:pt idx="1913">
                        <c:v>159.22</c:v>
                      </c:pt>
                      <c:pt idx="1914">
                        <c:v>159</c:v>
                      </c:pt>
                      <c:pt idx="1915">
                        <c:v>158.33500000000001</c:v>
                      </c:pt>
                      <c:pt idx="1916">
                        <c:v>157.19999999999999</c:v>
                      </c:pt>
                      <c:pt idx="1917">
                        <c:v>155.65</c:v>
                      </c:pt>
                      <c:pt idx="1918">
                        <c:v>153.80699999999999</c:v>
                      </c:pt>
                      <c:pt idx="1919">
                        <c:v>151.84700000000001</c:v>
                      </c:pt>
                      <c:pt idx="1920">
                        <c:v>149.96799999999999</c:v>
                      </c:pt>
                      <c:pt idx="1921">
                        <c:v>148.36099999999999</c:v>
                      </c:pt>
                      <c:pt idx="1922">
                        <c:v>147.18</c:v>
                      </c:pt>
                      <c:pt idx="1923">
                        <c:v>146.51900000000001</c:v>
                      </c:pt>
                      <c:pt idx="1924">
                        <c:v>146.39400000000001</c:v>
                      </c:pt>
                      <c:pt idx="1925">
                        <c:v>146.75399999999999</c:v>
                      </c:pt>
                      <c:pt idx="1926">
                        <c:v>147.489</c:v>
                      </c:pt>
                      <c:pt idx="1927">
                        <c:v>148.46</c:v>
                      </c:pt>
                      <c:pt idx="1928">
                        <c:v>149.52600000000001</c:v>
                      </c:pt>
                      <c:pt idx="1929">
                        <c:v>150.57</c:v>
                      </c:pt>
                      <c:pt idx="1930">
                        <c:v>151.50899999999999</c:v>
                      </c:pt>
                      <c:pt idx="1931">
                        <c:v>152.297</c:v>
                      </c:pt>
                      <c:pt idx="1932">
                        <c:v>152.91399999999999</c:v>
                      </c:pt>
                      <c:pt idx="1933">
                        <c:v>153.35400000000001</c:v>
                      </c:pt>
                      <c:pt idx="1934">
                        <c:v>153.60900000000001</c:v>
                      </c:pt>
                      <c:pt idx="1935">
                        <c:v>153.667</c:v>
                      </c:pt>
                      <c:pt idx="1936">
                        <c:v>153.51499999999999</c:v>
                      </c:pt>
                      <c:pt idx="1937">
                        <c:v>153.15100000000001</c:v>
                      </c:pt>
                      <c:pt idx="1938">
                        <c:v>152.59899999999999</c:v>
                      </c:pt>
                      <c:pt idx="1939">
                        <c:v>151.916</c:v>
                      </c:pt>
                      <c:pt idx="1940">
                        <c:v>151.19300000000001</c:v>
                      </c:pt>
                      <c:pt idx="1941">
                        <c:v>150.54499999999999</c:v>
                      </c:pt>
                      <c:pt idx="1942">
                        <c:v>150.09</c:v>
                      </c:pt>
                      <c:pt idx="1943">
                        <c:v>149.923</c:v>
                      </c:pt>
                      <c:pt idx="1944">
                        <c:v>150.09800000000001</c:v>
                      </c:pt>
                      <c:pt idx="1945">
                        <c:v>150.61699999999999</c:v>
                      </c:pt>
                      <c:pt idx="1946">
                        <c:v>151.42699999999999</c:v>
                      </c:pt>
                      <c:pt idx="1947">
                        <c:v>152.435</c:v>
                      </c:pt>
                      <c:pt idx="1948">
                        <c:v>153.52199999999999</c:v>
                      </c:pt>
                      <c:pt idx="1949">
                        <c:v>154.56800000000001</c:v>
                      </c:pt>
                      <c:pt idx="1950">
                        <c:v>155.46799999999999</c:v>
                      </c:pt>
                      <c:pt idx="1951">
                        <c:v>156.14099999999999</c:v>
                      </c:pt>
                      <c:pt idx="1952">
                        <c:v>156.536</c:v>
                      </c:pt>
                      <c:pt idx="1953">
                        <c:v>156.631</c:v>
                      </c:pt>
                      <c:pt idx="1954">
                        <c:v>156.43</c:v>
                      </c:pt>
                      <c:pt idx="1955">
                        <c:v>155.96100000000001</c:v>
                      </c:pt>
                      <c:pt idx="1956">
                        <c:v>155.274</c:v>
                      </c:pt>
                      <c:pt idx="1957">
                        <c:v>154.44</c:v>
                      </c:pt>
                      <c:pt idx="1958">
                        <c:v>153.548</c:v>
                      </c:pt>
                      <c:pt idx="1959">
                        <c:v>152.696</c:v>
                      </c:pt>
                      <c:pt idx="1960">
                        <c:v>151.983</c:v>
                      </c:pt>
                      <c:pt idx="1961">
                        <c:v>151.49600000000001</c:v>
                      </c:pt>
                      <c:pt idx="1962">
                        <c:v>151.292</c:v>
                      </c:pt>
                      <c:pt idx="1963">
                        <c:v>151.39699999999999</c:v>
                      </c:pt>
                      <c:pt idx="1964">
                        <c:v>151.79300000000001</c:v>
                      </c:pt>
                      <c:pt idx="1965">
                        <c:v>152.429</c:v>
                      </c:pt>
                      <c:pt idx="1966">
                        <c:v>153.22900000000001</c:v>
                      </c:pt>
                      <c:pt idx="1967">
                        <c:v>154.101</c:v>
                      </c:pt>
                      <c:pt idx="1968">
                        <c:v>154.95099999999999</c:v>
                      </c:pt>
                      <c:pt idx="1969">
                        <c:v>155.69200000000001</c:v>
                      </c:pt>
                      <c:pt idx="1970">
                        <c:v>156.24799999999999</c:v>
                      </c:pt>
                      <c:pt idx="1971">
                        <c:v>156.54900000000001</c:v>
                      </c:pt>
                      <c:pt idx="1972">
                        <c:v>156.53800000000001</c:v>
                      </c:pt>
                      <c:pt idx="1973">
                        <c:v>156.15799999999999</c:v>
                      </c:pt>
                      <c:pt idx="1974">
                        <c:v>155.36500000000001</c:v>
                      </c:pt>
                      <c:pt idx="1975">
                        <c:v>154.12299999999999</c:v>
                      </c:pt>
                      <c:pt idx="1976">
                        <c:v>152.422</c:v>
                      </c:pt>
                      <c:pt idx="1977">
                        <c:v>150.285</c:v>
                      </c:pt>
                      <c:pt idx="1978">
                        <c:v>147.78299999999999</c:v>
                      </c:pt>
                      <c:pt idx="1979">
                        <c:v>145.036</c:v>
                      </c:pt>
                      <c:pt idx="1980">
                        <c:v>142.21</c:v>
                      </c:pt>
                      <c:pt idx="1981">
                        <c:v>139.495</c:v>
                      </c:pt>
                      <c:pt idx="1982">
                        <c:v>137.08600000000001</c:v>
                      </c:pt>
                      <c:pt idx="1983">
                        <c:v>135.14500000000001</c:v>
                      </c:pt>
                      <c:pt idx="1984">
                        <c:v>133.77000000000001</c:v>
                      </c:pt>
                      <c:pt idx="1985">
                        <c:v>132.98099999999999</c:v>
                      </c:pt>
                      <c:pt idx="1986">
                        <c:v>132.708</c:v>
                      </c:pt>
                      <c:pt idx="1987">
                        <c:v>132.81299999999999</c:v>
                      </c:pt>
                      <c:pt idx="1988">
                        <c:v>133.113</c:v>
                      </c:pt>
                      <c:pt idx="1989">
                        <c:v>133.42500000000001</c:v>
                      </c:pt>
                      <c:pt idx="1990">
                        <c:v>133.59899999999999</c:v>
                      </c:pt>
                      <c:pt idx="1991">
                        <c:v>133.54300000000001</c:v>
                      </c:pt>
                      <c:pt idx="1992">
                        <c:v>133.24</c:v>
                      </c:pt>
                      <c:pt idx="1993">
                        <c:v>132.732</c:v>
                      </c:pt>
                      <c:pt idx="1994">
                        <c:v>132.09700000000001</c:v>
                      </c:pt>
                      <c:pt idx="1995">
                        <c:v>131.42500000000001</c:v>
                      </c:pt>
                      <c:pt idx="1996">
                        <c:v>130.785</c:v>
                      </c:pt>
                      <c:pt idx="1997">
                        <c:v>130.208</c:v>
                      </c:pt>
                      <c:pt idx="1998">
                        <c:v>129.69300000000001</c:v>
                      </c:pt>
                      <c:pt idx="1999">
                        <c:v>129.21199999999999</c:v>
                      </c:pt>
                      <c:pt idx="2000">
                        <c:v>128.73599999999999</c:v>
                      </c:pt>
                      <c:pt idx="2001">
                        <c:v>128.255</c:v>
                      </c:pt>
                      <c:pt idx="2002">
                        <c:v>127.79300000000001</c:v>
                      </c:pt>
                      <c:pt idx="2003">
                        <c:v>127.40300000000001</c:v>
                      </c:pt>
                      <c:pt idx="2004">
                        <c:v>127.16200000000001</c:v>
                      </c:pt>
                      <c:pt idx="2005">
                        <c:v>127.143</c:v>
                      </c:pt>
                      <c:pt idx="2006">
                        <c:v>127.40300000000001</c:v>
                      </c:pt>
                      <c:pt idx="2007">
                        <c:v>127.961</c:v>
                      </c:pt>
                      <c:pt idx="2008">
                        <c:v>128.79900000000001</c:v>
                      </c:pt>
                      <c:pt idx="2009">
                        <c:v>129.87</c:v>
                      </c:pt>
                      <c:pt idx="2010">
                        <c:v>131.10599999999999</c:v>
                      </c:pt>
                      <c:pt idx="2011">
                        <c:v>132.43700000000001</c:v>
                      </c:pt>
                      <c:pt idx="2012">
                        <c:v>133.79900000000001</c:v>
                      </c:pt>
                      <c:pt idx="2013">
                        <c:v>135.13300000000001</c:v>
                      </c:pt>
                      <c:pt idx="2014">
                        <c:v>136.38300000000001</c:v>
                      </c:pt>
                      <c:pt idx="2015">
                        <c:v>137.488</c:v>
                      </c:pt>
                      <c:pt idx="2016">
                        <c:v>138.37700000000001</c:v>
                      </c:pt>
                      <c:pt idx="2017">
                        <c:v>138.97</c:v>
                      </c:pt>
                      <c:pt idx="2018">
                        <c:v>139.18199999999999</c:v>
                      </c:pt>
                      <c:pt idx="2019">
                        <c:v>138.93899999999999</c:v>
                      </c:pt>
                      <c:pt idx="2020">
                        <c:v>138.19300000000001</c:v>
                      </c:pt>
                      <c:pt idx="2021">
                        <c:v>136.93600000000001</c:v>
                      </c:pt>
                      <c:pt idx="2022">
                        <c:v>135.20500000000001</c:v>
                      </c:pt>
                      <c:pt idx="2023">
                        <c:v>133.08600000000001</c:v>
                      </c:pt>
                      <c:pt idx="2024">
                        <c:v>130.69999999999999</c:v>
                      </c:pt>
                      <c:pt idx="2025">
                        <c:v>128.18799999999999</c:v>
                      </c:pt>
                      <c:pt idx="2026">
                        <c:v>125.682</c:v>
                      </c:pt>
                      <c:pt idx="2027">
                        <c:v>123.288</c:v>
                      </c:pt>
                      <c:pt idx="2028">
                        <c:v>121.06399999999999</c:v>
                      </c:pt>
                      <c:pt idx="2029">
                        <c:v>119.021</c:v>
                      </c:pt>
                      <c:pt idx="2030">
                        <c:v>117.121</c:v>
                      </c:pt>
                      <c:pt idx="2031">
                        <c:v>115.30500000000001</c:v>
                      </c:pt>
                      <c:pt idx="2032">
                        <c:v>113.508</c:v>
                      </c:pt>
                      <c:pt idx="2033">
                        <c:v>111.687</c:v>
                      </c:pt>
                      <c:pt idx="2034">
                        <c:v>109.83199999999999</c:v>
                      </c:pt>
                      <c:pt idx="2035">
                        <c:v>107.97499999999999</c:v>
                      </c:pt>
                      <c:pt idx="2036">
                        <c:v>106.178</c:v>
                      </c:pt>
                      <c:pt idx="2037">
                        <c:v>104.518</c:v>
                      </c:pt>
                      <c:pt idx="2038">
                        <c:v>103.074</c:v>
                      </c:pt>
                      <c:pt idx="2039">
                        <c:v>101.90600000000001</c:v>
                      </c:pt>
                      <c:pt idx="2040">
                        <c:v>101.048</c:v>
                      </c:pt>
                      <c:pt idx="2041">
                        <c:v>100.504</c:v>
                      </c:pt>
                      <c:pt idx="2042">
                        <c:v>100.249</c:v>
                      </c:pt>
                      <c:pt idx="2043">
                        <c:v>100.23099999999999</c:v>
                      </c:pt>
                      <c:pt idx="2044">
                        <c:v>100.374</c:v>
                      </c:pt>
                      <c:pt idx="2045">
                        <c:v>100.587</c:v>
                      </c:pt>
                      <c:pt idx="2046">
                        <c:v>100.774</c:v>
                      </c:pt>
                      <c:pt idx="2047">
                        <c:v>100.843</c:v>
                      </c:pt>
                      <c:pt idx="2048">
                        <c:v>100.721</c:v>
                      </c:pt>
                      <c:pt idx="2049">
                        <c:v>100.36499999999999</c:v>
                      </c:pt>
                      <c:pt idx="2050">
                        <c:v>99.765799999999999</c:v>
                      </c:pt>
                      <c:pt idx="2051">
                        <c:v>98.949700000000007</c:v>
                      </c:pt>
                      <c:pt idx="2052">
                        <c:v>97.963800000000006</c:v>
                      </c:pt>
                      <c:pt idx="2053">
                        <c:v>96.863</c:v>
                      </c:pt>
                      <c:pt idx="2054">
                        <c:v>95.694500000000005</c:v>
                      </c:pt>
                      <c:pt idx="2055">
                        <c:v>94.488299999999995</c:v>
                      </c:pt>
                      <c:pt idx="2056">
                        <c:v>93.256299999999996</c:v>
                      </c:pt>
                      <c:pt idx="2057">
                        <c:v>91.999200000000002</c:v>
                      </c:pt>
                      <c:pt idx="2058">
                        <c:v>90.718299999999999</c:v>
                      </c:pt>
                      <c:pt idx="2059">
                        <c:v>89.426299999999998</c:v>
                      </c:pt>
                      <c:pt idx="2060">
                        <c:v>88.1524</c:v>
                      </c:pt>
                      <c:pt idx="2061">
                        <c:v>86.938100000000006</c:v>
                      </c:pt>
                      <c:pt idx="2062">
                        <c:v>85.824799999999996</c:v>
                      </c:pt>
                      <c:pt idx="2063">
                        <c:v>84.837800000000001</c:v>
                      </c:pt>
                      <c:pt idx="2064">
                        <c:v>83.971000000000004</c:v>
                      </c:pt>
                      <c:pt idx="2065">
                        <c:v>83.179500000000004</c:v>
                      </c:pt>
                      <c:pt idx="2066">
                        <c:v>82.382599999999996</c:v>
                      </c:pt>
                      <c:pt idx="2067">
                        <c:v>81.4773</c:v>
                      </c:pt>
                      <c:pt idx="2068">
                        <c:v>80.359300000000005</c:v>
                      </c:pt>
                      <c:pt idx="2069">
                        <c:v>78.944599999999994</c:v>
                      </c:pt>
                      <c:pt idx="2070">
                        <c:v>77.188199999999995</c:v>
                      </c:pt>
                      <c:pt idx="2071">
                        <c:v>75.092699999999994</c:v>
                      </c:pt>
                      <c:pt idx="2072">
                        <c:v>72.708299999999994</c:v>
                      </c:pt>
                      <c:pt idx="2073">
                        <c:v>70.124200000000002</c:v>
                      </c:pt>
                      <c:pt idx="2074">
                        <c:v>67.454899999999995</c:v>
                      </c:pt>
                      <c:pt idx="2075">
                        <c:v>64.825000000000003</c:v>
                      </c:pt>
                      <c:pt idx="2076">
                        <c:v>62.357199999999999</c:v>
                      </c:pt>
                      <c:pt idx="2077">
                        <c:v>60.162300000000002</c:v>
                      </c:pt>
                      <c:pt idx="2078">
                        <c:v>58.333599999999997</c:v>
                      </c:pt>
                      <c:pt idx="2079">
                        <c:v>56.942799999999998</c:v>
                      </c:pt>
                      <c:pt idx="2080">
                        <c:v>56.037199999999999</c:v>
                      </c:pt>
                      <c:pt idx="2081">
                        <c:v>55.6372</c:v>
                      </c:pt>
                      <c:pt idx="2082">
                        <c:v>55.734499999999997</c:v>
                      </c:pt>
                      <c:pt idx="2083">
                        <c:v>56.291899999999998</c:v>
                      </c:pt>
                      <c:pt idx="2084">
                        <c:v>57.245600000000003</c:v>
                      </c:pt>
                      <c:pt idx="2085">
                        <c:v>58.509599999999999</c:v>
                      </c:pt>
                      <c:pt idx="2086">
                        <c:v>59.982900000000001</c:v>
                      </c:pt>
                      <c:pt idx="2087">
                        <c:v>61.557600000000001</c:v>
                      </c:pt>
                      <c:pt idx="2088">
                        <c:v>63.127200000000002</c:v>
                      </c:pt>
                      <c:pt idx="2089">
                        <c:v>64.593999999999994</c:v>
                      </c:pt>
                      <c:pt idx="2090">
                        <c:v>65.875399999999999</c:v>
                      </c:pt>
                      <c:pt idx="2091">
                        <c:v>66.909300000000002</c:v>
                      </c:pt>
                      <c:pt idx="2092">
                        <c:v>67.658600000000007</c:v>
                      </c:pt>
                      <c:pt idx="2093">
                        <c:v>68.115300000000005</c:v>
                      </c:pt>
                      <c:pt idx="2094">
                        <c:v>68.3018</c:v>
                      </c:pt>
                      <c:pt idx="2095">
                        <c:v>68.270600000000002</c:v>
                      </c:pt>
                      <c:pt idx="2096">
                        <c:v>68.098399999999998</c:v>
                      </c:pt>
                      <c:pt idx="2097">
                        <c:v>67.876199999999997</c:v>
                      </c:pt>
                      <c:pt idx="2098">
                        <c:v>67.694400000000002</c:v>
                      </c:pt>
                      <c:pt idx="2099">
                        <c:v>67.626300000000001</c:v>
                      </c:pt>
                      <c:pt idx="2100">
                        <c:v>67.712100000000007</c:v>
                      </c:pt>
                      <c:pt idx="2101">
                        <c:v>67.950299999999999</c:v>
                      </c:pt>
                      <c:pt idx="2102">
                        <c:v>68.2971</c:v>
                      </c:pt>
                      <c:pt idx="2103">
                        <c:v>68.677499999999995</c:v>
                      </c:pt>
                      <c:pt idx="2104">
                        <c:v>69.003299999999996</c:v>
                      </c:pt>
                      <c:pt idx="2105">
                        <c:v>69.195999999999998</c:v>
                      </c:pt>
                      <c:pt idx="2106">
                        <c:v>69.205200000000005</c:v>
                      </c:pt>
                      <c:pt idx="2107">
                        <c:v>69.0184</c:v>
                      </c:pt>
                      <c:pt idx="2108">
                        <c:v>68.659800000000004</c:v>
                      </c:pt>
                      <c:pt idx="2109">
                        <c:v>68.177300000000002</c:v>
                      </c:pt>
                      <c:pt idx="2110">
                        <c:v>67.623800000000003</c:v>
                      </c:pt>
                      <c:pt idx="2111">
                        <c:v>67.039000000000001</c:v>
                      </c:pt>
                      <c:pt idx="2112">
                        <c:v>66.436400000000006</c:v>
                      </c:pt>
                      <c:pt idx="2113">
                        <c:v>65.800200000000004</c:v>
                      </c:pt>
                      <c:pt idx="2114">
                        <c:v>65.091899999999995</c:v>
                      </c:pt>
                      <c:pt idx="2115">
                        <c:v>64.263099999999994</c:v>
                      </c:pt>
                      <c:pt idx="2116">
                        <c:v>63.270499999999998</c:v>
                      </c:pt>
                      <c:pt idx="2117">
                        <c:v>62.088099999999997</c:v>
                      </c:pt>
                      <c:pt idx="2118">
                        <c:v>60.712000000000003</c:v>
                      </c:pt>
                      <c:pt idx="2119">
                        <c:v>59.1586</c:v>
                      </c:pt>
                      <c:pt idx="2120">
                        <c:v>57.456400000000002</c:v>
                      </c:pt>
                      <c:pt idx="2121">
                        <c:v>55.6342</c:v>
                      </c:pt>
                      <c:pt idx="2122">
                        <c:v>53.7121</c:v>
                      </c:pt>
                      <c:pt idx="2123">
                        <c:v>51.695300000000003</c:v>
                      </c:pt>
                      <c:pt idx="2124">
                        <c:v>49.5764</c:v>
                      </c:pt>
                      <c:pt idx="2125">
                        <c:v>47.343200000000003</c:v>
                      </c:pt>
                      <c:pt idx="2126">
                        <c:v>44.991100000000003</c:v>
                      </c:pt>
                      <c:pt idx="2127">
                        <c:v>42.537100000000002</c:v>
                      </c:pt>
                      <c:pt idx="2128">
                        <c:v>40.029299999999999</c:v>
                      </c:pt>
                      <c:pt idx="2129">
                        <c:v>37.552</c:v>
                      </c:pt>
                      <c:pt idx="2130">
                        <c:v>35.221499999999999</c:v>
                      </c:pt>
                      <c:pt idx="2131">
                        <c:v>33.176699999999997</c:v>
                      </c:pt>
                      <c:pt idx="2132">
                        <c:v>31.563600000000001</c:v>
                      </c:pt>
                      <c:pt idx="2133">
                        <c:v>30.5183</c:v>
                      </c:pt>
                      <c:pt idx="2134">
                        <c:v>30.1496</c:v>
                      </c:pt>
                      <c:pt idx="2135">
                        <c:v>30.5242</c:v>
                      </c:pt>
                      <c:pt idx="2136">
                        <c:v>31.656099999999999</c:v>
                      </c:pt>
                      <c:pt idx="2137">
                        <c:v>33.499099999999999</c:v>
                      </c:pt>
                      <c:pt idx="2138">
                        <c:v>35.9465</c:v>
                      </c:pt>
                      <c:pt idx="2139">
                        <c:v>38.836100000000002</c:v>
                      </c:pt>
                      <c:pt idx="2140">
                        <c:v>41.963200000000001</c:v>
                      </c:pt>
                      <c:pt idx="2141">
                        <c:v>45.100999999999999</c:v>
                      </c:pt>
                      <c:pt idx="2142">
                        <c:v>48.0259</c:v>
                      </c:pt>
                      <c:pt idx="2143">
                        <c:v>50.545000000000002</c:v>
                      </c:pt>
                      <c:pt idx="2144">
                        <c:v>52.52</c:v>
                      </c:pt>
                      <c:pt idx="2145">
                        <c:v>53.882199999999997</c:v>
                      </c:pt>
                      <c:pt idx="2146">
                        <c:v>54.6355</c:v>
                      </c:pt>
                      <c:pt idx="2147">
                        <c:v>54.8459</c:v>
                      </c:pt>
                      <c:pt idx="2148">
                        <c:v>54.622100000000003</c:v>
                      </c:pt>
                      <c:pt idx="2149">
                        <c:v>54.090499999999999</c:v>
                      </c:pt>
                      <c:pt idx="2150">
                        <c:v>53.373600000000003</c:v>
                      </c:pt>
                      <c:pt idx="2151">
                        <c:v>52.5764</c:v>
                      </c:pt>
                      <c:pt idx="2152">
                        <c:v>51.782200000000003</c:v>
                      </c:pt>
                      <c:pt idx="2153">
                        <c:v>51.058199999999999</c:v>
                      </c:pt>
                      <c:pt idx="2154">
                        <c:v>50.465699999999998</c:v>
                      </c:pt>
                      <c:pt idx="2155">
                        <c:v>50.069899999999997</c:v>
                      </c:pt>
                      <c:pt idx="2156">
                        <c:v>49.944499999999998</c:v>
                      </c:pt>
                      <c:pt idx="2157">
                        <c:v>50.169199999999996</c:v>
                      </c:pt>
                      <c:pt idx="2158">
                        <c:v>50.820999999999998</c:v>
                      </c:pt>
                      <c:pt idx="2159">
                        <c:v>51.960299999999997</c:v>
                      </c:pt>
                      <c:pt idx="2160">
                        <c:v>53.616599999999998</c:v>
                      </c:pt>
                      <c:pt idx="2161">
                        <c:v>55.777799999999999</c:v>
                      </c:pt>
                      <c:pt idx="2162">
                        <c:v>58.383899999999997</c:v>
                      </c:pt>
                      <c:pt idx="2163">
                        <c:v>61.3279</c:v>
                      </c:pt>
                      <c:pt idx="2164">
                        <c:v>64.463399999999993</c:v>
                      </c:pt>
                      <c:pt idx="2165">
                        <c:v>67.617999999999995</c:v>
                      </c:pt>
                      <c:pt idx="2166">
                        <c:v>70.611000000000004</c:v>
                      </c:pt>
                      <c:pt idx="2167">
                        <c:v>73.273799999999994</c:v>
                      </c:pt>
                      <c:pt idx="2168">
                        <c:v>75.468999999999994</c:v>
                      </c:pt>
                      <c:pt idx="2169">
                        <c:v>77.106099999999998</c:v>
                      </c:pt>
                      <c:pt idx="2170">
                        <c:v>78.149299999999997</c:v>
                      </c:pt>
                      <c:pt idx="2171">
                        <c:v>78.617599999999996</c:v>
                      </c:pt>
                      <c:pt idx="2172">
                        <c:v>78.574700000000007</c:v>
                      </c:pt>
                      <c:pt idx="2173">
                        <c:v>78.113</c:v>
                      </c:pt>
                      <c:pt idx="2174">
                        <c:v>77.3352</c:v>
                      </c:pt>
                      <c:pt idx="2175">
                        <c:v>76.337400000000002</c:v>
                      </c:pt>
                      <c:pt idx="2176">
                        <c:v>75.196799999999996</c:v>
                      </c:pt>
                      <c:pt idx="2177">
                        <c:v>73.965699999999998</c:v>
                      </c:pt>
                      <c:pt idx="2178">
                        <c:v>72.67</c:v>
                      </c:pt>
                      <c:pt idx="2179">
                        <c:v>71.3108</c:v>
                      </c:pt>
                      <c:pt idx="2180">
                        <c:v>69.866100000000003</c:v>
                      </c:pt>
                      <c:pt idx="2181">
                        <c:v>68.295299999999997</c:v>
                      </c:pt>
                      <c:pt idx="2182">
                        <c:v>66.544600000000003</c:v>
                      </c:pt>
                      <c:pt idx="2183">
                        <c:v>64.5578</c:v>
                      </c:pt>
                      <c:pt idx="2184">
                        <c:v>62.290599999999998</c:v>
                      </c:pt>
                      <c:pt idx="2185">
                        <c:v>59.728499999999997</c:v>
                      </c:pt>
                      <c:pt idx="2186">
                        <c:v>56.902700000000003</c:v>
                      </c:pt>
                      <c:pt idx="2187">
                        <c:v>53.899700000000003</c:v>
                      </c:pt>
                      <c:pt idx="2188">
                        <c:v>50.860900000000001</c:v>
                      </c:pt>
                      <c:pt idx="2189">
                        <c:v>47.969299999999997</c:v>
                      </c:pt>
                      <c:pt idx="2190">
                        <c:v>45.427700000000002</c:v>
                      </c:pt>
                      <c:pt idx="2191">
                        <c:v>43.430500000000002</c:v>
                      </c:pt>
                      <c:pt idx="2192">
                        <c:v>42.1357</c:v>
                      </c:pt>
                      <c:pt idx="2193">
                        <c:v>41.642000000000003</c:v>
                      </c:pt>
                      <c:pt idx="2194">
                        <c:v>41.972999999999999</c:v>
                      </c:pt>
                      <c:pt idx="2195">
                        <c:v>43.072099999999999</c:v>
                      </c:pt>
                      <c:pt idx="2196">
                        <c:v>44.805900000000001</c:v>
                      </c:pt>
                      <c:pt idx="2197">
                        <c:v>46.977499999999999</c:v>
                      </c:pt>
                      <c:pt idx="2198">
                        <c:v>49.3489</c:v>
                      </c:pt>
                      <c:pt idx="2199">
                        <c:v>51.668399999999998</c:v>
                      </c:pt>
                      <c:pt idx="2200">
                        <c:v>53.703299999999999</c:v>
                      </c:pt>
                      <c:pt idx="2201">
                        <c:v>55.270400000000002</c:v>
                      </c:pt>
                      <c:pt idx="2202">
                        <c:v>56.261099999999999</c:v>
                      </c:pt>
                      <c:pt idx="2203">
                        <c:v>56.653799999999997</c:v>
                      </c:pt>
                      <c:pt idx="2204">
                        <c:v>56.513199999999998</c:v>
                      </c:pt>
                      <c:pt idx="2205">
                        <c:v>55.973199999999999</c:v>
                      </c:pt>
                      <c:pt idx="2206">
                        <c:v>55.208500000000001</c:v>
                      </c:pt>
                      <c:pt idx="2207">
                        <c:v>54.400300000000001</c:v>
                      </c:pt>
                      <c:pt idx="2208">
                        <c:v>53.703600000000002</c:v>
                      </c:pt>
                      <c:pt idx="2209">
                        <c:v>53.221699999999998</c:v>
                      </c:pt>
                      <c:pt idx="2210">
                        <c:v>52.994599999999998</c:v>
                      </c:pt>
                      <c:pt idx="2211">
                        <c:v>53.000700000000002</c:v>
                      </c:pt>
                      <c:pt idx="2212">
                        <c:v>53.171100000000003</c:v>
                      </c:pt>
                      <c:pt idx="2213">
                        <c:v>53.412199999999999</c:v>
                      </c:pt>
                      <c:pt idx="2214">
                        <c:v>53.629600000000003</c:v>
                      </c:pt>
                      <c:pt idx="2215">
                        <c:v>53.747700000000002</c:v>
                      </c:pt>
                      <c:pt idx="2216">
                        <c:v>53.7209</c:v>
                      </c:pt>
                      <c:pt idx="2217">
                        <c:v>53.533499999999997</c:v>
                      </c:pt>
                      <c:pt idx="2218">
                        <c:v>53.190800000000003</c:v>
                      </c:pt>
                      <c:pt idx="2219">
                        <c:v>52.704999999999998</c:v>
                      </c:pt>
                      <c:pt idx="2220">
                        <c:v>52.082299999999996</c:v>
                      </c:pt>
                      <c:pt idx="2221">
                        <c:v>51.316099999999999</c:v>
                      </c:pt>
                      <c:pt idx="2222">
                        <c:v>50.3904</c:v>
                      </c:pt>
                      <c:pt idx="2223">
                        <c:v>49.290799999999997</c:v>
                      </c:pt>
                      <c:pt idx="2224">
                        <c:v>48.022399999999998</c:v>
                      </c:pt>
                      <c:pt idx="2225">
                        <c:v>46.624400000000001</c:v>
                      </c:pt>
                      <c:pt idx="2226">
                        <c:v>45.179000000000002</c:v>
                      </c:pt>
                      <c:pt idx="2227">
                        <c:v>43.806800000000003</c:v>
                      </c:pt>
                      <c:pt idx="2228">
                        <c:v>42.650700000000001</c:v>
                      </c:pt>
                      <c:pt idx="2229">
                        <c:v>41.849400000000003</c:v>
                      </c:pt>
                      <c:pt idx="2230">
                        <c:v>41.508000000000003</c:v>
                      </c:pt>
                      <c:pt idx="2231">
                        <c:v>41.673400000000001</c:v>
                      </c:pt>
                      <c:pt idx="2232">
                        <c:v>42.320700000000002</c:v>
                      </c:pt>
                      <c:pt idx="2233">
                        <c:v>43.354199999999999</c:v>
                      </c:pt>
                      <c:pt idx="2234">
                        <c:v>44.623800000000003</c:v>
                      </c:pt>
                      <c:pt idx="2235">
                        <c:v>45.952399999999997</c:v>
                      </c:pt>
                      <c:pt idx="2236">
                        <c:v>47.165999999999997</c:v>
                      </c:pt>
                      <c:pt idx="2237">
                        <c:v>48.121000000000002</c:v>
                      </c:pt>
                      <c:pt idx="2238">
                        <c:v>48.7211</c:v>
                      </c:pt>
                      <c:pt idx="2239">
                        <c:v>48.921900000000001</c:v>
                      </c:pt>
                      <c:pt idx="2240">
                        <c:v>48.724499999999999</c:v>
                      </c:pt>
                      <c:pt idx="2241">
                        <c:v>48.162399999999998</c:v>
                      </c:pt>
                      <c:pt idx="2242">
                        <c:v>47.287599999999998</c:v>
                      </c:pt>
                      <c:pt idx="2243">
                        <c:v>46.160499999999999</c:v>
                      </c:pt>
                      <c:pt idx="2244">
                        <c:v>44.846600000000002</c:v>
                      </c:pt>
                      <c:pt idx="2245">
                        <c:v>43.417499999999997</c:v>
                      </c:pt>
                      <c:pt idx="2246">
                        <c:v>41.954099999999997</c:v>
                      </c:pt>
                      <c:pt idx="2247">
                        <c:v>40.5473</c:v>
                      </c:pt>
                      <c:pt idx="2248">
                        <c:v>39.293900000000001</c:v>
                      </c:pt>
                      <c:pt idx="2249">
                        <c:v>38.287300000000002</c:v>
                      </c:pt>
                      <c:pt idx="2250">
                        <c:v>37.605800000000002</c:v>
                      </c:pt>
                      <c:pt idx="2251">
                        <c:v>37.301499999999997</c:v>
                      </c:pt>
                      <c:pt idx="2252">
                        <c:v>37.394399999999997</c:v>
                      </c:pt>
                      <c:pt idx="2253">
                        <c:v>37.872</c:v>
                      </c:pt>
                      <c:pt idx="2254">
                        <c:v>38.695300000000003</c:v>
                      </c:pt>
                      <c:pt idx="2255">
                        <c:v>39.807200000000002</c:v>
                      </c:pt>
                      <c:pt idx="2256">
                        <c:v>41.1402</c:v>
                      </c:pt>
                      <c:pt idx="2257">
                        <c:v>42.621899999999997</c:v>
                      </c:pt>
                      <c:pt idx="2258">
                        <c:v>44.175600000000003</c:v>
                      </c:pt>
                      <c:pt idx="2259">
                        <c:v>45.718899999999998</c:v>
                      </c:pt>
                      <c:pt idx="2260">
                        <c:v>47.1616</c:v>
                      </c:pt>
                      <c:pt idx="2261">
                        <c:v>48.406500000000001</c:v>
                      </c:pt>
                      <c:pt idx="2262">
                        <c:v>49.355499999999999</c:v>
                      </c:pt>
                      <c:pt idx="2263">
                        <c:v>49.919800000000002</c:v>
                      </c:pt>
                      <c:pt idx="2264">
                        <c:v>50.034999999999997</c:v>
                      </c:pt>
                      <c:pt idx="2265">
                        <c:v>49.674999999999997</c:v>
                      </c:pt>
                      <c:pt idx="2266">
                        <c:v>48.862299999999998</c:v>
                      </c:pt>
                      <c:pt idx="2267">
                        <c:v>47.671100000000003</c:v>
                      </c:pt>
                      <c:pt idx="2268">
                        <c:v>46.219499999999996</c:v>
                      </c:pt>
                      <c:pt idx="2269">
                        <c:v>44.653100000000002</c:v>
                      </c:pt>
                      <c:pt idx="2270">
                        <c:v>43.120899999999999</c:v>
                      </c:pt>
                      <c:pt idx="2271">
                        <c:v>41.749600000000001</c:v>
                      </c:pt>
                      <c:pt idx="2272">
                        <c:v>40.621400000000001</c:v>
                      </c:pt>
                      <c:pt idx="2273">
                        <c:v>39.761000000000003</c:v>
                      </c:pt>
                      <c:pt idx="2274">
                        <c:v>39.1342</c:v>
                      </c:pt>
                      <c:pt idx="2275">
                        <c:v>38.658999999999999</c:v>
                      </c:pt>
                      <c:pt idx="2276">
                        <c:v>38.226999999999997</c:v>
                      </c:pt>
                      <c:pt idx="2277">
                        <c:v>37.727699999999999</c:v>
                      </c:pt>
                      <c:pt idx="2278">
                        <c:v>37.073700000000002</c:v>
                      </c:pt>
                      <c:pt idx="2279">
                        <c:v>36.218400000000003</c:v>
                      </c:pt>
                      <c:pt idx="2280">
                        <c:v>35.163899999999998</c:v>
                      </c:pt>
                      <c:pt idx="2281">
                        <c:v>33.959600000000002</c:v>
                      </c:pt>
                      <c:pt idx="2282">
                        <c:v>32.690899999999999</c:v>
                      </c:pt>
                      <c:pt idx="2283">
                        <c:v>31.463100000000001</c:v>
                      </c:pt>
                      <c:pt idx="2284">
                        <c:v>30.383800000000001</c:v>
                      </c:pt>
                      <c:pt idx="2285">
                        <c:v>29.5474</c:v>
                      </c:pt>
                      <c:pt idx="2286">
                        <c:v>29.024000000000001</c:v>
                      </c:pt>
                      <c:pt idx="2287">
                        <c:v>28.852799999999998</c:v>
                      </c:pt>
                      <c:pt idx="2288">
                        <c:v>29.040199999999999</c:v>
                      </c:pt>
                      <c:pt idx="2289">
                        <c:v>29.5609</c:v>
                      </c:pt>
                      <c:pt idx="2290">
                        <c:v>30.360900000000001</c:v>
                      </c:pt>
                      <c:pt idx="2291">
                        <c:v>31.3642</c:v>
                      </c:pt>
                      <c:pt idx="2292">
                        <c:v>32.481000000000002</c:v>
                      </c:pt>
                      <c:pt idx="2293">
                        <c:v>33.619999999999997</c:v>
                      </c:pt>
                      <c:pt idx="2294">
                        <c:v>34.702199999999998</c:v>
                      </c:pt>
                      <c:pt idx="2295">
                        <c:v>35.674199999999999</c:v>
                      </c:pt>
                      <c:pt idx="2296">
                        <c:v>36.517699999999998</c:v>
                      </c:pt>
                      <c:pt idx="2297">
                        <c:v>37.251800000000003</c:v>
                      </c:pt>
                      <c:pt idx="2298">
                        <c:v>37.925400000000003</c:v>
                      </c:pt>
                      <c:pt idx="2299">
                        <c:v>38.602200000000003</c:v>
                      </c:pt>
                      <c:pt idx="2300">
                        <c:v>39.341000000000001</c:v>
                      </c:pt>
                      <c:pt idx="2301">
                        <c:v>40.1768</c:v>
                      </c:pt>
                      <c:pt idx="2302">
                        <c:v>41.109299999999998</c:v>
                      </c:pt>
                      <c:pt idx="2303">
                        <c:v>42.100499999999997</c:v>
                      </c:pt>
                      <c:pt idx="2304">
                        <c:v>43.083599999999997</c:v>
                      </c:pt>
                      <c:pt idx="2305">
                        <c:v>43.979399999999998</c:v>
                      </c:pt>
                      <c:pt idx="2306">
                        <c:v>44.713700000000003</c:v>
                      </c:pt>
                      <c:pt idx="2307">
                        <c:v>45.231699999999996</c:v>
                      </c:pt>
                      <c:pt idx="2308">
                        <c:v>45.503799999999998</c:v>
                      </c:pt>
                      <c:pt idx="2309">
                        <c:v>45.522599999999997</c:v>
                      </c:pt>
                      <c:pt idx="2310">
                        <c:v>45.293300000000002</c:v>
                      </c:pt>
                      <c:pt idx="2311">
                        <c:v>44.8217</c:v>
                      </c:pt>
                      <c:pt idx="2312">
                        <c:v>44.105699999999999</c:v>
                      </c:pt>
                      <c:pt idx="2313">
                        <c:v>43.133499999999998</c:v>
                      </c:pt>
                      <c:pt idx="2314">
                        <c:v>41.889800000000001</c:v>
                      </c:pt>
                      <c:pt idx="2315">
                        <c:v>40.367800000000003</c:v>
                      </c:pt>
                      <c:pt idx="2316">
                        <c:v>38.5822</c:v>
                      </c:pt>
                      <c:pt idx="2317">
                        <c:v>36.5794</c:v>
                      </c:pt>
                      <c:pt idx="2318">
                        <c:v>34.440399999999997</c:v>
                      </c:pt>
                      <c:pt idx="2319">
                        <c:v>32.274500000000003</c:v>
                      </c:pt>
                      <c:pt idx="2320">
                        <c:v>30.206</c:v>
                      </c:pt>
                      <c:pt idx="2321">
                        <c:v>28.3568</c:v>
                      </c:pt>
                      <c:pt idx="2322">
                        <c:v>26.829000000000001</c:v>
                      </c:pt>
                      <c:pt idx="2323">
                        <c:v>25.6919</c:v>
                      </c:pt>
                      <c:pt idx="2324">
                        <c:v>24.9757</c:v>
                      </c:pt>
                      <c:pt idx="2325">
                        <c:v>24.6736</c:v>
                      </c:pt>
                      <c:pt idx="2326">
                        <c:v>24.7483</c:v>
                      </c:pt>
                      <c:pt idx="2327">
                        <c:v>25.143000000000001</c:v>
                      </c:pt>
                      <c:pt idx="2328">
                        <c:v>25.791</c:v>
                      </c:pt>
                      <c:pt idx="2329">
                        <c:v>26.622399999999999</c:v>
                      </c:pt>
                      <c:pt idx="2330">
                        <c:v>27.567699999999999</c:v>
                      </c:pt>
                      <c:pt idx="2331">
                        <c:v>28.556699999999999</c:v>
                      </c:pt>
                      <c:pt idx="2332">
                        <c:v>29.5183</c:v>
                      </c:pt>
                      <c:pt idx="2333">
                        <c:v>30.380600000000001</c:v>
                      </c:pt>
                      <c:pt idx="2334">
                        <c:v>31.075900000000001</c:v>
                      </c:pt>
                      <c:pt idx="2335">
                        <c:v>31.548200000000001</c:v>
                      </c:pt>
                      <c:pt idx="2336">
                        <c:v>31.7623</c:v>
                      </c:pt>
                      <c:pt idx="2337">
                        <c:v>31.7117</c:v>
                      </c:pt>
                      <c:pt idx="2338">
                        <c:v>31.42</c:v>
                      </c:pt>
                      <c:pt idx="2339">
                        <c:v>30.937000000000001</c:v>
                      </c:pt>
                      <c:pt idx="2340">
                        <c:v>30.328299999999999</c:v>
                      </c:pt>
                      <c:pt idx="2341">
                        <c:v>29.661300000000001</c:v>
                      </c:pt>
                      <c:pt idx="2342">
                        <c:v>28.9924</c:v>
                      </c:pt>
                      <c:pt idx="2343">
                        <c:v>28.359100000000002</c:v>
                      </c:pt>
                      <c:pt idx="2344">
                        <c:v>27.7791</c:v>
                      </c:pt>
                      <c:pt idx="2345">
                        <c:v>27.256699999999999</c:v>
                      </c:pt>
                      <c:pt idx="2346">
                        <c:v>26.794</c:v>
                      </c:pt>
                      <c:pt idx="2347">
                        <c:v>26.403700000000001</c:v>
                      </c:pt>
                      <c:pt idx="2348">
                        <c:v>26.118200000000002</c:v>
                      </c:pt>
                      <c:pt idx="2349">
                        <c:v>25.992699999999999</c:v>
                      </c:pt>
                      <c:pt idx="2350">
                        <c:v>26.101199999999999</c:v>
                      </c:pt>
                      <c:pt idx="2351">
                        <c:v>26.523900000000001</c:v>
                      </c:pt>
                      <c:pt idx="2352">
                        <c:v>27.331499999999998</c:v>
                      </c:pt>
                      <c:pt idx="2353">
                        <c:v>28.568200000000001</c:v>
                      </c:pt>
                      <c:pt idx="2354">
                        <c:v>30.2377</c:v>
                      </c:pt>
                      <c:pt idx="2355">
                        <c:v>32.294499999999999</c:v>
                      </c:pt>
                      <c:pt idx="2356">
                        <c:v>34.643099999999997</c:v>
                      </c:pt>
                      <c:pt idx="2357">
                        <c:v>37.143999999999998</c:v>
                      </c:pt>
                      <c:pt idx="2358">
                        <c:v>39.625900000000001</c:v>
                      </c:pt>
                      <c:pt idx="2359">
                        <c:v>41.9024</c:v>
                      </c:pt>
                      <c:pt idx="2360">
                        <c:v>43.791499999999999</c:v>
                      </c:pt>
                      <c:pt idx="2361">
                        <c:v>45.135399999999997</c:v>
                      </c:pt>
                      <c:pt idx="2362">
                        <c:v>45.819600000000001</c:v>
                      </c:pt>
                      <c:pt idx="2363">
                        <c:v>45.787199999999999</c:v>
                      </c:pt>
                      <c:pt idx="2364">
                        <c:v>45.047800000000002</c:v>
                      </c:pt>
                      <c:pt idx="2365">
                        <c:v>43.677999999999997</c:v>
                      </c:pt>
                      <c:pt idx="2366">
                        <c:v>41.812100000000001</c:v>
                      </c:pt>
                      <c:pt idx="2367">
                        <c:v>39.624200000000002</c:v>
                      </c:pt>
                      <c:pt idx="2368">
                        <c:v>37.304200000000002</c:v>
                      </c:pt>
                      <c:pt idx="2369">
                        <c:v>35.030999999999999</c:v>
                      </c:pt>
                      <c:pt idx="2370">
                        <c:v>32.949100000000001</c:v>
                      </c:pt>
                      <c:pt idx="2371">
                        <c:v>31.151199999999999</c:v>
                      </c:pt>
                      <c:pt idx="2372">
                        <c:v>29.670999999999999</c:v>
                      </c:pt>
                      <c:pt idx="2373">
                        <c:v>28.486799999999999</c:v>
                      </c:pt>
                      <c:pt idx="2374">
                        <c:v>27.5334</c:v>
                      </c:pt>
                      <c:pt idx="2375">
                        <c:v>26.72</c:v>
                      </c:pt>
                      <c:pt idx="2376">
                        <c:v>25.950299999999999</c:v>
                      </c:pt>
                      <c:pt idx="2377">
                        <c:v>25.141200000000001</c:v>
                      </c:pt>
                      <c:pt idx="2378">
                        <c:v>24.236499999999999</c:v>
                      </c:pt>
                      <c:pt idx="2379">
                        <c:v>23.2163</c:v>
                      </c:pt>
                      <c:pt idx="2380">
                        <c:v>22.098299999999998</c:v>
                      </c:pt>
                      <c:pt idx="2381">
                        <c:v>20.934999999999999</c:v>
                      </c:pt>
                      <c:pt idx="2382">
                        <c:v>19.804099999999998</c:v>
                      </c:pt>
                      <c:pt idx="2383">
                        <c:v>18.7971</c:v>
                      </c:pt>
                      <c:pt idx="2384">
                        <c:v>18.003699999999998</c:v>
                      </c:pt>
                      <c:pt idx="2385">
                        <c:v>17.497900000000001</c:v>
                      </c:pt>
                      <c:pt idx="2386">
                        <c:v>17.3248</c:v>
                      </c:pt>
                      <c:pt idx="2387">
                        <c:v>17.491700000000002</c:v>
                      </c:pt>
                      <c:pt idx="2388">
                        <c:v>17.965199999999999</c:v>
                      </c:pt>
                      <c:pt idx="2389">
                        <c:v>18.6752</c:v>
                      </c:pt>
                      <c:pt idx="2390">
                        <c:v>19.524999999999999</c:v>
                      </c:pt>
                      <c:pt idx="2391">
                        <c:v>20.407599999999999</c:v>
                      </c:pt>
                      <c:pt idx="2392">
                        <c:v>21.223600000000001</c:v>
                      </c:pt>
                      <c:pt idx="2393">
                        <c:v>21.898199999999999</c:v>
                      </c:pt>
                      <c:pt idx="2394">
                        <c:v>22.3933</c:v>
                      </c:pt>
                      <c:pt idx="2395">
                        <c:v>22.710799999999999</c:v>
                      </c:pt>
                      <c:pt idx="2396">
                        <c:v>22.887</c:v>
                      </c:pt>
                      <c:pt idx="2397">
                        <c:v>22.979399999999998</c:v>
                      </c:pt>
                      <c:pt idx="2398">
                        <c:v>23.0474</c:v>
                      </c:pt>
                      <c:pt idx="2399">
                        <c:v>23.134799999999998</c:v>
                      </c:pt>
                      <c:pt idx="2400">
                        <c:v>23.255600000000001</c:v>
                      </c:pt>
                      <c:pt idx="2401">
                        <c:v>23.389600000000002</c:v>
                      </c:pt>
                      <c:pt idx="2402">
                        <c:v>23.487400000000001</c:v>
                      </c:pt>
                      <c:pt idx="2403">
                        <c:v>23.483899999999998</c:v>
                      </c:pt>
                      <c:pt idx="2404">
                        <c:v>23.317599999999999</c:v>
                      </c:pt>
                      <c:pt idx="2405">
                        <c:v>22.948699999999999</c:v>
                      </c:pt>
                      <c:pt idx="2406">
                        <c:v>22.3733</c:v>
                      </c:pt>
                      <c:pt idx="2407">
                        <c:v>21.629200000000001</c:v>
                      </c:pt>
                      <c:pt idx="2408">
                        <c:v>20.792300000000001</c:v>
                      </c:pt>
                      <c:pt idx="2409">
                        <c:v>19.965299999999999</c:v>
                      </c:pt>
                      <c:pt idx="2410">
                        <c:v>19.260300000000001</c:v>
                      </c:pt>
                      <c:pt idx="2411">
                        <c:v>18.781400000000001</c:v>
                      </c:pt>
                      <c:pt idx="2412">
                        <c:v>18.608499999999999</c:v>
                      </c:pt>
                      <c:pt idx="2413">
                        <c:v>18.7864</c:v>
                      </c:pt>
                      <c:pt idx="2414">
                        <c:v>19.320599999999999</c:v>
                      </c:pt>
                      <c:pt idx="2415">
                        <c:v>20.1784</c:v>
                      </c:pt>
                      <c:pt idx="2416">
                        <c:v>21.295999999999999</c:v>
                      </c:pt>
                      <c:pt idx="2417">
                        <c:v>22.588100000000001</c:v>
                      </c:pt>
                      <c:pt idx="2418">
                        <c:v>23.960100000000001</c:v>
                      </c:pt>
                      <c:pt idx="2419">
                        <c:v>25.319500000000001</c:v>
                      </c:pt>
                      <c:pt idx="2420">
                        <c:v>26.585899999999999</c:v>
                      </c:pt>
                      <c:pt idx="2421">
                        <c:v>27.697500000000002</c:v>
                      </c:pt>
                      <c:pt idx="2422">
                        <c:v>28.613299999999999</c:v>
                      </c:pt>
                      <c:pt idx="2423">
                        <c:v>29.310500000000001</c:v>
                      </c:pt>
                      <c:pt idx="2424">
                        <c:v>29.7788</c:v>
                      </c:pt>
                      <c:pt idx="2425">
                        <c:v>30.012899999999998</c:v>
                      </c:pt>
                      <c:pt idx="2426">
                        <c:v>30.0063</c:v>
                      </c:pt>
                      <c:pt idx="2427">
                        <c:v>29.7485</c:v>
                      </c:pt>
                      <c:pt idx="2428">
                        <c:v>29.227399999999999</c:v>
                      </c:pt>
                      <c:pt idx="2429">
                        <c:v>28.435099999999998</c:v>
                      </c:pt>
                      <c:pt idx="2430">
                        <c:v>27.377199999999998</c:v>
                      </c:pt>
                      <c:pt idx="2431">
                        <c:v>26.080400000000001</c:v>
                      </c:pt>
                      <c:pt idx="2432">
                        <c:v>24.597000000000001</c:v>
                      </c:pt>
                      <c:pt idx="2433">
                        <c:v>23.0031</c:v>
                      </c:pt>
                      <c:pt idx="2434">
                        <c:v>21.392099999999999</c:v>
                      </c:pt>
                      <c:pt idx="2435">
                        <c:v>19.8628</c:v>
                      </c:pt>
                      <c:pt idx="2436">
                        <c:v>18.506499999999999</c:v>
                      </c:pt>
                      <c:pt idx="2437">
                        <c:v>17.394200000000001</c:v>
                      </c:pt>
                      <c:pt idx="2438">
                        <c:v>16.567699999999999</c:v>
                      </c:pt>
                      <c:pt idx="2439">
                        <c:v>16.034400000000002</c:v>
                      </c:pt>
                      <c:pt idx="2440">
                        <c:v>15.767899999999999</c:v>
                      </c:pt>
                      <c:pt idx="2441">
                        <c:v>15.712999999999999</c:v>
                      </c:pt>
                      <c:pt idx="2442">
                        <c:v>15.795</c:v>
                      </c:pt>
                      <c:pt idx="2443">
                        <c:v>15.9313</c:v>
                      </c:pt>
                      <c:pt idx="2444">
                        <c:v>16.043600000000001</c:v>
                      </c:pt>
                      <c:pt idx="2445">
                        <c:v>16.069400000000002</c:v>
                      </c:pt>
                      <c:pt idx="2446">
                        <c:v>15.97</c:v>
                      </c:pt>
                      <c:pt idx="2447">
                        <c:v>15.734500000000001</c:v>
                      </c:pt>
                      <c:pt idx="2448">
                        <c:v>15.3789</c:v>
                      </c:pt>
                      <c:pt idx="2449">
                        <c:v>14.9406</c:v>
                      </c:pt>
                      <c:pt idx="2450">
                        <c:v>14.4696</c:v>
                      </c:pt>
                      <c:pt idx="2451">
                        <c:v>14.0191</c:v>
                      </c:pt>
                      <c:pt idx="2452">
                        <c:v>13.635199999999999</c:v>
                      </c:pt>
                      <c:pt idx="2453">
                        <c:v>13.350199999999999</c:v>
                      </c:pt>
                      <c:pt idx="2454">
                        <c:v>13.1775</c:v>
                      </c:pt>
                      <c:pt idx="2455">
                        <c:v>13.110200000000001</c:v>
                      </c:pt>
                      <c:pt idx="2456">
                        <c:v>13.123200000000001</c:v>
                      </c:pt>
                      <c:pt idx="2457">
                        <c:v>13.1777</c:v>
                      </c:pt>
                      <c:pt idx="2458">
                        <c:v>13.2277</c:v>
                      </c:pt>
                      <c:pt idx="2459">
                        <c:v>13.228199999999999</c:v>
                      </c:pt>
                      <c:pt idx="2460">
                        <c:v>13.1433</c:v>
                      </c:pt>
                      <c:pt idx="2461">
                        <c:v>12.9526</c:v>
                      </c:pt>
                      <c:pt idx="2462">
                        <c:v>12.655799999999999</c:v>
                      </c:pt>
                      <c:pt idx="2463">
                        <c:v>12.2735</c:v>
                      </c:pt>
                      <c:pt idx="2464">
                        <c:v>11.843500000000001</c:v>
                      </c:pt>
                      <c:pt idx="2465">
                        <c:v>11.4153</c:v>
                      </c:pt>
                      <c:pt idx="2466">
                        <c:v>11.040900000000001</c:v>
                      </c:pt>
                      <c:pt idx="2467">
                        <c:v>10.766400000000001</c:v>
                      </c:pt>
                      <c:pt idx="2468">
                        <c:v>10.6249</c:v>
                      </c:pt>
                      <c:pt idx="2469">
                        <c:v>10.6312</c:v>
                      </c:pt>
                      <c:pt idx="2470">
                        <c:v>10.780799999999999</c:v>
                      </c:pt>
                      <c:pt idx="2471">
                        <c:v>11.051399999999999</c:v>
                      </c:pt>
                      <c:pt idx="2472">
                        <c:v>11.4069</c:v>
                      </c:pt>
                      <c:pt idx="2473">
                        <c:v>11.8033</c:v>
                      </c:pt>
                      <c:pt idx="2474">
                        <c:v>12.1942</c:v>
                      </c:pt>
                      <c:pt idx="2475">
                        <c:v>12.5373</c:v>
                      </c:pt>
                      <c:pt idx="2476">
                        <c:v>12.7982</c:v>
                      </c:pt>
                      <c:pt idx="2477">
                        <c:v>12.954499999999999</c:v>
                      </c:pt>
                      <c:pt idx="2478">
                        <c:v>12.9976</c:v>
                      </c:pt>
                      <c:pt idx="2479">
                        <c:v>12.932399999999999</c:v>
                      </c:pt>
                      <c:pt idx="2480">
                        <c:v>12.7759</c:v>
                      </c:pt>
                      <c:pt idx="2481">
                        <c:v>12.553900000000001</c:v>
                      </c:pt>
                      <c:pt idx="2482">
                        <c:v>12.295999999999999</c:v>
                      </c:pt>
                      <c:pt idx="2483">
                        <c:v>12.031499999999999</c:v>
                      </c:pt>
                      <c:pt idx="2484">
                        <c:v>11.7841</c:v>
                      </c:pt>
                      <c:pt idx="2485">
                        <c:v>11.5692</c:v>
                      </c:pt>
                      <c:pt idx="2486">
                        <c:v>11.392799999999999</c:v>
                      </c:pt>
                      <c:pt idx="2487">
                        <c:v>11.2522</c:v>
                      </c:pt>
                      <c:pt idx="2488">
                        <c:v>11.1388</c:v>
                      </c:pt>
                      <c:pt idx="2489">
                        <c:v>11.0419</c:v>
                      </c:pt>
                      <c:pt idx="2490">
                        <c:v>10.952</c:v>
                      </c:pt>
                      <c:pt idx="2491">
                        <c:v>10.863799999999999</c:v>
                      </c:pt>
                      <c:pt idx="2492">
                        <c:v>10.778</c:v>
                      </c:pt>
                      <c:pt idx="2493">
                        <c:v>10.701499999999999</c:v>
                      </c:pt>
                      <c:pt idx="2494">
                        <c:v>10.645799999999999</c:v>
                      </c:pt>
                      <c:pt idx="2495">
                        <c:v>10.625299999999999</c:v>
                      </c:pt>
                      <c:pt idx="2496">
                        <c:v>10.654</c:v>
                      </c:pt>
                      <c:pt idx="2497">
                        <c:v>10.742599999999999</c:v>
                      </c:pt>
                      <c:pt idx="2498">
                        <c:v>10.895899999999999</c:v>
                      </c:pt>
                      <c:pt idx="2499">
                        <c:v>11.110200000000001</c:v>
                      </c:pt>
                      <c:pt idx="2500">
                        <c:v>11.372299999999999</c:v>
                      </c:pt>
                      <c:pt idx="2501">
                        <c:v>11.659700000000001</c:v>
                      </c:pt>
                      <c:pt idx="2502">
                        <c:v>11.943</c:v>
                      </c:pt>
                      <c:pt idx="2503">
                        <c:v>12.189299999999999</c:v>
                      </c:pt>
                      <c:pt idx="2504">
                        <c:v>12.367699999999999</c:v>
                      </c:pt>
                      <c:pt idx="2505">
                        <c:v>12.454499999999999</c:v>
                      </c:pt>
                      <c:pt idx="2506">
                        <c:v>12.4374</c:v>
                      </c:pt>
                      <c:pt idx="2507">
                        <c:v>12.317600000000001</c:v>
                      </c:pt>
                      <c:pt idx="2508">
                        <c:v>12.109</c:v>
                      </c:pt>
                      <c:pt idx="2509">
                        <c:v>11.834099999999999</c:v>
                      </c:pt>
                      <c:pt idx="2510">
                        <c:v>11.5189</c:v>
                      </c:pt>
                      <c:pt idx="2511">
                        <c:v>11.1869</c:v>
                      </c:pt>
                      <c:pt idx="2512">
                        <c:v>10.854699999999999</c:v>
                      </c:pt>
                      <c:pt idx="2513">
                        <c:v>10.530200000000001</c:v>
                      </c:pt>
                      <c:pt idx="2514">
                        <c:v>10.213200000000001</c:v>
                      </c:pt>
                      <c:pt idx="2515">
                        <c:v>9.8990600000000004</c:v>
                      </c:pt>
                      <c:pt idx="2516">
                        <c:v>9.5830000000000002</c:v>
                      </c:pt>
                      <c:pt idx="2517">
                        <c:v>9.2642500000000005</c:v>
                      </c:pt>
                      <c:pt idx="2518">
                        <c:v>8.9488500000000002</c:v>
                      </c:pt>
                      <c:pt idx="2519">
                        <c:v>8.6503999999999994</c:v>
                      </c:pt>
                      <c:pt idx="2520">
                        <c:v>8.3887599999999996</c:v>
                      </c:pt>
                      <c:pt idx="2521">
                        <c:v>8.1874599999999997</c:v>
                      </c:pt>
                      <c:pt idx="2522">
                        <c:v>8.0703800000000001</c:v>
                      </c:pt>
                      <c:pt idx="2523">
                        <c:v>8.0585299999999993</c:v>
                      </c:pt>
                      <c:pt idx="2524">
                        <c:v>8.1673799999999996</c:v>
                      </c:pt>
                      <c:pt idx="2525">
                        <c:v>8.4047999999999998</c:v>
                      </c:pt>
                      <c:pt idx="2526">
                        <c:v>8.7697000000000003</c:v>
                      </c:pt>
                      <c:pt idx="2527">
                        <c:v>9.2512600000000003</c:v>
                      </c:pt>
                      <c:pt idx="2528">
                        <c:v>9.8288100000000007</c:v>
                      </c:pt>
                      <c:pt idx="2529">
                        <c:v>10.4726</c:v>
                      </c:pt>
                      <c:pt idx="2530">
                        <c:v>11.145899999999999</c:v>
                      </c:pt>
                      <c:pt idx="2531">
                        <c:v>11.807700000000001</c:v>
                      </c:pt>
                      <c:pt idx="2532">
                        <c:v>12.417400000000001</c:v>
                      </c:pt>
                      <c:pt idx="2533">
                        <c:v>12.938800000000001</c:v>
                      </c:pt>
                      <c:pt idx="2534">
                        <c:v>13.3437</c:v>
                      </c:pt>
                      <c:pt idx="2535">
                        <c:v>13.614599999999999</c:v>
                      </c:pt>
                      <c:pt idx="2536">
                        <c:v>13.745200000000001</c:v>
                      </c:pt>
                      <c:pt idx="2537">
                        <c:v>13.738300000000001</c:v>
                      </c:pt>
                      <c:pt idx="2538">
                        <c:v>13.603999999999999</c:v>
                      </c:pt>
                      <c:pt idx="2539">
                        <c:v>13.3566</c:v>
                      </c:pt>
                      <c:pt idx="2540">
                        <c:v>13.012</c:v>
                      </c:pt>
                      <c:pt idx="2541">
                        <c:v>12.587300000000001</c:v>
                      </c:pt>
                      <c:pt idx="2542">
                        <c:v>12.0998</c:v>
                      </c:pt>
                      <c:pt idx="2543">
                        <c:v>11.568199999999999</c:v>
                      </c:pt>
                      <c:pt idx="2544">
                        <c:v>11.0122</c:v>
                      </c:pt>
                      <c:pt idx="2545">
                        <c:v>10.453799999999999</c:v>
                      </c:pt>
                      <c:pt idx="2546">
                        <c:v>9.9158399999999993</c:v>
                      </c:pt>
                      <c:pt idx="2547">
                        <c:v>9.4219600000000003</c:v>
                      </c:pt>
                      <c:pt idx="2548">
                        <c:v>8.9951399999999992</c:v>
                      </c:pt>
                      <c:pt idx="2549">
                        <c:v>8.6564999999999994</c:v>
                      </c:pt>
                      <c:pt idx="2550">
                        <c:v>8.4237900000000003</c:v>
                      </c:pt>
                      <c:pt idx="2551">
                        <c:v>8.3098200000000002</c:v>
                      </c:pt>
                      <c:pt idx="2552">
                        <c:v>8.3208400000000005</c:v>
                      </c:pt>
                      <c:pt idx="2553">
                        <c:v>8.4551599999999993</c:v>
                      </c:pt>
                      <c:pt idx="2554">
                        <c:v>8.7024600000000003</c:v>
                      </c:pt>
                      <c:pt idx="2555">
                        <c:v>9.0439799999999995</c:v>
                      </c:pt>
                      <c:pt idx="2556">
                        <c:v>9.4541000000000004</c:v>
                      </c:pt>
                      <c:pt idx="2557">
                        <c:v>9.9028299999999998</c:v>
                      </c:pt>
                      <c:pt idx="2558">
                        <c:v>10.359</c:v>
                      </c:pt>
                      <c:pt idx="2559">
                        <c:v>10.7935</c:v>
                      </c:pt>
                      <c:pt idx="2560">
                        <c:v>11.181699999999999</c:v>
                      </c:pt>
                      <c:pt idx="2561">
                        <c:v>11.5055</c:v>
                      </c:pt>
                      <c:pt idx="2562">
                        <c:v>11.754300000000001</c:v>
                      </c:pt>
                      <c:pt idx="2563">
                        <c:v>11.9253</c:v>
                      </c:pt>
                      <c:pt idx="2564">
                        <c:v>12.0235</c:v>
                      </c:pt>
                      <c:pt idx="2565">
                        <c:v>12.061400000000001</c:v>
                      </c:pt>
                      <c:pt idx="2566">
                        <c:v>12.057700000000001</c:v>
                      </c:pt>
                      <c:pt idx="2567">
                        <c:v>12.0349</c:v>
                      </c:pt>
                      <c:pt idx="2568">
                        <c:v>12.015700000000001</c:v>
                      </c:pt>
                      <c:pt idx="2569">
                        <c:v>12.0182</c:v>
                      </c:pt>
                      <c:pt idx="2570">
                        <c:v>12.052199999999999</c:v>
                      </c:pt>
                      <c:pt idx="2571">
                        <c:v>12.1167</c:v>
                      </c:pt>
                      <c:pt idx="2572">
                        <c:v>12.2004</c:v>
                      </c:pt>
                      <c:pt idx="2573">
                        <c:v>12.286199999999999</c:v>
                      </c:pt>
                      <c:pt idx="2574">
                        <c:v>12.358599999999999</c:v>
                      </c:pt>
                      <c:pt idx="2575">
                        <c:v>12.4122</c:v>
                      </c:pt>
                      <c:pt idx="2576">
                        <c:v>12.4594</c:v>
                      </c:pt>
                      <c:pt idx="2577">
                        <c:v>12.534000000000001</c:v>
                      </c:pt>
                      <c:pt idx="2578">
                        <c:v>12.6906</c:v>
                      </c:pt>
                      <c:pt idx="2579">
                        <c:v>12.9976</c:v>
                      </c:pt>
                      <c:pt idx="2580">
                        <c:v>13.5265</c:v>
                      </c:pt>
                      <c:pt idx="2581">
                        <c:v>14.339399999999999</c:v>
                      </c:pt>
                      <c:pt idx="2582">
                        <c:v>15.477</c:v>
                      </c:pt>
                      <c:pt idx="2583">
                        <c:v>16.950700000000001</c:v>
                      </c:pt>
                      <c:pt idx="2584">
                        <c:v>18.740100000000002</c:v>
                      </c:pt>
                      <c:pt idx="2585">
                        <c:v>20.7958</c:v>
                      </c:pt>
                      <c:pt idx="2586">
                        <c:v>23.0473</c:v>
                      </c:pt>
                      <c:pt idx="2587">
                        <c:v>25.412600000000001</c:v>
                      </c:pt>
                      <c:pt idx="2588">
                        <c:v>27.807500000000001</c:v>
                      </c:pt>
                      <c:pt idx="2589">
                        <c:v>30.151499999999999</c:v>
                      </c:pt>
                      <c:pt idx="2590">
                        <c:v>32.370699999999999</c:v>
                      </c:pt>
                      <c:pt idx="2591">
                        <c:v>34.395499999999998</c:v>
                      </c:pt>
                      <c:pt idx="2592">
                        <c:v>36.158099999999997</c:v>
                      </c:pt>
                      <c:pt idx="2593">
                        <c:v>37.590200000000003</c:v>
                      </c:pt>
                      <c:pt idx="2594">
                        <c:v>38.624000000000002</c:v>
                      </c:pt>
                      <c:pt idx="2595">
                        <c:v>39.197800000000001</c:v>
                      </c:pt>
                      <c:pt idx="2596">
                        <c:v>39.265099999999997</c:v>
                      </c:pt>
                      <c:pt idx="2597">
                        <c:v>38.805399999999999</c:v>
                      </c:pt>
                      <c:pt idx="2598">
                        <c:v>37.832799999999999</c:v>
                      </c:pt>
                      <c:pt idx="2599">
                        <c:v>36.400700000000001</c:v>
                      </c:pt>
                      <c:pt idx="2600">
                        <c:v>34.599499999999999</c:v>
                      </c:pt>
                      <c:pt idx="2601">
                        <c:v>32.547199999999997</c:v>
                      </c:pt>
                      <c:pt idx="2602">
                        <c:v>30.376999999999999</c:v>
                      </c:pt>
                      <c:pt idx="2603">
                        <c:v>28.220800000000001</c:v>
                      </c:pt>
                      <c:pt idx="2604">
                        <c:v>26.1967</c:v>
                      </c:pt>
                      <c:pt idx="2605">
                        <c:v>24.3995</c:v>
                      </c:pt>
                      <c:pt idx="2606">
                        <c:v>22.8964</c:v>
                      </c:pt>
                      <c:pt idx="2607">
                        <c:v>21.728400000000001</c:v>
                      </c:pt>
                      <c:pt idx="2608">
                        <c:v>20.913399999999999</c:v>
                      </c:pt>
                      <c:pt idx="2609">
                        <c:v>20.450299999999999</c:v>
                      </c:pt>
                      <c:pt idx="2610">
                        <c:v>20.321000000000002</c:v>
                      </c:pt>
                      <c:pt idx="2611">
                        <c:v>20.490100000000002</c:v>
                      </c:pt>
                      <c:pt idx="2612">
                        <c:v>20.903700000000001</c:v>
                      </c:pt>
                      <c:pt idx="2613">
                        <c:v>21.488399999999999</c:v>
                      </c:pt>
                      <c:pt idx="2614">
                        <c:v>22.154299999999999</c:v>
                      </c:pt>
                      <c:pt idx="2615">
                        <c:v>22.801600000000001</c:v>
                      </c:pt>
                      <c:pt idx="2616">
                        <c:v>23.332799999999999</c:v>
                      </c:pt>
                      <c:pt idx="2617">
                        <c:v>23.666399999999999</c:v>
                      </c:pt>
                      <c:pt idx="2618">
                        <c:v>23.749400000000001</c:v>
                      </c:pt>
                      <c:pt idx="2619">
                        <c:v>23.566099999999999</c:v>
                      </c:pt>
                      <c:pt idx="2620">
                        <c:v>23.138500000000001</c:v>
                      </c:pt>
                      <c:pt idx="2621">
                        <c:v>22.5197</c:v>
                      </c:pt>
                      <c:pt idx="2622">
                        <c:v>21.7806</c:v>
                      </c:pt>
                      <c:pt idx="2623">
                        <c:v>20.994299999999999</c:v>
                      </c:pt>
                      <c:pt idx="2624">
                        <c:v>20.222200000000001</c:v>
                      </c:pt>
                      <c:pt idx="2625">
                        <c:v>19.5046</c:v>
                      </c:pt>
                      <c:pt idx="2626">
                        <c:v>18.859500000000001</c:v>
                      </c:pt>
                      <c:pt idx="2627">
                        <c:v>18.286899999999999</c:v>
                      </c:pt>
                      <c:pt idx="2628">
                        <c:v>17.777799999999999</c:v>
                      </c:pt>
                      <c:pt idx="2629">
                        <c:v>17.324300000000001</c:v>
                      </c:pt>
                      <c:pt idx="2630">
                        <c:v>16.926400000000001</c:v>
                      </c:pt>
                      <c:pt idx="2631">
                        <c:v>16.5943</c:v>
                      </c:pt>
                      <c:pt idx="2632">
                        <c:v>16.3444</c:v>
                      </c:pt>
                      <c:pt idx="2633">
                        <c:v>16.1922</c:v>
                      </c:pt>
                      <c:pt idx="2634">
                        <c:v>16.1432</c:v>
                      </c:pt>
                      <c:pt idx="2635">
                        <c:v>16.184999999999999</c:v>
                      </c:pt>
                      <c:pt idx="2636">
                        <c:v>16.284800000000001</c:v>
                      </c:pt>
                      <c:pt idx="2637">
                        <c:v>16.391400000000001</c:v>
                      </c:pt>
                      <c:pt idx="2638">
                        <c:v>16.4435</c:v>
                      </c:pt>
                      <c:pt idx="2639">
                        <c:v>16.381399999999999</c:v>
                      </c:pt>
                      <c:pt idx="2640">
                        <c:v>16.159099999999999</c:v>
                      </c:pt>
                      <c:pt idx="2641">
                        <c:v>15.7547</c:v>
                      </c:pt>
                      <c:pt idx="2642">
                        <c:v>15.1753</c:v>
                      </c:pt>
                      <c:pt idx="2643">
                        <c:v>14.456300000000001</c:v>
                      </c:pt>
                      <c:pt idx="2644">
                        <c:v>13.654400000000001</c:v>
                      </c:pt>
                      <c:pt idx="2645">
                        <c:v>12.8363</c:v>
                      </c:pt>
                      <c:pt idx="2646">
                        <c:v>12.065799999999999</c:v>
                      </c:pt>
                      <c:pt idx="2647">
                        <c:v>11.3924</c:v>
                      </c:pt>
                      <c:pt idx="2648">
                        <c:v>10.8438</c:v>
                      </c:pt>
                      <c:pt idx="2649">
                        <c:v>10.4237</c:v>
                      </c:pt>
                      <c:pt idx="2650">
                        <c:v>10.114800000000001</c:v>
                      </c:pt>
                      <c:pt idx="2651">
                        <c:v>9.8866399999999999</c:v>
                      </c:pt>
                      <c:pt idx="2652">
                        <c:v>9.7048400000000008</c:v>
                      </c:pt>
                      <c:pt idx="2653">
                        <c:v>9.5401299999999996</c:v>
                      </c:pt>
                      <c:pt idx="2654">
                        <c:v>9.3749500000000001</c:v>
                      </c:pt>
                      <c:pt idx="2655">
                        <c:v>9.2064500000000002</c:v>
                      </c:pt>
                      <c:pt idx="2656">
                        <c:v>9.0456199999999995</c:v>
                      </c:pt>
                      <c:pt idx="2657">
                        <c:v>8.9137799999999991</c:v>
                      </c:pt>
                      <c:pt idx="2658">
                        <c:v>8.8374299999999995</c:v>
                      </c:pt>
                      <c:pt idx="2659">
                        <c:v>8.8432200000000005</c:v>
                      </c:pt>
                      <c:pt idx="2660">
                        <c:v>8.9536700000000007</c:v>
                      </c:pt>
                      <c:pt idx="2661">
                        <c:v>9.1840899999999994</c:v>
                      </c:pt>
                      <c:pt idx="2662">
                        <c:v>9.5404300000000006</c:v>
                      </c:pt>
                      <c:pt idx="2663">
                        <c:v>10.0174</c:v>
                      </c:pt>
                      <c:pt idx="2664">
                        <c:v>10.597200000000001</c:v>
                      </c:pt>
                      <c:pt idx="2665">
                        <c:v>11.2478</c:v>
                      </c:pt>
                      <c:pt idx="2666">
                        <c:v>11.9236</c:v>
                      </c:pt>
                      <c:pt idx="2667">
                        <c:v>12.567399999999999</c:v>
                      </c:pt>
                      <c:pt idx="2668">
                        <c:v>13.115600000000001</c:v>
                      </c:pt>
                      <c:pt idx="2669">
                        <c:v>13.5061</c:v>
                      </c:pt>
                      <c:pt idx="2670">
                        <c:v>13.6877</c:v>
                      </c:pt>
                      <c:pt idx="2671">
                        <c:v>13.629200000000001</c:v>
                      </c:pt>
                      <c:pt idx="2672">
                        <c:v>13.326700000000001</c:v>
                      </c:pt>
                      <c:pt idx="2673">
                        <c:v>12.805999999999999</c:v>
                      </c:pt>
                      <c:pt idx="2674">
                        <c:v>12.1198</c:v>
                      </c:pt>
                      <c:pt idx="2675">
                        <c:v>11.3413</c:v>
                      </c:pt>
                      <c:pt idx="2676">
                        <c:v>10.5527</c:v>
                      </c:pt>
                      <c:pt idx="2677">
                        <c:v>9.8344400000000007</c:v>
                      </c:pt>
                      <c:pt idx="2678">
                        <c:v>9.2536299999999994</c:v>
                      </c:pt>
                      <c:pt idx="2679">
                        <c:v>8.8564399999999992</c:v>
                      </c:pt>
                      <c:pt idx="2680">
                        <c:v>8.6635299999999997</c:v>
                      </c:pt>
                      <c:pt idx="2681">
                        <c:v>8.6696600000000004</c:v>
                      </c:pt>
                      <c:pt idx="2682">
                        <c:v>8.8464700000000001</c:v>
                      </c:pt>
                      <c:pt idx="2683">
                        <c:v>9.14785</c:v>
                      </c:pt>
                      <c:pt idx="2684">
                        <c:v>9.51661</c:v>
                      </c:pt>
                      <c:pt idx="2685">
                        <c:v>9.8916900000000005</c:v>
                      </c:pt>
                      <c:pt idx="2686">
                        <c:v>10.215</c:v>
                      </c:pt>
                      <c:pt idx="2687">
                        <c:v>10.4376</c:v>
                      </c:pt>
                      <c:pt idx="2688">
                        <c:v>10.5242</c:v>
                      </c:pt>
                      <c:pt idx="2689">
                        <c:v>10.4566</c:v>
                      </c:pt>
                      <c:pt idx="2690">
                        <c:v>10.2347</c:v>
                      </c:pt>
                      <c:pt idx="2691">
                        <c:v>9.8755299999999995</c:v>
                      </c:pt>
                      <c:pt idx="2692">
                        <c:v>9.4104100000000006</c:v>
                      </c:pt>
                      <c:pt idx="2693">
                        <c:v>8.8798300000000001</c:v>
                      </c:pt>
                      <c:pt idx="2694">
                        <c:v>8.3274699999999999</c:v>
                      </c:pt>
                      <c:pt idx="2695">
                        <c:v>7.79399</c:v>
                      </c:pt>
                      <c:pt idx="2696">
                        <c:v>7.3116199999999996</c:v>
                      </c:pt>
                      <c:pt idx="2697">
                        <c:v>6.9007899999999998</c:v>
                      </c:pt>
                      <c:pt idx="2698">
                        <c:v>6.5693700000000002</c:v>
                      </c:pt>
                      <c:pt idx="2699">
                        <c:v>6.3146199999999997</c:v>
                      </c:pt>
                      <c:pt idx="2700">
                        <c:v>6.1274899999999999</c:v>
                      </c:pt>
                      <c:pt idx="2701">
                        <c:v>5.9980799999999999</c:v>
                      </c:pt>
                      <c:pt idx="2702">
                        <c:v>5.9211099999999997</c:v>
                      </c:pt>
                      <c:pt idx="2703">
                        <c:v>5.8999300000000003</c:v>
                      </c:pt>
                      <c:pt idx="2704">
                        <c:v>5.9480899999999997</c:v>
                      </c:pt>
                      <c:pt idx="2705">
                        <c:v>6.0879500000000002</c:v>
                      </c:pt>
                      <c:pt idx="2706">
                        <c:v>6.3464099999999997</c:v>
                      </c:pt>
                      <c:pt idx="2707">
                        <c:v>6.7485299999999997</c:v>
                      </c:pt>
                      <c:pt idx="2708">
                        <c:v>7.3101799999999999</c:v>
                      </c:pt>
                      <c:pt idx="2709">
                        <c:v>8.0311500000000002</c:v>
                      </c:pt>
                      <c:pt idx="2710">
                        <c:v>8.8903400000000001</c:v>
                      </c:pt>
                      <c:pt idx="2711">
                        <c:v>9.8442699999999999</c:v>
                      </c:pt>
                      <c:pt idx="2712">
                        <c:v>10.829700000000001</c:v>
                      </c:pt>
                      <c:pt idx="2713">
                        <c:v>11.7705</c:v>
                      </c:pt>
                      <c:pt idx="2714">
                        <c:v>12.5883</c:v>
                      </c:pt>
                      <c:pt idx="2715">
                        <c:v>13.214499999999999</c:v>
                      </c:pt>
                      <c:pt idx="2716">
                        <c:v>13.601800000000001</c:v>
                      </c:pt>
                      <c:pt idx="2717">
                        <c:v>13.7324</c:v>
                      </c:pt>
                      <c:pt idx="2718">
                        <c:v>13.621</c:v>
                      </c:pt>
                      <c:pt idx="2719">
                        <c:v>13.3116</c:v>
                      </c:pt>
                      <c:pt idx="2720">
                        <c:v>12.867599999999999</c:v>
                      </c:pt>
                      <c:pt idx="2721">
                        <c:v>12.3591</c:v>
                      </c:pt>
                      <c:pt idx="2722">
                        <c:v>11.8491</c:v>
                      </c:pt>
                      <c:pt idx="2723">
                        <c:v>11.382199999999999</c:v>
                      </c:pt>
                      <c:pt idx="2724">
                        <c:v>10.978300000000001</c:v>
                      </c:pt>
                      <c:pt idx="2725">
                        <c:v>10.632899999999999</c:v>
                      </c:pt>
                      <c:pt idx="2726">
                        <c:v>10.323399999999999</c:v>
                      </c:pt>
                      <c:pt idx="2727">
                        <c:v>10.0182</c:v>
                      </c:pt>
                      <c:pt idx="2728">
                        <c:v>9.6877700000000004</c:v>
                      </c:pt>
                      <c:pt idx="2729">
                        <c:v>9.3136299999999999</c:v>
                      </c:pt>
                      <c:pt idx="2730">
                        <c:v>8.8929100000000005</c:v>
                      </c:pt>
                      <c:pt idx="2731">
                        <c:v>8.4387600000000003</c:v>
                      </c:pt>
                      <c:pt idx="2732">
                        <c:v>7.9763500000000001</c:v>
                      </c:pt>
                      <c:pt idx="2733">
                        <c:v>7.5365099999999998</c:v>
                      </c:pt>
                      <c:pt idx="2734">
                        <c:v>7.1487100000000003</c:v>
                      </c:pt>
                      <c:pt idx="2735">
                        <c:v>6.8355199999999998</c:v>
                      </c:pt>
                      <c:pt idx="2736">
                        <c:v>6.6095699999999997</c:v>
                      </c:pt>
                      <c:pt idx="2737">
                        <c:v>6.4732799999999999</c:v>
                      </c:pt>
                      <c:pt idx="2738">
                        <c:v>6.42082</c:v>
                      </c:pt>
                      <c:pt idx="2739">
                        <c:v>6.4411899999999997</c:v>
                      </c:pt>
                      <c:pt idx="2740">
                        <c:v>6.5210800000000004</c:v>
                      </c:pt>
                      <c:pt idx="2741">
                        <c:v>6.6468100000000003</c:v>
                      </c:pt>
                      <c:pt idx="2742">
                        <c:v>6.8048900000000003</c:v>
                      </c:pt>
                      <c:pt idx="2743">
                        <c:v>6.9814299999999996</c:v>
                      </c:pt>
                      <c:pt idx="2744">
                        <c:v>7.1612400000000003</c:v>
                      </c:pt>
                      <c:pt idx="2745">
                        <c:v>7.3273400000000004</c:v>
                      </c:pt>
                      <c:pt idx="2746">
                        <c:v>7.4614599999999998</c:v>
                      </c:pt>
                      <c:pt idx="2747">
                        <c:v>7.5456899999999996</c:v>
                      </c:pt>
                      <c:pt idx="2748">
                        <c:v>7.5649800000000003</c:v>
                      </c:pt>
                      <c:pt idx="2749">
                        <c:v>7.5097899999999997</c:v>
                      </c:pt>
                      <c:pt idx="2750">
                        <c:v>7.3782100000000002</c:v>
                      </c:pt>
                      <c:pt idx="2751">
                        <c:v>7.1768400000000003</c:v>
                      </c:pt>
                      <c:pt idx="2752">
                        <c:v>6.92042</c:v>
                      </c:pt>
                      <c:pt idx="2753">
                        <c:v>6.6300299999999996</c:v>
                      </c:pt>
                      <c:pt idx="2754">
                        <c:v>6.33047</c:v>
                      </c:pt>
                      <c:pt idx="2755">
                        <c:v>6.04711</c:v>
                      </c:pt>
                      <c:pt idx="2756">
                        <c:v>5.8028899999999997</c:v>
                      </c:pt>
                      <c:pt idx="2757">
                        <c:v>5.6158799999999998</c:v>
                      </c:pt>
                      <c:pt idx="2758">
                        <c:v>5.4977200000000002</c:v>
                      </c:pt>
                      <c:pt idx="2759">
                        <c:v>5.4531700000000001</c:v>
                      </c:pt>
                      <c:pt idx="2760">
                        <c:v>5.4806400000000002</c:v>
                      </c:pt>
                      <c:pt idx="2761">
                        <c:v>5.5735000000000001</c:v>
                      </c:pt>
                      <c:pt idx="2762">
                        <c:v>5.7216300000000002</c:v>
                      </c:pt>
                      <c:pt idx="2763">
                        <c:v>5.9127700000000001</c:v>
                      </c:pt>
                      <c:pt idx="2764">
                        <c:v>6.1333500000000001</c:v>
                      </c:pt>
                      <c:pt idx="2765">
                        <c:v>6.3685900000000002</c:v>
                      </c:pt>
                      <c:pt idx="2766">
                        <c:v>6.6023399999999999</c:v>
                      </c:pt>
                      <c:pt idx="2767">
                        <c:v>6.8170200000000003</c:v>
                      </c:pt>
                      <c:pt idx="2768">
                        <c:v>6.9942000000000002</c:v>
                      </c:pt>
                      <c:pt idx="2769">
                        <c:v>7.1162000000000001</c:v>
                      </c:pt>
                      <c:pt idx="2770">
                        <c:v>7.1684599999999996</c:v>
                      </c:pt>
                      <c:pt idx="2771">
                        <c:v>7.1422600000000003</c:v>
                      </c:pt>
                      <c:pt idx="2772">
                        <c:v>7.0369700000000002</c:v>
                      </c:pt>
                      <c:pt idx="2773">
                        <c:v>6.8609999999999998</c:v>
                      </c:pt>
                      <c:pt idx="2774">
                        <c:v>6.6311600000000004</c:v>
                      </c:pt>
                      <c:pt idx="2775">
                        <c:v>6.3702100000000002</c:v>
                      </c:pt>
                      <c:pt idx="2776">
                        <c:v>6.1033999999999997</c:v>
                      </c:pt>
                      <c:pt idx="2777">
                        <c:v>5.85459</c:v>
                      </c:pt>
                      <c:pt idx="2778">
                        <c:v>5.6430400000000001</c:v>
                      </c:pt>
                      <c:pt idx="2779">
                        <c:v>5.4814600000000002</c:v>
                      </c:pt>
                      <c:pt idx="2780">
                        <c:v>5.3754499999999998</c:v>
                      </c:pt>
                      <c:pt idx="2781">
                        <c:v>5.3243799999999997</c:v>
                      </c:pt>
                      <c:pt idx="2782">
                        <c:v>5.3229800000000003</c:v>
                      </c:pt>
                      <c:pt idx="2783">
                        <c:v>5.3631599999999997</c:v>
                      </c:pt>
                      <c:pt idx="2784">
                        <c:v>5.4356900000000001</c:v>
                      </c:pt>
                      <c:pt idx="2785">
                        <c:v>5.5314199999999998</c:v>
                      </c:pt>
                      <c:pt idx="2786">
                        <c:v>5.6421200000000002</c:v>
                      </c:pt>
                      <c:pt idx="2787">
                        <c:v>5.76119</c:v>
                      </c:pt>
                      <c:pt idx="2788">
                        <c:v>5.8842800000000004</c:v>
                      </c:pt>
                      <c:pt idx="2789">
                        <c:v>6.0098000000000003</c:v>
                      </c:pt>
                      <c:pt idx="2790">
                        <c:v>6.1391400000000003</c:v>
                      </c:pt>
                      <c:pt idx="2791">
                        <c:v>6.2762900000000004</c:v>
                      </c:pt>
                      <c:pt idx="2792">
                        <c:v>6.4266800000000002</c:v>
                      </c:pt>
                      <c:pt idx="2793">
                        <c:v>6.5953600000000003</c:v>
                      </c:pt>
                      <c:pt idx="2794">
                        <c:v>6.7847299999999997</c:v>
                      </c:pt>
                      <c:pt idx="2795">
                        <c:v>6.9924799999999996</c:v>
                      </c:pt>
                      <c:pt idx="2796">
                        <c:v>7.2102599999999999</c:v>
                      </c:pt>
                      <c:pt idx="2797">
                        <c:v>7.42354</c:v>
                      </c:pt>
                      <c:pt idx="2798">
                        <c:v>7.6129300000000004</c:v>
                      </c:pt>
                      <c:pt idx="2799">
                        <c:v>7.75657</c:v>
                      </c:pt>
                      <c:pt idx="2800">
                        <c:v>7.8334599999999996</c:v>
                      </c:pt>
                      <c:pt idx="2801">
                        <c:v>7.8268899999999997</c:v>
                      </c:pt>
                      <c:pt idx="2802">
                        <c:v>7.7275099999999997</c:v>
                      </c:pt>
                      <c:pt idx="2803">
                        <c:v>7.53545</c:v>
                      </c:pt>
                      <c:pt idx="2804">
                        <c:v>7.2611400000000001</c:v>
                      </c:pt>
                      <c:pt idx="2805">
                        <c:v>6.9247699999999996</c:v>
                      </c:pt>
                      <c:pt idx="2806">
                        <c:v>6.5542999999999996</c:v>
                      </c:pt>
                      <c:pt idx="2807">
                        <c:v>6.18262</c:v>
                      </c:pt>
                      <c:pt idx="2808">
                        <c:v>5.8440899999999996</c:v>
                      </c:pt>
                      <c:pt idx="2809">
                        <c:v>5.5711000000000004</c:v>
                      </c:pt>
                      <c:pt idx="2810">
                        <c:v>5.3909900000000004</c:v>
                      </c:pt>
                      <c:pt idx="2811">
                        <c:v>5.3238099999999999</c:v>
                      </c:pt>
                      <c:pt idx="2812">
                        <c:v>5.3810099999999998</c:v>
                      </c:pt>
                      <c:pt idx="2813">
                        <c:v>5.56508</c:v>
                      </c:pt>
                      <c:pt idx="2814">
                        <c:v>5.8702300000000003</c:v>
                      </c:pt>
                      <c:pt idx="2815">
                        <c:v>6.28376</c:v>
                      </c:pt>
                      <c:pt idx="2816">
                        <c:v>6.7878499999999997</c:v>
                      </c:pt>
                      <c:pt idx="2817">
                        <c:v>7.36137</c:v>
                      </c:pt>
                      <c:pt idx="2818">
                        <c:v>7.9813599999999996</c:v>
                      </c:pt>
                      <c:pt idx="2819">
                        <c:v>8.6238299999999999</c:v>
                      </c:pt>
                      <c:pt idx="2820">
                        <c:v>9.2638599999999993</c:v>
                      </c:pt>
                      <c:pt idx="2821">
                        <c:v>9.8753299999999999</c:v>
                      </c:pt>
                      <c:pt idx="2822">
                        <c:v>10.4307</c:v>
                      </c:pt>
                      <c:pt idx="2823">
                        <c:v>10.901300000000001</c:v>
                      </c:pt>
                      <c:pt idx="2824">
                        <c:v>11.2591</c:v>
                      </c:pt>
                      <c:pt idx="2825">
                        <c:v>11.4787</c:v>
                      </c:pt>
                      <c:pt idx="2826">
                        <c:v>11.540800000000001</c:v>
                      </c:pt>
                      <c:pt idx="2827">
                        <c:v>11.4353</c:v>
                      </c:pt>
                      <c:pt idx="2828">
                        <c:v>11.163600000000001</c:v>
                      </c:pt>
                      <c:pt idx="2829">
                        <c:v>10.7395</c:v>
                      </c:pt>
                      <c:pt idx="2830">
                        <c:v>10.1881</c:v>
                      </c:pt>
                      <c:pt idx="2831">
                        <c:v>9.5436999999999994</c:v>
                      </c:pt>
                      <c:pt idx="2832">
                        <c:v>8.8456200000000003</c:v>
                      </c:pt>
                      <c:pt idx="2833">
                        <c:v>8.1344700000000003</c:v>
                      </c:pt>
                      <c:pt idx="2834">
                        <c:v>7.4482799999999996</c:v>
                      </c:pt>
                      <c:pt idx="2835">
                        <c:v>6.8194100000000004</c:v>
                      </c:pt>
                      <c:pt idx="2836">
                        <c:v>6.2724799999999998</c:v>
                      </c:pt>
                      <c:pt idx="2837">
                        <c:v>5.8232900000000001</c:v>
                      </c:pt>
                      <c:pt idx="2838">
                        <c:v>5.47851</c:v>
                      </c:pt>
                      <c:pt idx="2839">
                        <c:v>5.2361899999999997</c:v>
                      </c:pt>
                      <c:pt idx="2840">
                        <c:v>5.0868399999999996</c:v>
                      </c:pt>
                      <c:pt idx="2841">
                        <c:v>5.0151700000000003</c:v>
                      </c:pt>
                      <c:pt idx="2842">
                        <c:v>5.0022799999999998</c:v>
                      </c:pt>
                      <c:pt idx="2843">
                        <c:v>5.0282999999999998</c:v>
                      </c:pt>
                      <c:pt idx="2844">
                        <c:v>5.0748699999999998</c:v>
                      </c:pt>
                      <c:pt idx="2845">
                        <c:v>5.1271699999999996</c:v>
                      </c:pt>
                      <c:pt idx="2846">
                        <c:v>5.17509</c:v>
                      </c:pt>
                      <c:pt idx="2847">
                        <c:v>5.2132699999999996</c:v>
                      </c:pt>
                      <c:pt idx="2848">
                        <c:v>5.2402199999999999</c:v>
                      </c:pt>
                      <c:pt idx="2849">
                        <c:v>5.2567000000000004</c:v>
                      </c:pt>
                      <c:pt idx="2850">
                        <c:v>5.26403</c:v>
                      </c:pt>
                      <c:pt idx="2851">
                        <c:v>5.2627800000000002</c:v>
                      </c:pt>
                      <c:pt idx="2852">
                        <c:v>5.2519999999999998</c:v>
                      </c:pt>
                      <c:pt idx="2853">
                        <c:v>5.2293700000000003</c:v>
                      </c:pt>
                      <c:pt idx="2854">
                        <c:v>5.1919000000000004</c:v>
                      </c:pt>
                      <c:pt idx="2855">
                        <c:v>5.1371000000000002</c:v>
                      </c:pt>
                      <c:pt idx="2856">
                        <c:v>5.0642199999999997</c:v>
                      </c:pt>
                      <c:pt idx="2857">
                        <c:v>4.97532</c:v>
                      </c:pt>
                      <c:pt idx="2858">
                        <c:v>4.8760199999999996</c:v>
                      </c:pt>
                      <c:pt idx="2859">
                        <c:v>4.7755900000000002</c:v>
                      </c:pt>
                      <c:pt idx="2860">
                        <c:v>4.6865699999999997</c:v>
                      </c:pt>
                      <c:pt idx="2861">
                        <c:v>4.6236800000000002</c:v>
                      </c:pt>
                      <c:pt idx="2862">
                        <c:v>4.6023100000000001</c:v>
                      </c:pt>
                      <c:pt idx="2863">
                        <c:v>4.63652</c:v>
                      </c:pt>
                      <c:pt idx="2864">
                        <c:v>4.7369599999999998</c:v>
                      </c:pt>
                      <c:pt idx="2865">
                        <c:v>4.9089099999999997</c:v>
                      </c:pt>
                      <c:pt idx="2866">
                        <c:v>5.1507399999999999</c:v>
                      </c:pt>
                      <c:pt idx="2867">
                        <c:v>5.4531700000000001</c:v>
                      </c:pt>
                      <c:pt idx="2868">
                        <c:v>5.7995700000000001</c:v>
                      </c:pt>
                      <c:pt idx="2869">
                        <c:v>6.1676000000000002</c:v>
                      </c:pt>
                      <c:pt idx="2870">
                        <c:v>6.53193</c:v>
                      </c:pt>
                      <c:pt idx="2871">
                        <c:v>6.8677000000000001</c:v>
                      </c:pt>
                      <c:pt idx="2872">
                        <c:v>7.1542199999999996</c:v>
                      </c:pt>
                      <c:pt idx="2873">
                        <c:v>7.37784</c:v>
                      </c:pt>
                      <c:pt idx="2874">
                        <c:v>7.53362</c:v>
                      </c:pt>
                      <c:pt idx="2875">
                        <c:v>7.6252000000000004</c:v>
                      </c:pt>
                      <c:pt idx="2876">
                        <c:v>7.6632999999999996</c:v>
                      </c:pt>
                      <c:pt idx="2877">
                        <c:v>7.6631299999999998</c:v>
                      </c:pt>
                      <c:pt idx="2878">
                        <c:v>7.6417999999999999</c:v>
                      </c:pt>
                      <c:pt idx="2879">
                        <c:v>7.6161300000000001</c:v>
                      </c:pt>
                      <c:pt idx="2880">
                        <c:v>7.6013500000000001</c:v>
                      </c:pt>
                      <c:pt idx="2881">
                        <c:v>7.6104500000000002</c:v>
                      </c:pt>
                      <c:pt idx="2882">
                        <c:v>7.6536900000000001</c:v>
                      </c:pt>
                      <c:pt idx="2883">
                        <c:v>7.7377900000000004</c:v>
                      </c:pt>
                      <c:pt idx="2884">
                        <c:v>7.86463</c:v>
                      </c:pt>
                      <c:pt idx="2885">
                        <c:v>8.0295500000000004</c:v>
                      </c:pt>
                      <c:pt idx="2886">
                        <c:v>8.2199399999999994</c:v>
                      </c:pt>
                      <c:pt idx="2887">
                        <c:v>8.4150799999999997</c:v>
                      </c:pt>
                      <c:pt idx="2888">
                        <c:v>8.5876000000000001</c:v>
                      </c:pt>
                      <c:pt idx="2889">
                        <c:v>8.7068600000000007</c:v>
                      </c:pt>
                      <c:pt idx="2890">
                        <c:v>8.7437400000000007</c:v>
                      </c:pt>
                      <c:pt idx="2891">
                        <c:v>8.6756700000000002</c:v>
                      </c:pt>
                      <c:pt idx="2892">
                        <c:v>8.4910099999999993</c:v>
                      </c:pt>
                      <c:pt idx="2893">
                        <c:v>8.1914400000000001</c:v>
                      </c:pt>
                      <c:pt idx="2894">
                        <c:v>7.7921899999999997</c:v>
                      </c:pt>
                      <c:pt idx="2895">
                        <c:v>7.3198999999999996</c:v>
                      </c:pt>
                      <c:pt idx="2896">
                        <c:v>6.8090000000000002</c:v>
                      </c:pt>
                      <c:pt idx="2897">
                        <c:v>6.29732</c:v>
                      </c:pt>
                      <c:pt idx="2898">
                        <c:v>5.8217299999999996</c:v>
                      </c:pt>
                      <c:pt idx="2899">
                        <c:v>5.4145500000000002</c:v>
                      </c:pt>
                      <c:pt idx="2900">
                        <c:v>5.1008599999999999</c:v>
                      </c:pt>
                      <c:pt idx="2901">
                        <c:v>4.8967499999999999</c:v>
                      </c:pt>
                      <c:pt idx="2902">
                        <c:v>4.8084499999999997</c:v>
                      </c:pt>
                      <c:pt idx="2903">
                        <c:v>4.8322099999999999</c:v>
                      </c:pt>
                      <c:pt idx="2904">
                        <c:v>4.9548800000000002</c:v>
                      </c:pt>
                      <c:pt idx="2905">
                        <c:v>5.1552800000000003</c:v>
                      </c:pt>
                      <c:pt idx="2906">
                        <c:v>5.4063999999999997</c:v>
                      </c:pt>
                      <c:pt idx="2907">
                        <c:v>5.6783599999999996</c:v>
                      </c:pt>
                      <c:pt idx="2908">
                        <c:v>5.94191</c:v>
                      </c:pt>
                      <c:pt idx="2909">
                        <c:v>6.17218</c:v>
                      </c:pt>
                      <c:pt idx="2910">
                        <c:v>6.3519199999999998</c:v>
                      </c:pt>
                      <c:pt idx="2911">
                        <c:v>6.4739199999999997</c:v>
                      </c:pt>
                      <c:pt idx="2912">
                        <c:v>6.5419</c:v>
                      </c:pt>
                      <c:pt idx="2913">
                        <c:v>6.5698999999999996</c:v>
                      </c:pt>
                      <c:pt idx="2914">
                        <c:v>6.5800599999999996</c:v>
                      </c:pt>
                      <c:pt idx="2915">
                        <c:v>6.5992499999999996</c:v>
                      </c:pt>
                      <c:pt idx="2916">
                        <c:v>6.6550599999999998</c:v>
                      </c:pt>
                      <c:pt idx="2917">
                        <c:v>6.7716399999999997</c:v>
                      </c:pt>
                      <c:pt idx="2918">
                        <c:v>6.9659300000000002</c:v>
                      </c:pt>
                      <c:pt idx="2919">
                        <c:v>7.2445000000000004</c:v>
                      </c:pt>
                      <c:pt idx="2920">
                        <c:v>7.6014200000000001</c:v>
                      </c:pt>
                      <c:pt idx="2921">
                        <c:v>8.0173699999999997</c:v>
                      </c:pt>
                      <c:pt idx="2922">
                        <c:v>8.4604099999999995</c:v>
                      </c:pt>
                      <c:pt idx="2923">
                        <c:v>8.8886299999999991</c:v>
                      </c:pt>
                      <c:pt idx="2924">
                        <c:v>9.2549299999999999</c:v>
                      </c:pt>
                      <c:pt idx="2925">
                        <c:v>9.5132600000000007</c:v>
                      </c:pt>
                      <c:pt idx="2926">
                        <c:v>9.6257599999999996</c:v>
                      </c:pt>
                      <c:pt idx="2927">
                        <c:v>9.5692400000000006</c:v>
                      </c:pt>
                      <c:pt idx="2928">
                        <c:v>9.3397500000000004</c:v>
                      </c:pt>
                      <c:pt idx="2929">
                        <c:v>8.9539399999999993</c:v>
                      </c:pt>
                      <c:pt idx="2930">
                        <c:v>8.4469899999999996</c:v>
                      </c:pt>
                      <c:pt idx="2931">
                        <c:v>7.8672500000000003</c:v>
                      </c:pt>
                      <c:pt idx="2932">
                        <c:v>7.2687999999999997</c:v>
                      </c:pt>
                      <c:pt idx="2933">
                        <c:v>6.7035099999999996</c:v>
                      </c:pt>
                      <c:pt idx="2934">
                        <c:v>6.2139699999999998</c:v>
                      </c:pt>
                      <c:pt idx="2935">
                        <c:v>5.8287199999999997</c:v>
                      </c:pt>
                      <c:pt idx="2936">
                        <c:v>5.5602</c:v>
                      </c:pt>
                      <c:pt idx="2937">
                        <c:v>5.4054900000000004</c:v>
                      </c:pt>
                      <c:pt idx="2938">
                        <c:v>5.34938</c:v>
                      </c:pt>
                      <c:pt idx="2939">
                        <c:v>5.3687800000000001</c:v>
                      </c:pt>
                      <c:pt idx="2940">
                        <c:v>5.4378399999999996</c:v>
                      </c:pt>
                      <c:pt idx="2941">
                        <c:v>5.5326700000000004</c:v>
                      </c:pt>
                      <c:pt idx="2942">
                        <c:v>5.6351500000000003</c:v>
                      </c:pt>
                      <c:pt idx="2943">
                        <c:v>5.7352999999999996</c:v>
                      </c:pt>
                      <c:pt idx="2944">
                        <c:v>5.8319900000000002</c:v>
                      </c:pt>
                      <c:pt idx="2945">
                        <c:v>5.9318200000000001</c:v>
                      </c:pt>
                      <c:pt idx="2946">
                        <c:v>6.0466899999999999</c:v>
                      </c:pt>
                      <c:pt idx="2947">
                        <c:v>6.1901999999999999</c:v>
                      </c:pt>
                      <c:pt idx="2948">
                        <c:v>6.37392</c:v>
                      </c:pt>
                      <c:pt idx="2949">
                        <c:v>6.6039500000000002</c:v>
                      </c:pt>
                      <c:pt idx="2950">
                        <c:v>6.87866</c:v>
                      </c:pt>
                      <c:pt idx="2951">
                        <c:v>7.1879999999999997</c:v>
                      </c:pt>
                      <c:pt idx="2952">
                        <c:v>7.5144099999999998</c:v>
                      </c:pt>
                      <c:pt idx="2953">
                        <c:v>7.8352000000000004</c:v>
                      </c:pt>
                      <c:pt idx="2954">
                        <c:v>8.1259700000000006</c:v>
                      </c:pt>
                      <c:pt idx="2955">
                        <c:v>8.3644700000000007</c:v>
                      </c:pt>
                      <c:pt idx="2956">
                        <c:v>8.5342599999999997</c:v>
                      </c:pt>
                      <c:pt idx="2957">
                        <c:v>8.6277899999999992</c:v>
                      </c:pt>
                      <c:pt idx="2958">
                        <c:v>8.6484100000000002</c:v>
                      </c:pt>
                      <c:pt idx="2959">
                        <c:v>8.6110000000000007</c:v>
                      </c:pt>
                      <c:pt idx="2960">
                        <c:v>8.5410900000000005</c:v>
                      </c:pt>
                      <c:pt idx="2961">
                        <c:v>8.4723199999999999</c:v>
                      </c:pt>
                      <c:pt idx="2962">
                        <c:v>8.4425000000000008</c:v>
                      </c:pt>
                      <c:pt idx="2963">
                        <c:v>8.4884799999999991</c:v>
                      </c:pt>
                      <c:pt idx="2964">
                        <c:v>8.6407699999999998</c:v>
                      </c:pt>
                      <c:pt idx="2965">
                        <c:v>8.9186899999999998</c:v>
                      </c:pt>
                      <c:pt idx="2966">
                        <c:v>9.3272099999999991</c:v>
                      </c:pt>
                      <c:pt idx="2967">
                        <c:v>9.8562200000000004</c:v>
                      </c:pt>
                      <c:pt idx="2968">
                        <c:v>10.4825</c:v>
                      </c:pt>
                      <c:pt idx="2969">
                        <c:v>11.1739</c:v>
                      </c:pt>
                      <c:pt idx="2970">
                        <c:v>11.8949</c:v>
                      </c:pt>
                      <c:pt idx="2971">
                        <c:v>12.6114</c:v>
                      </c:pt>
                      <c:pt idx="2972">
                        <c:v>13.2941</c:v>
                      </c:pt>
                      <c:pt idx="2973">
                        <c:v>13.919</c:v>
                      </c:pt>
                      <c:pt idx="2974">
                        <c:v>14.4659</c:v>
                      </c:pt>
                      <c:pt idx="2975">
                        <c:v>14.9152</c:v>
                      </c:pt>
                      <c:pt idx="2976">
                        <c:v>15.2453</c:v>
                      </c:pt>
                      <c:pt idx="2977">
                        <c:v>15.431699999999999</c:v>
                      </c:pt>
                      <c:pt idx="2978">
                        <c:v>15.4489</c:v>
                      </c:pt>
                      <c:pt idx="2979">
                        <c:v>15.2752</c:v>
                      </c:pt>
                      <c:pt idx="2980">
                        <c:v>14.898400000000001</c:v>
                      </c:pt>
                      <c:pt idx="2981">
                        <c:v>14.3208</c:v>
                      </c:pt>
                      <c:pt idx="2982">
                        <c:v>13.5626</c:v>
                      </c:pt>
                      <c:pt idx="2983">
                        <c:v>12.6614</c:v>
                      </c:pt>
                      <c:pt idx="2984">
                        <c:v>11.6676</c:v>
                      </c:pt>
                      <c:pt idx="2985">
                        <c:v>10.6387</c:v>
                      </c:pt>
                      <c:pt idx="2986">
                        <c:v>9.6305599999999991</c:v>
                      </c:pt>
                      <c:pt idx="2987">
                        <c:v>8.6914800000000003</c:v>
                      </c:pt>
                      <c:pt idx="2988">
                        <c:v>7.8571900000000001</c:v>
                      </c:pt>
                      <c:pt idx="2989">
                        <c:v>7.1495199999999999</c:v>
                      </c:pt>
                      <c:pt idx="2990">
                        <c:v>6.5777200000000002</c:v>
                      </c:pt>
                      <c:pt idx="2991">
                        <c:v>6.1418100000000004</c:v>
                      </c:pt>
                      <c:pt idx="2992">
                        <c:v>5.8366899999999999</c:v>
                      </c:pt>
                      <c:pt idx="2993">
                        <c:v>5.6556100000000002</c:v>
                      </c:pt>
                      <c:pt idx="2994">
                        <c:v>5.59206</c:v>
                      </c:pt>
                      <c:pt idx="2995">
                        <c:v>5.6398799999999998</c:v>
                      </c:pt>
                      <c:pt idx="2996">
                        <c:v>5.7917399999999999</c:v>
                      </c:pt>
                      <c:pt idx="2997">
                        <c:v>6.0370900000000001</c:v>
                      </c:pt>
                      <c:pt idx="2998">
                        <c:v>6.3604500000000002</c:v>
                      </c:pt>
                      <c:pt idx="2999">
                        <c:v>6.7411199999999996</c:v>
                      </c:pt>
                      <c:pt idx="3000">
                        <c:v>7.1545899999999998</c:v>
                      </c:pt>
                      <c:pt idx="3001">
                        <c:v>7.5755400000000002</c:v>
                      </c:pt>
                      <c:pt idx="3002">
                        <c:v>7.98149</c:v>
                      </c:pt>
                      <c:pt idx="3003">
                        <c:v>8.3560400000000001</c:v>
                      </c:pt>
                      <c:pt idx="3004">
                        <c:v>8.69055</c:v>
                      </c:pt>
                      <c:pt idx="3005">
                        <c:v>8.9835700000000003</c:v>
                      </c:pt>
                      <c:pt idx="3006">
                        <c:v>9.2381100000000007</c:v>
                      </c:pt>
                      <c:pt idx="3007">
                        <c:v>9.4574300000000004</c:v>
                      </c:pt>
                      <c:pt idx="3008">
                        <c:v>9.6407299999999996</c:v>
                      </c:pt>
                      <c:pt idx="3009">
                        <c:v>9.7802500000000006</c:v>
                      </c:pt>
                      <c:pt idx="3010">
                        <c:v>9.8607700000000005</c:v>
                      </c:pt>
                      <c:pt idx="3011">
                        <c:v>9.8622300000000003</c:v>
                      </c:pt>
                      <c:pt idx="3012">
                        <c:v>9.7647399999999998</c:v>
                      </c:pt>
                      <c:pt idx="3013">
                        <c:v>9.5548999999999999</c:v>
                      </c:pt>
                      <c:pt idx="3014">
                        <c:v>9.2315500000000004</c:v>
                      </c:pt>
                      <c:pt idx="3015">
                        <c:v>8.8095400000000001</c:v>
                      </c:pt>
                      <c:pt idx="3016">
                        <c:v>8.3202700000000007</c:v>
                      </c:pt>
                      <c:pt idx="3017">
                        <c:v>7.8089500000000003</c:v>
                      </c:pt>
                      <c:pt idx="3018">
                        <c:v>7.3291599999999999</c:v>
                      </c:pt>
                      <c:pt idx="3019">
                        <c:v>6.9359900000000003</c:v>
                      </c:pt>
                      <c:pt idx="3020">
                        <c:v>6.6791600000000004</c:v>
                      </c:pt>
                      <c:pt idx="3021">
                        <c:v>6.5972099999999996</c:v>
                      </c:pt>
                      <c:pt idx="3022">
                        <c:v>6.7136100000000001</c:v>
                      </c:pt>
                      <c:pt idx="3023">
                        <c:v>7.0348600000000001</c:v>
                      </c:pt>
                      <c:pt idx="3024">
                        <c:v>7.5505500000000003</c:v>
                      </c:pt>
                      <c:pt idx="3025">
                        <c:v>8.2349499999999995</c:v>
                      </c:pt>
                      <c:pt idx="3026">
                        <c:v>9.0499200000000002</c:v>
                      </c:pt>
                      <c:pt idx="3027">
                        <c:v>9.9487699999999997</c:v>
                      </c:pt>
                      <c:pt idx="3028">
                        <c:v>10.880699999999999</c:v>
                      </c:pt>
                      <c:pt idx="3029">
                        <c:v>11.7957</c:v>
                      </c:pt>
                      <c:pt idx="3030">
                        <c:v>12.648199999999999</c:v>
                      </c:pt>
                      <c:pt idx="3031">
                        <c:v>13.401300000000001</c:v>
                      </c:pt>
                      <c:pt idx="3032">
                        <c:v>14.0275</c:v>
                      </c:pt>
                      <c:pt idx="3033">
                        <c:v>14.5098</c:v>
                      </c:pt>
                      <c:pt idx="3034">
                        <c:v>14.8407</c:v>
                      </c:pt>
                      <c:pt idx="3035">
                        <c:v>15.020799999999999</c:v>
                      </c:pt>
                      <c:pt idx="3036">
                        <c:v>15.0578</c:v>
                      </c:pt>
                      <c:pt idx="3037">
                        <c:v>14.9659</c:v>
                      </c:pt>
                      <c:pt idx="3038">
                        <c:v>14.7659</c:v>
                      </c:pt>
                      <c:pt idx="3039">
                        <c:v>14.484500000000001</c:v>
                      </c:pt>
                      <c:pt idx="3040">
                        <c:v>14.153600000000001</c:v>
                      </c:pt>
                      <c:pt idx="3041">
                        <c:v>13.807600000000001</c:v>
                      </c:pt>
                      <c:pt idx="3042">
                        <c:v>13.48</c:v>
                      </c:pt>
                      <c:pt idx="3043">
                        <c:v>13.197900000000001</c:v>
                      </c:pt>
                      <c:pt idx="3044">
                        <c:v>12.9771</c:v>
                      </c:pt>
                      <c:pt idx="3045">
                        <c:v>12.8186</c:v>
                      </c:pt>
                      <c:pt idx="3046">
                        <c:v>12.707000000000001</c:v>
                      </c:pt>
                      <c:pt idx="3047">
                        <c:v>12.612</c:v>
                      </c:pt>
                      <c:pt idx="3048">
                        <c:v>12.4933</c:v>
                      </c:pt>
                      <c:pt idx="3049">
                        <c:v>12.307499999999999</c:v>
                      </c:pt>
                      <c:pt idx="3050">
                        <c:v>12.0168</c:v>
                      </c:pt>
                      <c:pt idx="3051">
                        <c:v>11.5968</c:v>
                      </c:pt>
                      <c:pt idx="3052">
                        <c:v>11.0426</c:v>
                      </c:pt>
                      <c:pt idx="3053">
                        <c:v>10.371600000000001</c:v>
                      </c:pt>
                      <c:pt idx="3054">
                        <c:v>9.6229899999999997</c:v>
                      </c:pt>
                      <c:pt idx="3055">
                        <c:v>8.8534699999999997</c:v>
                      </c:pt>
                      <c:pt idx="3056">
                        <c:v>8.1304300000000005</c:v>
                      </c:pt>
                      <c:pt idx="3057">
                        <c:v>7.5236700000000001</c:v>
                      </c:pt>
                      <c:pt idx="3058">
                        <c:v>7.0969199999999999</c:v>
                      </c:pt>
                      <c:pt idx="3059">
                        <c:v>6.9002999999999997</c:v>
                      </c:pt>
                      <c:pt idx="3060">
                        <c:v>6.9645200000000003</c:v>
                      </c:pt>
                      <c:pt idx="3061">
                        <c:v>7.2973699999999999</c:v>
                      </c:pt>
                      <c:pt idx="3062">
                        <c:v>7.8826400000000003</c:v>
                      </c:pt>
                      <c:pt idx="3063">
                        <c:v>8.6816899999999997</c:v>
                      </c:pt>
                      <c:pt idx="3064">
                        <c:v>9.6374499999999994</c:v>
                      </c:pt>
                      <c:pt idx="3065">
                        <c:v>10.6807</c:v>
                      </c:pt>
                      <c:pt idx="3066">
                        <c:v>11.7376</c:v>
                      </c:pt>
                      <c:pt idx="3067">
                        <c:v>12.7387</c:v>
                      </c:pt>
                      <c:pt idx="3068">
                        <c:v>13.626200000000001</c:v>
                      </c:pt>
                      <c:pt idx="3069">
                        <c:v>14.3599</c:v>
                      </c:pt>
                      <c:pt idx="3070">
                        <c:v>14.921099999999999</c:v>
                      </c:pt>
                      <c:pt idx="3071">
                        <c:v>15.3111</c:v>
                      </c:pt>
                      <c:pt idx="3072">
                        <c:v>15.5481</c:v>
                      </c:pt>
                      <c:pt idx="3073">
                        <c:v>15.6608</c:v>
                      </c:pt>
                      <c:pt idx="3074">
                        <c:v>15.6805</c:v>
                      </c:pt>
                      <c:pt idx="3075">
                        <c:v>15.634399999999999</c:v>
                      </c:pt>
                      <c:pt idx="3076">
                        <c:v>15.540100000000001</c:v>
                      </c:pt>
                      <c:pt idx="3077">
                        <c:v>15.4034</c:v>
                      </c:pt>
                      <c:pt idx="3078">
                        <c:v>15.2188</c:v>
                      </c:pt>
                      <c:pt idx="3079">
                        <c:v>14.9739</c:v>
                      </c:pt>
                      <c:pt idx="3080">
                        <c:v>14.654299999999999</c:v>
                      </c:pt>
                      <c:pt idx="3081">
                        <c:v>14.249499999999999</c:v>
                      </c:pt>
                      <c:pt idx="3082">
                        <c:v>13.7575</c:v>
                      </c:pt>
                      <c:pt idx="3083">
                        <c:v>13.1869</c:v>
                      </c:pt>
                      <c:pt idx="3084">
                        <c:v>12.556100000000001</c:v>
                      </c:pt>
                      <c:pt idx="3085">
                        <c:v>11.8903</c:v>
                      </c:pt>
                      <c:pt idx="3086">
                        <c:v>11.2172</c:v>
                      </c:pt>
                      <c:pt idx="3087">
                        <c:v>10.562900000000001</c:v>
                      </c:pt>
                      <c:pt idx="3088">
                        <c:v>9.9489999999999998</c:v>
                      </c:pt>
                      <c:pt idx="3089">
                        <c:v>9.3916599999999999</c:v>
                      </c:pt>
                      <c:pt idx="3090">
                        <c:v>8.9018599999999992</c:v>
                      </c:pt>
                      <c:pt idx="3091">
                        <c:v>8.48658</c:v>
                      </c:pt>
                      <c:pt idx="3092">
                        <c:v>8.1498899999999992</c:v>
                      </c:pt>
                      <c:pt idx="3093">
                        <c:v>7.8932700000000002</c:v>
                      </c:pt>
                      <c:pt idx="3094">
                        <c:v>7.7154600000000002</c:v>
                      </c:pt>
                      <c:pt idx="3095">
                        <c:v>7.6122899999999998</c:v>
                      </c:pt>
                      <c:pt idx="3096">
                        <c:v>7.5772000000000004</c:v>
                      </c:pt>
                      <c:pt idx="3097">
                        <c:v>7.6028700000000002</c:v>
                      </c:pt>
                      <c:pt idx="3098">
                        <c:v>7.6837299999999997</c:v>
                      </c:pt>
                      <c:pt idx="3099">
                        <c:v>7.8184699999999996</c:v>
                      </c:pt>
                      <c:pt idx="3100">
                        <c:v>8.0115300000000005</c:v>
                      </c:pt>
                      <c:pt idx="3101">
                        <c:v>8.2725500000000007</c:v>
                      </c:pt>
                      <c:pt idx="3102">
                        <c:v>8.6135300000000008</c:v>
                      </c:pt>
                      <c:pt idx="3103">
                        <c:v>9.0440799999999992</c:v>
                      </c:pt>
                      <c:pt idx="3104">
                        <c:v>9.5660299999999996</c:v>
                      </c:pt>
                      <c:pt idx="3105">
                        <c:v>10.169</c:v>
                      </c:pt>
                      <c:pt idx="3106">
                        <c:v>10.8283</c:v>
                      </c:pt>
                      <c:pt idx="3107">
                        <c:v>11.505699999999999</c:v>
                      </c:pt>
                      <c:pt idx="3108">
                        <c:v>12.1538</c:v>
                      </c:pt>
                      <c:pt idx="3109">
                        <c:v>12.722300000000001</c:v>
                      </c:pt>
                      <c:pt idx="3110">
                        <c:v>13.1653</c:v>
                      </c:pt>
                      <c:pt idx="3111">
                        <c:v>13.447699999999999</c:v>
                      </c:pt>
                      <c:pt idx="3112">
                        <c:v>13.549899999999999</c:v>
                      </c:pt>
                      <c:pt idx="3113">
                        <c:v>13.4694</c:v>
                      </c:pt>
                      <c:pt idx="3114">
                        <c:v>13.2193</c:v>
                      </c:pt>
                      <c:pt idx="3115">
                        <c:v>12.825200000000001</c:v>
                      </c:pt>
                      <c:pt idx="3116">
                        <c:v>12.3201</c:v>
                      </c:pt>
                      <c:pt idx="3117">
                        <c:v>11.7401</c:v>
                      </c:pt>
                      <c:pt idx="3118">
                        <c:v>11.1205</c:v>
                      </c:pt>
                      <c:pt idx="3119">
                        <c:v>10.4939</c:v>
                      </c:pt>
                      <c:pt idx="3120">
                        <c:v>9.8896200000000007</c:v>
                      </c:pt>
                      <c:pt idx="3121">
                        <c:v>9.3347300000000004</c:v>
                      </c:pt>
                      <c:pt idx="3122">
                        <c:v>8.8543699999999994</c:v>
                      </c:pt>
                      <c:pt idx="3123">
                        <c:v>8.4718999999999998</c:v>
                      </c:pt>
                      <c:pt idx="3124">
                        <c:v>8.2074599999999993</c:v>
                      </c:pt>
                      <c:pt idx="3125">
                        <c:v>8.07531</c:v>
                      </c:pt>
                      <c:pt idx="3126">
                        <c:v>8.0802300000000002</c:v>
                      </c:pt>
                      <c:pt idx="3127">
                        <c:v>8.2143899999999999</c:v>
                      </c:pt>
                      <c:pt idx="3128">
                        <c:v>8.4554299999999998</c:v>
                      </c:pt>
                      <c:pt idx="3129">
                        <c:v>8.7670999999999992</c:v>
                      </c:pt>
                      <c:pt idx="3130">
                        <c:v>9.1025100000000005</c:v>
                      </c:pt>
                      <c:pt idx="3131">
                        <c:v>9.4098600000000001</c:v>
                      </c:pt>
                      <c:pt idx="3132">
                        <c:v>9.6397200000000005</c:v>
                      </c:pt>
                      <c:pt idx="3133">
                        <c:v>9.7522900000000003</c:v>
                      </c:pt>
                      <c:pt idx="3134">
                        <c:v>9.7233999999999998</c:v>
                      </c:pt>
                      <c:pt idx="3135">
                        <c:v>9.54786</c:v>
                      </c:pt>
                      <c:pt idx="3136">
                        <c:v>9.2395800000000001</c:v>
                      </c:pt>
                      <c:pt idx="3137">
                        <c:v>8.8285499999999999</c:v>
                      </c:pt>
                      <c:pt idx="3138">
                        <c:v>8.3553300000000004</c:v>
                      </c:pt>
                      <c:pt idx="3139">
                        <c:v>7.8644600000000002</c:v>
                      </c:pt>
                      <c:pt idx="3140">
                        <c:v>7.3981399999999997</c:v>
                      </c:pt>
                      <c:pt idx="3141">
                        <c:v>6.9915099999999999</c:v>
                      </c:pt>
                      <c:pt idx="3142">
                        <c:v>6.67042</c:v>
                      </c:pt>
                      <c:pt idx="3143">
                        <c:v>6.4515700000000002</c:v>
                      </c:pt>
                      <c:pt idx="3144">
                        <c:v>6.3445999999999998</c:v>
                      </c:pt>
                      <c:pt idx="3145">
                        <c:v>6.3548099999999996</c:v>
                      </c:pt>
                      <c:pt idx="3146">
                        <c:v>6.4854799999999999</c:v>
                      </c:pt>
                      <c:pt idx="3147">
                        <c:v>6.7386499999999998</c:v>
                      </c:pt>
                      <c:pt idx="3148">
                        <c:v>7.1143000000000001</c:v>
                      </c:pt>
                      <c:pt idx="3149">
                        <c:v>7.6082900000000002</c:v>
                      </c:pt>
                      <c:pt idx="3150">
                        <c:v>8.2098700000000004</c:v>
                      </c:pt>
                      <c:pt idx="3151">
                        <c:v>8.8998399999999993</c:v>
                      </c:pt>
                      <c:pt idx="3152">
                        <c:v>9.6502099999999995</c:v>
                      </c:pt>
                      <c:pt idx="3153">
                        <c:v>10.425599999999999</c:v>
                      </c:pt>
                      <c:pt idx="3154">
                        <c:v>11.186199999999999</c:v>
                      </c:pt>
                      <c:pt idx="3155">
                        <c:v>11.8916</c:v>
                      </c:pt>
                      <c:pt idx="3156">
                        <c:v>12.505599999999999</c:v>
                      </c:pt>
                      <c:pt idx="3157">
                        <c:v>12.9998</c:v>
                      </c:pt>
                      <c:pt idx="3158">
                        <c:v>13.3573</c:v>
                      </c:pt>
                      <c:pt idx="3159">
                        <c:v>13.575200000000001</c:v>
                      </c:pt>
                      <c:pt idx="3160">
                        <c:v>13.6645</c:v>
                      </c:pt>
                      <c:pt idx="3161">
                        <c:v>13.649800000000001</c:v>
                      </c:pt>
                      <c:pt idx="3162">
                        <c:v>13.5656</c:v>
                      </c:pt>
                      <c:pt idx="3163">
                        <c:v>13.450900000000001</c:v>
                      </c:pt>
                      <c:pt idx="3164">
                        <c:v>13.343299999999999</c:v>
                      </c:pt>
                      <c:pt idx="3165">
                        <c:v>13.271800000000001</c:v>
                      </c:pt>
                      <c:pt idx="3166">
                        <c:v>13.2515</c:v>
                      </c:pt>
                      <c:pt idx="3167">
                        <c:v>13.2807</c:v>
                      </c:pt>
                      <c:pt idx="3168">
                        <c:v>13.340400000000001</c:v>
                      </c:pt>
                      <c:pt idx="3169">
                        <c:v>13.398</c:v>
                      </c:pt>
                      <c:pt idx="3170">
                        <c:v>13.412800000000001</c:v>
                      </c:pt>
                      <c:pt idx="3171">
                        <c:v>13.3432</c:v>
                      </c:pt>
                      <c:pt idx="3172">
                        <c:v>13.1539</c:v>
                      </c:pt>
                      <c:pt idx="3173">
                        <c:v>12.8218</c:v>
                      </c:pt>
                      <c:pt idx="3174">
                        <c:v>12.340199999999999</c:v>
                      </c:pt>
                      <c:pt idx="3175">
                        <c:v>11.719900000000001</c:v>
                      </c:pt>
                      <c:pt idx="3176">
                        <c:v>10.988200000000001</c:v>
                      </c:pt>
                      <c:pt idx="3177">
                        <c:v>10.186</c:v>
                      </c:pt>
                      <c:pt idx="3178">
                        <c:v>9.3628499999999999</c:v>
                      </c:pt>
                      <c:pt idx="3179">
                        <c:v>8.5713200000000001</c:v>
                      </c:pt>
                      <c:pt idx="3180">
                        <c:v>7.8616799999999998</c:v>
                      </c:pt>
                      <c:pt idx="3181">
                        <c:v>7.2769899999999996</c:v>
                      </c:pt>
                      <c:pt idx="3182">
                        <c:v>6.8495600000000003</c:v>
                      </c:pt>
                      <c:pt idx="3183">
                        <c:v>6.5989399999999998</c:v>
                      </c:pt>
                      <c:pt idx="3184">
                        <c:v>6.5313100000000004</c:v>
                      </c:pt>
                      <c:pt idx="3185">
                        <c:v>6.6401899999999996</c:v>
                      </c:pt>
                      <c:pt idx="3186">
                        <c:v>6.9080199999999996</c:v>
                      </c:pt>
                      <c:pt idx="3187">
                        <c:v>7.3083</c:v>
                      </c:pt>
                      <c:pt idx="3188">
                        <c:v>7.8080299999999996</c:v>
                      </c:pt>
                      <c:pt idx="3189">
                        <c:v>8.3702500000000004</c:v>
                      </c:pt>
                      <c:pt idx="3190">
                        <c:v>8.9565599999999996</c:v>
                      </c:pt>
                      <c:pt idx="3191">
                        <c:v>9.5295799999999993</c:v>
                      </c:pt>
                      <c:pt idx="3192">
                        <c:v>10.055199999999999</c:v>
                      </c:pt>
                      <c:pt idx="3193">
                        <c:v>10.504799999999999</c:v>
                      </c:pt>
                      <c:pt idx="3194">
                        <c:v>10.856999999999999</c:v>
                      </c:pt>
                      <c:pt idx="3195">
                        <c:v>11.099500000000001</c:v>
                      </c:pt>
                      <c:pt idx="3196">
                        <c:v>11.23</c:v>
                      </c:pt>
                      <c:pt idx="3197">
                        <c:v>11.2568</c:v>
                      </c:pt>
                      <c:pt idx="3198">
                        <c:v>11.1976</c:v>
                      </c:pt>
                      <c:pt idx="3199">
                        <c:v>11.077500000000001</c:v>
                      </c:pt>
                      <c:pt idx="3200">
                        <c:v>10.9255</c:v>
                      </c:pt>
                      <c:pt idx="3201">
                        <c:v>10.770300000000001</c:v>
                      </c:pt>
                      <c:pt idx="3202">
                        <c:v>10.635899999999999</c:v>
                      </c:pt>
                      <c:pt idx="3203">
                        <c:v>10.538600000000001</c:v>
                      </c:pt>
                      <c:pt idx="3204">
                        <c:v>10.4854</c:v>
                      </c:pt>
                      <c:pt idx="3205">
                        <c:v>10.474299999999999</c:v>
                      </c:pt>
                      <c:pt idx="3206">
                        <c:v>10.496600000000001</c:v>
                      </c:pt>
                      <c:pt idx="3207">
                        <c:v>10.539099999999999</c:v>
                      </c:pt>
                      <c:pt idx="3208">
                        <c:v>10.587300000000001</c:v>
                      </c:pt>
                      <c:pt idx="3209">
                        <c:v>10.6267</c:v>
                      </c:pt>
                      <c:pt idx="3210">
                        <c:v>10.6441</c:v>
                      </c:pt>
                      <c:pt idx="3211">
                        <c:v>10.627000000000001</c:v>
                      </c:pt>
                      <c:pt idx="3212">
                        <c:v>10.5647</c:v>
                      </c:pt>
                      <c:pt idx="3213">
                        <c:v>10.448700000000001</c:v>
                      </c:pt>
                      <c:pt idx="3214">
                        <c:v>10.275499999999999</c:v>
                      </c:pt>
                      <c:pt idx="3215">
                        <c:v>10.0488</c:v>
                      </c:pt>
                      <c:pt idx="3216">
                        <c:v>9.7827099999999998</c:v>
                      </c:pt>
                      <c:pt idx="3217">
                        <c:v>9.5021000000000004</c:v>
                      </c:pt>
                      <c:pt idx="3218">
                        <c:v>9.2416800000000006</c:v>
                      </c:pt>
                      <c:pt idx="3219">
                        <c:v>9.04162</c:v>
                      </c:pt>
                      <c:pt idx="3220">
                        <c:v>8.9411900000000006</c:v>
                      </c:pt>
                      <c:pt idx="3221">
                        <c:v>8.9716400000000007</c:v>
                      </c:pt>
                      <c:pt idx="3222">
                        <c:v>9.1498699999999999</c:v>
                      </c:pt>
                      <c:pt idx="3223">
                        <c:v>9.4745200000000001</c:v>
                      </c:pt>
                      <c:pt idx="3224">
                        <c:v>9.9254700000000007</c:v>
                      </c:pt>
                      <c:pt idx="3225">
                        <c:v>10.466799999999999</c:v>
                      </c:pt>
                      <c:pt idx="3226">
                        <c:v>11.0525</c:v>
                      </c:pt>
                      <c:pt idx="3227">
                        <c:v>11.633800000000001</c:v>
                      </c:pt>
                      <c:pt idx="3228">
                        <c:v>12.166499999999999</c:v>
                      </c:pt>
                      <c:pt idx="3229">
                        <c:v>12.617000000000001</c:v>
                      </c:pt>
                      <c:pt idx="3230">
                        <c:v>12.9657</c:v>
                      </c:pt>
                      <c:pt idx="3231">
                        <c:v>13.208500000000001</c:v>
                      </c:pt>
                      <c:pt idx="3232">
                        <c:v>13.3552</c:v>
                      </c:pt>
                      <c:pt idx="3233">
                        <c:v>13.425700000000001</c:v>
                      </c:pt>
                      <c:pt idx="3234">
                        <c:v>13.4457</c:v>
                      </c:pt>
                      <c:pt idx="3235">
                        <c:v>13.4415</c:v>
                      </c:pt>
                      <c:pt idx="3236">
                        <c:v>13.4351</c:v>
                      </c:pt>
                      <c:pt idx="3237">
                        <c:v>13.4419</c:v>
                      </c:pt>
                      <c:pt idx="3238">
                        <c:v>13.468299999999999</c:v>
                      </c:pt>
                      <c:pt idx="3239">
                        <c:v>13.5128</c:v>
                      </c:pt>
                      <c:pt idx="3240">
                        <c:v>13.567500000000001</c:v>
                      </c:pt>
                      <c:pt idx="3241">
                        <c:v>13.620100000000001</c:v>
                      </c:pt>
                      <c:pt idx="3242">
                        <c:v>13.6568</c:v>
                      </c:pt>
                      <c:pt idx="3243">
                        <c:v>13.663600000000001</c:v>
                      </c:pt>
                      <c:pt idx="3244">
                        <c:v>13.627800000000001</c:v>
                      </c:pt>
                      <c:pt idx="3245">
                        <c:v>13.537699999999999</c:v>
                      </c:pt>
                      <c:pt idx="3246">
                        <c:v>13.3834</c:v>
                      </c:pt>
                      <c:pt idx="3247">
                        <c:v>13.156000000000001</c:v>
                      </c:pt>
                      <c:pt idx="3248">
                        <c:v>12.8492</c:v>
                      </c:pt>
                      <c:pt idx="3249">
                        <c:v>12.4597</c:v>
                      </c:pt>
                      <c:pt idx="3250">
                        <c:v>11.988799999999999</c:v>
                      </c:pt>
                      <c:pt idx="3251">
                        <c:v>11.444100000000001</c:v>
                      </c:pt>
                      <c:pt idx="3252">
                        <c:v>10.8393</c:v>
                      </c:pt>
                      <c:pt idx="3253">
                        <c:v>10.194900000000001</c:v>
                      </c:pt>
                      <c:pt idx="3254">
                        <c:v>9.5361799999999999</c:v>
                      </c:pt>
                      <c:pt idx="3255">
                        <c:v>8.8920300000000001</c:v>
                      </c:pt>
                      <c:pt idx="3256">
                        <c:v>8.2923399999999994</c:v>
                      </c:pt>
                      <c:pt idx="3257">
                        <c:v>7.7660299999999998</c:v>
                      </c:pt>
                      <c:pt idx="3258">
                        <c:v>7.3391799999999998</c:v>
                      </c:pt>
                      <c:pt idx="3259">
                        <c:v>7.0332299999999996</c:v>
                      </c:pt>
                      <c:pt idx="3260">
                        <c:v>6.8632999999999997</c:v>
                      </c:pt>
                      <c:pt idx="3261">
                        <c:v>6.8363500000000004</c:v>
                      </c:pt>
                      <c:pt idx="3262">
                        <c:v>6.9496000000000002</c:v>
                      </c:pt>
                      <c:pt idx="3263">
                        <c:v>7.1894999999999998</c:v>
                      </c:pt>
                      <c:pt idx="3264">
                        <c:v>7.5319399999999996</c:v>
                      </c:pt>
                      <c:pt idx="3265">
                        <c:v>7.9443999999999999</c:v>
                      </c:pt>
                      <c:pt idx="3266">
                        <c:v>8.38978</c:v>
                      </c:pt>
                      <c:pt idx="3267">
                        <c:v>8.8317800000000002</c:v>
                      </c:pt>
                      <c:pt idx="3268">
                        <c:v>9.2404200000000003</c:v>
                      </c:pt>
                      <c:pt idx="3269">
                        <c:v>9.5965500000000006</c:v>
                      </c:pt>
                      <c:pt idx="3270">
                        <c:v>9.8940800000000007</c:v>
                      </c:pt>
                      <c:pt idx="3271">
                        <c:v>10.1393</c:v>
                      </c:pt>
                      <c:pt idx="3272">
                        <c:v>10.347200000000001</c:v>
                      </c:pt>
                      <c:pt idx="3273">
                        <c:v>10.5367</c:v>
                      </c:pt>
                      <c:pt idx="3274">
                        <c:v>10.724299999999999</c:v>
                      </c:pt>
                      <c:pt idx="3275">
                        <c:v>10.9198</c:v>
                      </c:pt>
                      <c:pt idx="3276">
                        <c:v>11.1233</c:v>
                      </c:pt>
                      <c:pt idx="3277">
                        <c:v>11.325699999999999</c:v>
                      </c:pt>
                      <c:pt idx="3278">
                        <c:v>11.5108</c:v>
                      </c:pt>
                      <c:pt idx="3279">
                        <c:v>11.659000000000001</c:v>
                      </c:pt>
                      <c:pt idx="3280">
                        <c:v>11.7523</c:v>
                      </c:pt>
                      <c:pt idx="3281">
                        <c:v>11.777900000000001</c:v>
                      </c:pt>
                      <c:pt idx="3282">
                        <c:v>11.7316</c:v>
                      </c:pt>
                      <c:pt idx="3283">
                        <c:v>11.6188</c:v>
                      </c:pt>
                      <c:pt idx="3284">
                        <c:v>11.4541</c:v>
                      </c:pt>
                      <c:pt idx="3285">
                        <c:v>11.2593</c:v>
                      </c:pt>
                      <c:pt idx="3286">
                        <c:v>11.06</c:v>
                      </c:pt>
                      <c:pt idx="3287">
                        <c:v>10.8811</c:v>
                      </c:pt>
                      <c:pt idx="3288">
                        <c:v>10.7425</c:v>
                      </c:pt>
                      <c:pt idx="3289">
                        <c:v>10.6555</c:v>
                      </c:pt>
                      <c:pt idx="3290">
                        <c:v>10.620200000000001</c:v>
                      </c:pt>
                      <c:pt idx="3291">
                        <c:v>10.6248</c:v>
                      </c:pt>
                      <c:pt idx="3292">
                        <c:v>10.647500000000001</c:v>
                      </c:pt>
                      <c:pt idx="3293">
                        <c:v>10.659800000000001</c:v>
                      </c:pt>
                      <c:pt idx="3294">
                        <c:v>10.6313</c:v>
                      </c:pt>
                      <c:pt idx="3295">
                        <c:v>10.5352</c:v>
                      </c:pt>
                      <c:pt idx="3296">
                        <c:v>10.353199999999999</c:v>
                      </c:pt>
                      <c:pt idx="3297">
                        <c:v>10.079599999999999</c:v>
                      </c:pt>
                      <c:pt idx="3298">
                        <c:v>9.7230500000000006</c:v>
                      </c:pt>
                      <c:pt idx="3299">
                        <c:v>9.3058599999999991</c:v>
                      </c:pt>
                      <c:pt idx="3300">
                        <c:v>8.8615399999999998</c:v>
                      </c:pt>
                      <c:pt idx="3301">
                        <c:v>8.4299400000000002</c:v>
                      </c:pt>
                      <c:pt idx="3302">
                        <c:v>8.0512999999999995</c:v>
                      </c:pt>
                      <c:pt idx="3303">
                        <c:v>7.7601800000000001</c:v>
                      </c:pt>
                      <c:pt idx="3304">
                        <c:v>7.5803700000000003</c:v>
                      </c:pt>
                      <c:pt idx="3305">
                        <c:v>7.5216500000000002</c:v>
                      </c:pt>
                      <c:pt idx="3306">
                        <c:v>7.5792099999999998</c:v>
                      </c:pt>
                      <c:pt idx="3307">
                        <c:v>7.7354799999999999</c:v>
                      </c:pt>
                      <c:pt idx="3308">
                        <c:v>7.9641000000000002</c:v>
                      </c:pt>
                      <c:pt idx="3309">
                        <c:v>8.2350200000000005</c:v>
                      </c:pt>
                      <c:pt idx="3310">
                        <c:v>8.5195399999999992</c:v>
                      </c:pt>
                      <c:pt idx="3311">
                        <c:v>8.7944800000000001</c:v>
                      </c:pt>
                      <c:pt idx="3312">
                        <c:v>9.0445899999999995</c:v>
                      </c:pt>
                      <c:pt idx="3313">
                        <c:v>9.2633799999999997</c:v>
                      </c:pt>
                      <c:pt idx="3314">
                        <c:v>9.4521700000000006</c:v>
                      </c:pt>
                      <c:pt idx="3315">
                        <c:v>9.6180500000000002</c:v>
                      </c:pt>
                      <c:pt idx="3316">
                        <c:v>9.7712900000000005</c:v>
                      </c:pt>
                      <c:pt idx="3317">
                        <c:v>9.9225100000000008</c:v>
                      </c:pt>
                      <c:pt idx="3318">
                        <c:v>10.0802</c:v>
                      </c:pt>
                      <c:pt idx="3319">
                        <c:v>10.248900000000001</c:v>
                      </c:pt>
                      <c:pt idx="3320">
                        <c:v>10.428100000000001</c:v>
                      </c:pt>
                      <c:pt idx="3321">
                        <c:v>10.6122</c:v>
                      </c:pt>
                      <c:pt idx="3322">
                        <c:v>10.7919</c:v>
                      </c:pt>
                      <c:pt idx="3323">
                        <c:v>10.9552</c:v>
                      </c:pt>
                      <c:pt idx="3324">
                        <c:v>11.090299999999999</c:v>
                      </c:pt>
                      <c:pt idx="3325">
                        <c:v>11.1876</c:v>
                      </c:pt>
                      <c:pt idx="3326">
                        <c:v>11.2408</c:v>
                      </c:pt>
                      <c:pt idx="3327">
                        <c:v>11.248200000000001</c:v>
                      </c:pt>
                      <c:pt idx="3328">
                        <c:v>11.212</c:v>
                      </c:pt>
                      <c:pt idx="3329">
                        <c:v>11.137</c:v>
                      </c:pt>
                      <c:pt idx="3330">
                        <c:v>11.029299999999999</c:v>
                      </c:pt>
                      <c:pt idx="3331">
                        <c:v>10.894299999999999</c:v>
                      </c:pt>
                      <c:pt idx="3332">
                        <c:v>10.7354</c:v>
                      </c:pt>
                      <c:pt idx="3333">
                        <c:v>10.553800000000001</c:v>
                      </c:pt>
                      <c:pt idx="3334">
                        <c:v>10.348599999999999</c:v>
                      </c:pt>
                      <c:pt idx="3335">
                        <c:v>10.117800000000001</c:v>
                      </c:pt>
                      <c:pt idx="3336">
                        <c:v>9.8598300000000005</c:v>
                      </c:pt>
                      <c:pt idx="3337">
                        <c:v>9.57559</c:v>
                      </c:pt>
                      <c:pt idx="3338">
                        <c:v>9.26938</c:v>
                      </c:pt>
                      <c:pt idx="3339">
                        <c:v>8.9498800000000003</c:v>
                      </c:pt>
                      <c:pt idx="3340">
                        <c:v>8.6300600000000003</c:v>
                      </c:pt>
                      <c:pt idx="3341">
                        <c:v>8.3261699999999994</c:v>
                      </c:pt>
                      <c:pt idx="3342">
                        <c:v>8.0559200000000004</c:v>
                      </c:pt>
                      <c:pt idx="3343">
                        <c:v>7.8363199999999997</c:v>
                      </c:pt>
                      <c:pt idx="3344">
                        <c:v>7.6813000000000002</c:v>
                      </c:pt>
                      <c:pt idx="3345">
                        <c:v>7.5998099999999997</c:v>
                      </c:pt>
                      <c:pt idx="3346">
                        <c:v>7.5946100000000003</c:v>
                      </c:pt>
                      <c:pt idx="3347">
                        <c:v>7.6619799999999998</c:v>
                      </c:pt>
                      <c:pt idx="3348">
                        <c:v>7.7922700000000003</c:v>
                      </c:pt>
                      <c:pt idx="3349">
                        <c:v>7.9712300000000003</c:v>
                      </c:pt>
                      <c:pt idx="3350">
                        <c:v>8.1817600000000006</c:v>
                      </c:pt>
                      <c:pt idx="3351">
                        <c:v>8.4057899999999997</c:v>
                      </c:pt>
                      <c:pt idx="3352">
                        <c:v>8.6260700000000003</c:v>
                      </c:pt>
                      <c:pt idx="3353">
                        <c:v>8.8276199999999996</c:v>
                      </c:pt>
                      <c:pt idx="3354">
                        <c:v>8.9988299999999999</c:v>
                      </c:pt>
                      <c:pt idx="3355">
                        <c:v>9.1320399999999999</c:v>
                      </c:pt>
                      <c:pt idx="3356">
                        <c:v>9.2237399999999994</c:v>
                      </c:pt>
                      <c:pt idx="3357">
                        <c:v>9.2743300000000009</c:v>
                      </c:pt>
                      <c:pt idx="3358">
                        <c:v>9.2874199999999991</c:v>
                      </c:pt>
                      <c:pt idx="3359">
                        <c:v>9.2688600000000001</c:v>
                      </c:pt>
                      <c:pt idx="3360">
                        <c:v>9.2255699999999994</c:v>
                      </c:pt>
                      <c:pt idx="3361">
                        <c:v>9.1642700000000001</c:v>
                      </c:pt>
                      <c:pt idx="3362">
                        <c:v>9.0904199999999999</c:v>
                      </c:pt>
                      <c:pt idx="3363">
                        <c:v>9.0074100000000001</c:v>
                      </c:pt>
                      <c:pt idx="3364">
                        <c:v>8.9163700000000006</c:v>
                      </c:pt>
                      <c:pt idx="3365">
                        <c:v>8.8164499999999997</c:v>
                      </c:pt>
                      <c:pt idx="3366">
                        <c:v>8.7055799999999994</c:v>
                      </c:pt>
                      <c:pt idx="3367">
                        <c:v>8.5815400000000004</c:v>
                      </c:pt>
                      <c:pt idx="3368">
                        <c:v>8.4430300000000003</c:v>
                      </c:pt>
                      <c:pt idx="3369">
                        <c:v>8.2904199999999992</c:v>
                      </c:pt>
                      <c:pt idx="3370">
                        <c:v>8.1260999999999992</c:v>
                      </c:pt>
                      <c:pt idx="3371">
                        <c:v>7.9540899999999999</c:v>
                      </c:pt>
                      <c:pt idx="3372">
                        <c:v>7.7794299999999996</c:v>
                      </c:pt>
                      <c:pt idx="3373">
                        <c:v>7.6072499999999996</c:v>
                      </c:pt>
                      <c:pt idx="3374">
                        <c:v>7.4421799999999996</c:v>
                      </c:pt>
                      <c:pt idx="3375">
                        <c:v>7.2882199999999999</c:v>
                      </c:pt>
                      <c:pt idx="3376">
                        <c:v>7.1491699999999998</c:v>
                      </c:pt>
                      <c:pt idx="3377">
                        <c:v>7.0294999999999996</c:v>
                      </c:pt>
                      <c:pt idx="3378">
                        <c:v>6.9349800000000004</c:v>
                      </c:pt>
                      <c:pt idx="3379">
                        <c:v>6.8729300000000002</c:v>
                      </c:pt>
                      <c:pt idx="3380">
                        <c:v>6.8513099999999998</c:v>
                      </c:pt>
                      <c:pt idx="3381">
                        <c:v>6.8770499999999997</c:v>
                      </c:pt>
                      <c:pt idx="3382">
                        <c:v>6.9536899999999999</c:v>
                      </c:pt>
                      <c:pt idx="3383">
                        <c:v>7.0792400000000004</c:v>
                      </c:pt>
                      <c:pt idx="3384">
                        <c:v>7.2448300000000003</c:v>
                      </c:pt>
                      <c:pt idx="3385">
                        <c:v>7.4347200000000004</c:v>
                      </c:pt>
                      <c:pt idx="3386">
                        <c:v>7.6279500000000002</c:v>
                      </c:pt>
                      <c:pt idx="3387">
                        <c:v>7.8011200000000001</c:v>
                      </c:pt>
                      <c:pt idx="3388">
                        <c:v>7.9318400000000002</c:v>
                      </c:pt>
                      <c:pt idx="3389">
                        <c:v>8.00197</c:v>
                      </c:pt>
                      <c:pt idx="3390">
                        <c:v>8.0000400000000003</c:v>
                      </c:pt>
                      <c:pt idx="3391">
                        <c:v>7.9224300000000003</c:v>
                      </c:pt>
                      <c:pt idx="3392">
                        <c:v>7.7731199999999996</c:v>
                      </c:pt>
                      <c:pt idx="3393">
                        <c:v>7.5625</c:v>
                      </c:pt>
                      <c:pt idx="3394">
                        <c:v>7.3055099999999999</c:v>
                      </c:pt>
                      <c:pt idx="3395">
                        <c:v>7.0196399999999999</c:v>
                      </c:pt>
                      <c:pt idx="3396">
                        <c:v>6.7233099999999997</c:v>
                      </c:pt>
                      <c:pt idx="3397">
                        <c:v>6.4346800000000002</c:v>
                      </c:pt>
                      <c:pt idx="3398">
                        <c:v>6.1709300000000002</c:v>
                      </c:pt>
                      <c:pt idx="3399">
                        <c:v>5.9477599999999997</c:v>
                      </c:pt>
                      <c:pt idx="3400">
                        <c:v>5.7788399999999998</c:v>
                      </c:pt>
                      <c:pt idx="3401">
                        <c:v>5.67509</c:v>
                      </c:pt>
                      <c:pt idx="3402">
                        <c:v>5.6436599999999997</c:v>
                      </c:pt>
                      <c:pt idx="3403">
                        <c:v>5.6869199999999998</c:v>
                      </c:pt>
                      <c:pt idx="3404">
                        <c:v>5.8018000000000001</c:v>
                      </c:pt>
                      <c:pt idx="3405">
                        <c:v>5.9795800000000003</c:v>
                      </c:pt>
                      <c:pt idx="3406">
                        <c:v>6.20648</c:v>
                      </c:pt>
                      <c:pt idx="3407">
                        <c:v>6.4649200000000002</c:v>
                      </c:pt>
                      <c:pt idx="3408">
                        <c:v>6.7351299999999998</c:v>
                      </c:pt>
                      <c:pt idx="3409">
                        <c:v>6.99695</c:v>
                      </c:pt>
                      <c:pt idx="3410">
                        <c:v>7.23156</c:v>
                      </c:pt>
                      <c:pt idx="3411">
                        <c:v>7.4228800000000001</c:v>
                      </c:pt>
                      <c:pt idx="3412">
                        <c:v>7.5588300000000004</c:v>
                      </c:pt>
                      <c:pt idx="3413">
                        <c:v>7.6321899999999996</c:v>
                      </c:pt>
                      <c:pt idx="3414">
                        <c:v>7.6413099999999998</c:v>
                      </c:pt>
                      <c:pt idx="3415">
                        <c:v>7.5903400000000003</c:v>
                      </c:pt>
                      <c:pt idx="3416">
                        <c:v>7.4889700000000001</c:v>
                      </c:pt>
                      <c:pt idx="3417">
                        <c:v>7.3515300000000003</c:v>
                      </c:pt>
                      <c:pt idx="3418">
                        <c:v>7.1954700000000003</c:v>
                      </c:pt>
                      <c:pt idx="3419">
                        <c:v>7.0392400000000004</c:v>
                      </c:pt>
                      <c:pt idx="3420">
                        <c:v>6.8999600000000001</c:v>
                      </c:pt>
                      <c:pt idx="3421">
                        <c:v>6.7912800000000004</c:v>
                      </c:pt>
                      <c:pt idx="3422">
                        <c:v>6.7217000000000002</c:v>
                      </c:pt>
                      <c:pt idx="3423">
                        <c:v>6.6937600000000002</c:v>
                      </c:pt>
                      <c:pt idx="3424">
                        <c:v>6.7043100000000004</c:v>
                      </c:pt>
                      <c:pt idx="3425">
                        <c:v>6.7455999999999996</c:v>
                      </c:pt>
                      <c:pt idx="3426">
                        <c:v>6.8070199999999996</c:v>
                      </c:pt>
                      <c:pt idx="3427">
                        <c:v>6.8771500000000003</c:v>
                      </c:pt>
                      <c:pt idx="3428">
                        <c:v>6.9455900000000002</c:v>
                      </c:pt>
                      <c:pt idx="3429">
                        <c:v>7.0043100000000003</c:v>
                      </c:pt>
                      <c:pt idx="3430">
                        <c:v>7.0483399999999996</c:v>
                      </c:pt>
                      <c:pt idx="3431">
                        <c:v>7.0758099999999997</c:v>
                      </c:pt>
                      <c:pt idx="3432">
                        <c:v>7.0873999999999997</c:v>
                      </c:pt>
                      <c:pt idx="3433">
                        <c:v>7.0855399999999999</c:v>
                      </c:pt>
                      <c:pt idx="3434">
                        <c:v>7.0735099999999997</c:v>
                      </c:pt>
                      <c:pt idx="3435">
                        <c:v>7.0545999999999998</c:v>
                      </c:pt>
                      <c:pt idx="3436">
                        <c:v>7.0315599999999998</c:v>
                      </c:pt>
                      <c:pt idx="3437">
                        <c:v>7.00631</c:v>
                      </c:pt>
                      <c:pt idx="3438">
                        <c:v>6.9799499999999997</c:v>
                      </c:pt>
                      <c:pt idx="3439">
                        <c:v>6.9529300000000003</c:v>
                      </c:pt>
                      <c:pt idx="3440">
                        <c:v>6.9254800000000003</c:v>
                      </c:pt>
                      <c:pt idx="3441">
                        <c:v>6.8980100000000002</c:v>
                      </c:pt>
                      <c:pt idx="3442">
                        <c:v>6.8715299999999999</c:v>
                      </c:pt>
                      <c:pt idx="3443">
                        <c:v>6.8479999999999999</c:v>
                      </c:pt>
                      <c:pt idx="3444">
                        <c:v>6.8304200000000002</c:v>
                      </c:pt>
                      <c:pt idx="3445">
                        <c:v>6.8227599999999997</c:v>
                      </c:pt>
                      <c:pt idx="3446">
                        <c:v>6.8295199999999996</c:v>
                      </c:pt>
                      <c:pt idx="3447">
                        <c:v>6.8551099999999998</c:v>
                      </c:pt>
                      <c:pt idx="3448">
                        <c:v>6.9029199999999999</c:v>
                      </c:pt>
                      <c:pt idx="3449">
                        <c:v>6.9744700000000002</c:v>
                      </c:pt>
                      <c:pt idx="3450">
                        <c:v>7.0685700000000002</c:v>
                      </c:pt>
                      <c:pt idx="3451">
                        <c:v>7.1809200000000004</c:v>
                      </c:pt>
                      <c:pt idx="3452">
                        <c:v>7.3040700000000003</c:v>
                      </c:pt>
                      <c:pt idx="3453">
                        <c:v>7.4279900000000003</c:v>
                      </c:pt>
                      <c:pt idx="3454">
                        <c:v>7.5411400000000004</c:v>
                      </c:pt>
                      <c:pt idx="3455">
                        <c:v>7.6319400000000002</c:v>
                      </c:pt>
                      <c:pt idx="3456">
                        <c:v>7.6904700000000004</c:v>
                      </c:pt>
                      <c:pt idx="3457">
                        <c:v>7.7100499999999998</c:v>
                      </c:pt>
                      <c:pt idx="3458">
                        <c:v>7.6885000000000003</c:v>
                      </c:pt>
                      <c:pt idx="3459">
                        <c:v>7.6286500000000004</c:v>
                      </c:pt>
                      <c:pt idx="3460">
                        <c:v>7.5381499999999999</c:v>
                      </c:pt>
                      <c:pt idx="3461">
                        <c:v>7.42821</c:v>
                      </c:pt>
                      <c:pt idx="3462">
                        <c:v>7.3117999999999999</c:v>
                      </c:pt>
                      <c:pt idx="3463">
                        <c:v>7.2014199999999997</c:v>
                      </c:pt>
                      <c:pt idx="3464">
                        <c:v>7.1070000000000002</c:v>
                      </c:pt>
                      <c:pt idx="3465">
                        <c:v>7.0344800000000003</c:v>
                      </c:pt>
                      <c:pt idx="3466">
                        <c:v>6.9851400000000003</c:v>
                      </c:pt>
                      <c:pt idx="3467">
                        <c:v>6.9560599999999999</c:v>
                      </c:pt>
                      <c:pt idx="3468">
                        <c:v>6.9412500000000001</c:v>
                      </c:pt>
                      <c:pt idx="3469">
                        <c:v>6.9332599999999998</c:v>
                      </c:pt>
                      <c:pt idx="3470">
                        <c:v>6.9248099999999999</c:v>
                      </c:pt>
                      <c:pt idx="3471">
                        <c:v>6.9100599999999996</c:v>
                      </c:pt>
                      <c:pt idx="3472">
                        <c:v>6.88551</c:v>
                      </c:pt>
                      <c:pt idx="3473">
                        <c:v>6.8502599999999996</c:v>
                      </c:pt>
                      <c:pt idx="3474">
                        <c:v>6.8059000000000003</c:v>
                      </c:pt>
                      <c:pt idx="3475">
                        <c:v>6.75617</c:v>
                      </c:pt>
                      <c:pt idx="3476">
                        <c:v>6.70634</c:v>
                      </c:pt>
                      <c:pt idx="3477">
                        <c:v>6.6625300000000003</c:v>
                      </c:pt>
                      <c:pt idx="3478">
                        <c:v>6.63089</c:v>
                      </c:pt>
                      <c:pt idx="3479">
                        <c:v>6.6168800000000001</c:v>
                      </c:pt>
                      <c:pt idx="3480">
                        <c:v>6.62453</c:v>
                      </c:pt>
                      <c:pt idx="3481">
                        <c:v>6.6559600000000003</c:v>
                      </c:pt>
                      <c:pt idx="3482">
                        <c:v>6.7111200000000002</c:v>
                      </c:pt>
                      <c:pt idx="3483">
                        <c:v>6.7878699999999998</c:v>
                      </c:pt>
                      <c:pt idx="3484">
                        <c:v>6.8822299999999998</c:v>
                      </c:pt>
                      <c:pt idx="3485">
                        <c:v>6.9886999999999997</c:v>
                      </c:pt>
                      <c:pt idx="3486">
                        <c:v>7.1006</c:v>
                      </c:pt>
                      <c:pt idx="3487">
                        <c:v>7.2103599999999997</c:v>
                      </c:pt>
                      <c:pt idx="3488">
                        <c:v>7.3097000000000003</c:v>
                      </c:pt>
                      <c:pt idx="3489">
                        <c:v>7.3901300000000001</c:v>
                      </c:pt>
                      <c:pt idx="3490">
                        <c:v>7.4435399999999996</c:v>
                      </c:pt>
                      <c:pt idx="3491">
                        <c:v>7.4632399999999999</c:v>
                      </c:pt>
                      <c:pt idx="3492">
                        <c:v>7.4451799999999997</c:v>
                      </c:pt>
                      <c:pt idx="3493">
                        <c:v>7.3891600000000004</c:v>
                      </c:pt>
                      <c:pt idx="3494">
                        <c:v>7.2997500000000004</c:v>
                      </c:pt>
                      <c:pt idx="3495">
                        <c:v>7.18635</c:v>
                      </c:pt>
                      <c:pt idx="3496">
                        <c:v>7.0625200000000001</c:v>
                      </c:pt>
                      <c:pt idx="3497">
                        <c:v>6.9441800000000002</c:v>
                      </c:pt>
                      <c:pt idx="3498">
                        <c:v>6.8472799999999996</c:v>
                      </c:pt>
                      <c:pt idx="3499">
                        <c:v>6.7852600000000001</c:v>
                      </c:pt>
                      <c:pt idx="3500">
                        <c:v>6.7667999999999999</c:v>
                      </c:pt>
                      <c:pt idx="3501">
                        <c:v>6.7945500000000001</c:v>
                      </c:pt>
                      <c:pt idx="3502">
                        <c:v>6.8648400000000001</c:v>
                      </c:pt>
                      <c:pt idx="3503">
                        <c:v>6.9686399999999997</c:v>
                      </c:pt>
                      <c:pt idx="3504">
                        <c:v>7.0933299999999999</c:v>
                      </c:pt>
                      <c:pt idx="3505">
                        <c:v>7.2249100000000004</c:v>
                      </c:pt>
                      <c:pt idx="3506">
                        <c:v>7.3502400000000003</c:v>
                      </c:pt>
                      <c:pt idx="3507">
                        <c:v>7.4587399999999997</c:v>
                      </c:pt>
                      <c:pt idx="3508">
                        <c:v>7.5435299999999996</c:v>
                      </c:pt>
                      <c:pt idx="3509">
                        <c:v>7.6017099999999997</c:v>
                      </c:pt>
                      <c:pt idx="3510">
                        <c:v>7.63401</c:v>
                      </c:pt>
                      <c:pt idx="3511">
                        <c:v>7.6439199999999996</c:v>
                      </c:pt>
                      <c:pt idx="3512">
                        <c:v>7.63645</c:v>
                      </c:pt>
                      <c:pt idx="3513">
                        <c:v>7.6169599999999997</c:v>
                      </c:pt>
                      <c:pt idx="3514">
                        <c:v>7.5900999999999996</c:v>
                      </c:pt>
                      <c:pt idx="3515">
                        <c:v>7.5590900000000003</c:v>
                      </c:pt>
                      <c:pt idx="3516">
                        <c:v>7.5255299999999998</c:v>
                      </c:pt>
                      <c:pt idx="3517">
                        <c:v>7.4896700000000003</c:v>
                      </c:pt>
                      <c:pt idx="3518">
                        <c:v>7.4509999999999996</c:v>
                      </c:pt>
                      <c:pt idx="3519">
                        <c:v>7.4091300000000002</c:v>
                      </c:pt>
                      <c:pt idx="3520">
                        <c:v>7.3645100000000001</c:v>
                      </c:pt>
                      <c:pt idx="3521">
                        <c:v>7.3189399999999996</c:v>
                      </c:pt>
                      <c:pt idx="3522">
                        <c:v>7.2755299999999998</c:v>
                      </c:pt>
                      <c:pt idx="3523">
                        <c:v>7.2381900000000003</c:v>
                      </c:pt>
                      <c:pt idx="3524">
                        <c:v>7.2107599999999996</c:v>
                      </c:pt>
                      <c:pt idx="3525">
                        <c:v>7.1959600000000004</c:v>
                      </c:pt>
                      <c:pt idx="3526">
                        <c:v>7.1945199999999998</c:v>
                      </c:pt>
                      <c:pt idx="3527">
                        <c:v>7.2046799999999998</c:v>
                      </c:pt>
                      <c:pt idx="3528">
                        <c:v>7.2222499999999998</c:v>
                      </c:pt>
                      <c:pt idx="3529">
                        <c:v>7.2411899999999996</c:v>
                      </c:pt>
                      <c:pt idx="3530">
                        <c:v>7.2545599999999997</c:v>
                      </c:pt>
                      <c:pt idx="3531">
                        <c:v>7.25563</c:v>
                      </c:pt>
                      <c:pt idx="3532">
                        <c:v>7.2389999999999999</c:v>
                      </c:pt>
                      <c:pt idx="3533">
                        <c:v>7.2014800000000001</c:v>
                      </c:pt>
                      <c:pt idx="3534">
                        <c:v>7.1426499999999997</c:v>
                      </c:pt>
                      <c:pt idx="3535">
                        <c:v>7.0650899999999996</c:v>
                      </c:pt>
                      <c:pt idx="3536">
                        <c:v>6.9741799999999996</c:v>
                      </c:pt>
                      <c:pt idx="3537">
                        <c:v>6.8774899999999999</c:v>
                      </c:pt>
                      <c:pt idx="3538">
                        <c:v>6.7838099999999999</c:v>
                      </c:pt>
                      <c:pt idx="3539">
                        <c:v>6.7019000000000002</c:v>
                      </c:pt>
                      <c:pt idx="3540">
                        <c:v>6.6391400000000003</c:v>
                      </c:pt>
                      <c:pt idx="3541">
                        <c:v>6.6003699999999998</c:v>
                      </c:pt>
                      <c:pt idx="3542">
                        <c:v>6.5871000000000004</c:v>
                      </c:pt>
                      <c:pt idx="3543">
                        <c:v>6.5974000000000004</c:v>
                      </c:pt>
                      <c:pt idx="3544">
                        <c:v>6.62636</c:v>
                      </c:pt>
                      <c:pt idx="3545">
                        <c:v>6.6671199999999997</c:v>
                      </c:pt>
                      <c:pt idx="3546">
                        <c:v>6.7121700000000004</c:v>
                      </c:pt>
                      <c:pt idx="3547">
                        <c:v>6.7546400000000002</c:v>
                      </c:pt>
                      <c:pt idx="3548">
                        <c:v>6.7892000000000001</c:v>
                      </c:pt>
                      <c:pt idx="3549">
                        <c:v>6.8125299999999998</c:v>
                      </c:pt>
                      <c:pt idx="3550">
                        <c:v>6.8231700000000002</c:v>
                      </c:pt>
                      <c:pt idx="3551">
                        <c:v>6.8210899999999999</c:v>
                      </c:pt>
                      <c:pt idx="3552">
                        <c:v>6.80694</c:v>
                      </c:pt>
                      <c:pt idx="3553">
                        <c:v>6.7813800000000004</c:v>
                      </c:pt>
                      <c:pt idx="3554">
                        <c:v>6.74472</c:v>
                      </c:pt>
                      <c:pt idx="3555">
                        <c:v>6.6967299999999996</c:v>
                      </c:pt>
                      <c:pt idx="3556">
                        <c:v>6.63687</c:v>
                      </c:pt>
                      <c:pt idx="3557">
                        <c:v>6.5646800000000001</c:v>
                      </c:pt>
                      <c:pt idx="3558">
                        <c:v>6.48027</c:v>
                      </c:pt>
                      <c:pt idx="3559">
                        <c:v>6.3846600000000002</c:v>
                      </c:pt>
                      <c:pt idx="3560">
                        <c:v>6.27996</c:v>
                      </c:pt>
                      <c:pt idx="3561">
                        <c:v>6.16927</c:v>
                      </c:pt>
                      <c:pt idx="3562">
                        <c:v>6.05626</c:v>
                      </c:pt>
                      <c:pt idx="3563">
                        <c:v>5.9446300000000001</c:v>
                      </c:pt>
                      <c:pt idx="3564">
                        <c:v>5.8373699999999999</c:v>
                      </c:pt>
                      <c:pt idx="3565">
                        <c:v>5.7362000000000002</c:v>
                      </c:pt>
                      <c:pt idx="3566">
                        <c:v>5.6411600000000002</c:v>
                      </c:pt>
                      <c:pt idx="3567">
                        <c:v>5.5505100000000001</c:v>
                      </c:pt>
                      <c:pt idx="3568">
                        <c:v>5.4610599999999998</c:v>
                      </c:pt>
                      <c:pt idx="3569">
                        <c:v>5.3687699999999996</c:v>
                      </c:pt>
                      <c:pt idx="3570">
                        <c:v>5.2695600000000002</c:v>
                      </c:pt>
                      <c:pt idx="3571">
                        <c:v>5.1601900000000001</c:v>
                      </c:pt>
                      <c:pt idx="3572">
                        <c:v>5.0390600000000001</c:v>
                      </c:pt>
                      <c:pt idx="3573">
                        <c:v>4.9066000000000001</c:v>
                      </c:pt>
                      <c:pt idx="3574">
                        <c:v>4.7653699999999999</c:v>
                      </c:pt>
                      <c:pt idx="3575">
                        <c:v>4.6196799999999998</c:v>
                      </c:pt>
                      <c:pt idx="3576">
                        <c:v>4.4749100000000004</c:v>
                      </c:pt>
                      <c:pt idx="3577">
                        <c:v>4.3365600000000004</c:v>
                      </c:pt>
                      <c:pt idx="3578">
                        <c:v>4.2093999999999996</c:v>
                      </c:pt>
                      <c:pt idx="3579">
                        <c:v>4.0967399999999996</c:v>
                      </c:pt>
                      <c:pt idx="3580">
                        <c:v>4.0000200000000001</c:v>
                      </c:pt>
                      <c:pt idx="3581">
                        <c:v>3.9187400000000001</c:v>
                      </c:pt>
                      <c:pt idx="3582">
                        <c:v>3.8507400000000001</c:v>
                      </c:pt>
                      <c:pt idx="3583">
                        <c:v>3.7925800000000001</c:v>
                      </c:pt>
                      <c:pt idx="3584">
                        <c:v>3.74003</c:v>
                      </c:pt>
                      <c:pt idx="3585">
                        <c:v>3.68851</c:v>
                      </c:pt>
                      <c:pt idx="3586">
                        <c:v>3.6335299999999999</c:v>
                      </c:pt>
                      <c:pt idx="3587">
                        <c:v>3.5710199999999999</c:v>
                      </c:pt>
                      <c:pt idx="3588">
                        <c:v>3.4977900000000002</c:v>
                      </c:pt>
                      <c:pt idx="3589">
                        <c:v>3.4119100000000002</c:v>
                      </c:pt>
                      <c:pt idx="3590">
                        <c:v>3.3130899999999999</c:v>
                      </c:pt>
                      <c:pt idx="3591">
                        <c:v>3.2028699999999999</c:v>
                      </c:pt>
                      <c:pt idx="3592">
                        <c:v>3.0846</c:v>
                      </c:pt>
                      <c:pt idx="3593">
                        <c:v>2.9630000000000001</c:v>
                      </c:pt>
                      <c:pt idx="3594">
                        <c:v>2.84354</c:v>
                      </c:pt>
                      <c:pt idx="3595">
                        <c:v>2.73156</c:v>
                      </c:pt>
                      <c:pt idx="3596">
                        <c:v>2.63144</c:v>
                      </c:pt>
                      <c:pt idx="3597">
                        <c:v>2.5459299999999998</c:v>
                      </c:pt>
                      <c:pt idx="3598">
                        <c:v>2.4757899999999999</c:v>
                      </c:pt>
                      <c:pt idx="3599">
                        <c:v>2.4198200000000001</c:v>
                      </c:pt>
                      <c:pt idx="3600">
                        <c:v>2.3752</c:v>
                      </c:pt>
                      <c:pt idx="3601">
                        <c:v>2.3381099999999999</c:v>
                      </c:pt>
                      <c:pt idx="3602">
                        <c:v>2.30444</c:v>
                      </c:pt>
                      <c:pt idx="3603">
                        <c:v>2.27047</c:v>
                      </c:pt>
                      <c:pt idx="3604">
                        <c:v>2.2334000000000001</c:v>
                      </c:pt>
                      <c:pt idx="3605">
                        <c:v>2.1916799999999999</c:v>
                      </c:pt>
                      <c:pt idx="3606">
                        <c:v>2.1450300000000002</c:v>
                      </c:pt>
                      <c:pt idx="3607">
                        <c:v>2.0943000000000001</c:v>
                      </c:pt>
                      <c:pt idx="3608">
                        <c:v>2.0410599999999999</c:v>
                      </c:pt>
                      <c:pt idx="3609">
                        <c:v>1.98726</c:v>
                      </c:pt>
                      <c:pt idx="3610">
                        <c:v>1.93472</c:v>
                      </c:pt>
                      <c:pt idx="3611">
                        <c:v>1.8848800000000001</c:v>
                      </c:pt>
                      <c:pt idx="3612">
                        <c:v>1.83857</c:v>
                      </c:pt>
                      <c:pt idx="3613">
                        <c:v>1.79599</c:v>
                      </c:pt>
                      <c:pt idx="3614">
                        <c:v>1.7567999999999999</c:v>
                      </c:pt>
                      <c:pt idx="3615">
                        <c:v>1.72037</c:v>
                      </c:pt>
                      <c:pt idx="3616">
                        <c:v>1.6859200000000001</c:v>
                      </c:pt>
                      <c:pt idx="3617">
                        <c:v>1.65279</c:v>
                      </c:pt>
                      <c:pt idx="3618">
                        <c:v>1.6205799999999999</c:v>
                      </c:pt>
                      <c:pt idx="3619">
                        <c:v>1.5892200000000001</c:v>
                      </c:pt>
                      <c:pt idx="3620">
                        <c:v>1.5589599999999999</c:v>
                      </c:pt>
                      <c:pt idx="3621">
                        <c:v>1.5303199999999999</c:v>
                      </c:pt>
                      <c:pt idx="3622">
                        <c:v>1.5039400000000001</c:v>
                      </c:pt>
                      <c:pt idx="3623">
                        <c:v>1.48045</c:v>
                      </c:pt>
                      <c:pt idx="3624">
                        <c:v>1.46038</c:v>
                      </c:pt>
                      <c:pt idx="3625">
                        <c:v>1.4441299999999999</c:v>
                      </c:pt>
                      <c:pt idx="3626">
                        <c:v>1.43198</c:v>
                      </c:pt>
                      <c:pt idx="3627">
                        <c:v>1.4242699999999999</c:v>
                      </c:pt>
                      <c:pt idx="3628">
                        <c:v>1.42147</c:v>
                      </c:pt>
                      <c:pt idx="3629">
                        <c:v>1.42441</c:v>
                      </c:pt>
                      <c:pt idx="3630">
                        <c:v>1.43421</c:v>
                      </c:pt>
                      <c:pt idx="3631">
                        <c:v>1.4521999999999999</c:v>
                      </c:pt>
                      <c:pt idx="3632">
                        <c:v>1.4796400000000001</c:v>
                      </c:pt>
                      <c:pt idx="3633">
                        <c:v>1.5172600000000001</c:v>
                      </c:pt>
                      <c:pt idx="3634">
                        <c:v>1.5649200000000001</c:v>
                      </c:pt>
                      <c:pt idx="3635">
                        <c:v>1.62124</c:v>
                      </c:pt>
                      <c:pt idx="3636">
                        <c:v>1.6833899999999999</c:v>
                      </c:pt>
                      <c:pt idx="3637">
                        <c:v>1.7472300000000001</c:v>
                      </c:pt>
                      <c:pt idx="3638">
                        <c:v>1.8075300000000001</c:v>
                      </c:pt>
                      <c:pt idx="3639">
                        <c:v>1.8585199999999999</c:v>
                      </c:pt>
                      <c:pt idx="3640">
                        <c:v>1.8944799999999999</c:v>
                      </c:pt>
                      <c:pt idx="3641">
                        <c:v>1.9105000000000001</c:v>
                      </c:pt>
                      <c:pt idx="3642">
                        <c:v>1.90313</c:v>
                      </c:pt>
                      <c:pt idx="3643">
                        <c:v>1.87093</c:v>
                      </c:pt>
                      <c:pt idx="3644">
                        <c:v>1.8147899999999999</c:v>
                      </c:pt>
                      <c:pt idx="3645">
                        <c:v>1.7379199999999999</c:v>
                      </c:pt>
                      <c:pt idx="3646">
                        <c:v>1.6454500000000001</c:v>
                      </c:pt>
                      <c:pt idx="3647">
                        <c:v>1.54379</c:v>
                      </c:pt>
                      <c:pt idx="3648">
                        <c:v>1.4396599999999999</c:v>
                      </c:pt>
                      <c:pt idx="3649">
                        <c:v>1.3392299999999999</c:v>
                      </c:pt>
                      <c:pt idx="3650">
                        <c:v>1.24735</c:v>
                      </c:pt>
                      <c:pt idx="3651">
                        <c:v>1.1670400000000001</c:v>
                      </c:pt>
                      <c:pt idx="3652">
                        <c:v>1.09944</c:v>
                      </c:pt>
                      <c:pt idx="3653">
                        <c:v>1.0440400000000001</c:v>
                      </c:pt>
                      <c:pt idx="3654">
                        <c:v>0.99919500000000006</c:v>
                      </c:pt>
                      <c:pt idx="3655">
                        <c:v>0.96266700000000005</c:v>
                      </c:pt>
                      <c:pt idx="3656">
                        <c:v>0.93219799999999997</c:v>
                      </c:pt>
                      <c:pt idx="3657">
                        <c:v>0.90588599999999997</c:v>
                      </c:pt>
                      <c:pt idx="3658">
                        <c:v>0.88237299999999996</c:v>
                      </c:pt>
                      <c:pt idx="3659">
                        <c:v>0.86085599999999995</c:v>
                      </c:pt>
                      <c:pt idx="3660">
                        <c:v>0.84096599999999999</c:v>
                      </c:pt>
                      <c:pt idx="3661">
                        <c:v>0.82261399999999996</c:v>
                      </c:pt>
                      <c:pt idx="3662">
                        <c:v>0.80588800000000005</c:v>
                      </c:pt>
                      <c:pt idx="3663">
                        <c:v>0.79105000000000003</c:v>
                      </c:pt>
                      <c:pt idx="3664">
                        <c:v>0.77863700000000002</c:v>
                      </c:pt>
                      <c:pt idx="3665">
                        <c:v>0.76961599999999997</c:v>
                      </c:pt>
                      <c:pt idx="3666">
                        <c:v>0.76549199999999995</c:v>
                      </c:pt>
                      <c:pt idx="3667">
                        <c:v>0.76829499999999995</c:v>
                      </c:pt>
                      <c:pt idx="3668">
                        <c:v>0.78037500000000004</c:v>
                      </c:pt>
                      <c:pt idx="3669">
                        <c:v>0.80401400000000001</c:v>
                      </c:pt>
                      <c:pt idx="3670">
                        <c:v>0.84092800000000001</c:v>
                      </c:pt>
                      <c:pt idx="3671">
                        <c:v>0.89177600000000001</c:v>
                      </c:pt>
                      <c:pt idx="3672">
                        <c:v>0.95582199999999995</c:v>
                      </c:pt>
                      <c:pt idx="3673">
                        <c:v>1.03081</c:v>
                      </c:pt>
                      <c:pt idx="3674">
                        <c:v>1.11313</c:v>
                      </c:pt>
                      <c:pt idx="3675">
                        <c:v>1.19818</c:v>
                      </c:pt>
                      <c:pt idx="3676">
                        <c:v>1.2809299999999999</c:v>
                      </c:pt>
                      <c:pt idx="3677">
                        <c:v>1.3564499999999999</c:v>
                      </c:pt>
                      <c:pt idx="3678">
                        <c:v>1.42039</c:v>
                      </c:pt>
                      <c:pt idx="3679">
                        <c:v>1.46936</c:v>
                      </c:pt>
                      <c:pt idx="3680">
                        <c:v>1.5011399999999999</c:v>
                      </c:pt>
                      <c:pt idx="3681">
                        <c:v>1.51475</c:v>
                      </c:pt>
                      <c:pt idx="3682">
                        <c:v>1.51044</c:v>
                      </c:pt>
                      <c:pt idx="3683">
                        <c:v>1.48966</c:v>
                      </c:pt>
                      <c:pt idx="3684">
                        <c:v>1.4549000000000001</c:v>
                      </c:pt>
                      <c:pt idx="3685">
                        <c:v>1.40951</c:v>
                      </c:pt>
                      <c:pt idx="3686">
                        <c:v>1.3573999999999999</c:v>
                      </c:pt>
                      <c:pt idx="3687">
                        <c:v>1.3026500000000001</c:v>
                      </c:pt>
                      <c:pt idx="3688">
                        <c:v>1.24909</c:v>
                      </c:pt>
                      <c:pt idx="3689">
                        <c:v>1.1998599999999999</c:v>
                      </c:pt>
                      <c:pt idx="3690">
                        <c:v>1.15709</c:v>
                      </c:pt>
                      <c:pt idx="3691">
                        <c:v>1.1216999999999999</c:v>
                      </c:pt>
                      <c:pt idx="3692">
                        <c:v>1.0934900000000001</c:v>
                      </c:pt>
                      <c:pt idx="3693">
                        <c:v>1.07125</c:v>
                      </c:pt>
                      <c:pt idx="3694">
                        <c:v>1.0531600000000001</c:v>
                      </c:pt>
                      <c:pt idx="3695">
                        <c:v>1.03714</c:v>
                      </c:pt>
                      <c:pt idx="3696">
                        <c:v>1.0211699999999999</c:v>
                      </c:pt>
                      <c:pt idx="3697">
                        <c:v>1.0035400000000001</c:v>
                      </c:pt>
                      <c:pt idx="3698">
                        <c:v>0.98297999999999996</c:v>
                      </c:pt>
                      <c:pt idx="3699">
                        <c:v>0.95877199999999996</c:v>
                      </c:pt>
                      <c:pt idx="3700">
                        <c:v>0.93069800000000003</c:v>
                      </c:pt>
                      <c:pt idx="3701">
                        <c:v>0.89903299999999997</c:v>
                      </c:pt>
                      <c:pt idx="3702">
                        <c:v>0.86450000000000005</c:v>
                      </c:pt>
                      <c:pt idx="3703">
                        <c:v>0.82819699999999996</c:v>
                      </c:pt>
                      <c:pt idx="3704">
                        <c:v>0.79152100000000003</c:v>
                      </c:pt>
                      <c:pt idx="3705">
                        <c:v>0.75602899999999995</c:v>
                      </c:pt>
                      <c:pt idx="3706">
                        <c:v>0.72327900000000001</c:v>
                      </c:pt>
                      <c:pt idx="3707">
                        <c:v>0.69462299999999999</c:v>
                      </c:pt>
                      <c:pt idx="3708">
                        <c:v>0.67100400000000004</c:v>
                      </c:pt>
                      <c:pt idx="3709">
                        <c:v>0.65278199999999997</c:v>
                      </c:pt>
                      <c:pt idx="3710">
                        <c:v>0.63963999999999999</c:v>
                      </c:pt>
                      <c:pt idx="3711">
                        <c:v>0.63059600000000005</c:v>
                      </c:pt>
                      <c:pt idx="3712">
                        <c:v>0.62414400000000003</c:v>
                      </c:pt>
                      <c:pt idx="3713">
                        <c:v>0.61849299999999996</c:v>
                      </c:pt>
                      <c:pt idx="3714">
                        <c:v>0.611877</c:v>
                      </c:pt>
                      <c:pt idx="3715">
                        <c:v>0.602854</c:v>
                      </c:pt>
                      <c:pt idx="3716">
                        <c:v>0.59054200000000001</c:v>
                      </c:pt>
                      <c:pt idx="3717">
                        <c:v>0.574735</c:v>
                      </c:pt>
                      <c:pt idx="3718">
                        <c:v>0.55587699999999995</c:v>
                      </c:pt>
                      <c:pt idx="3719">
                        <c:v>0.53492200000000001</c:v>
                      </c:pt>
                      <c:pt idx="3720">
                        <c:v>0.51311700000000005</c:v>
                      </c:pt>
                      <c:pt idx="3721">
                        <c:v>0.49177300000000002</c:v>
                      </c:pt>
                      <c:pt idx="3722">
                        <c:v>0.47207100000000002</c:v>
                      </c:pt>
                      <c:pt idx="3723">
                        <c:v>0.45494400000000002</c:v>
                      </c:pt>
                      <c:pt idx="3724">
                        <c:v>0.44105</c:v>
                      </c:pt>
                      <c:pt idx="3725">
                        <c:v>0.43080600000000002</c:v>
                      </c:pt>
                      <c:pt idx="3726">
                        <c:v>0.42447499999999999</c:v>
                      </c:pt>
                      <c:pt idx="3727">
                        <c:v>0.42225400000000002</c:v>
                      </c:pt>
                      <c:pt idx="3728">
                        <c:v>0.42435400000000001</c:v>
                      </c:pt>
                      <c:pt idx="3729">
                        <c:v>0.43101200000000001</c:v>
                      </c:pt>
                      <c:pt idx="3730">
                        <c:v>0.44245499999999999</c:v>
                      </c:pt>
                      <c:pt idx="3731">
                        <c:v>0.45877800000000002</c:v>
                      </c:pt>
                      <c:pt idx="3732">
                        <c:v>0.47977599999999998</c:v>
                      </c:pt>
                      <c:pt idx="3733">
                        <c:v>0.50474699999999995</c:v>
                      </c:pt>
                      <c:pt idx="3734">
                        <c:v>0.53234300000000001</c:v>
                      </c:pt>
                      <c:pt idx="3735">
                        <c:v>0.56051499999999999</c:v>
                      </c:pt>
                      <c:pt idx="3736">
                        <c:v>0.58662000000000003</c:v>
                      </c:pt>
                      <c:pt idx="3737">
                        <c:v>0.60769799999999996</c:v>
                      </c:pt>
                      <c:pt idx="3738">
                        <c:v>0.620892</c:v>
                      </c:pt>
                      <c:pt idx="3739">
                        <c:v>0.62391700000000005</c:v>
                      </c:pt>
                      <c:pt idx="3740">
                        <c:v>0.61548099999999994</c:v>
                      </c:pt>
                      <c:pt idx="3741">
                        <c:v>0.59553599999999995</c:v>
                      </c:pt>
                      <c:pt idx="3742">
                        <c:v>0.56530100000000005</c:v>
                      </c:pt>
                      <c:pt idx="3743">
                        <c:v>0.52704200000000001</c:v>
                      </c:pt>
                      <c:pt idx="3744">
                        <c:v>0.48368100000000003</c:v>
                      </c:pt>
                      <c:pt idx="3745">
                        <c:v>0.43832500000000002</c:v>
                      </c:pt>
                      <c:pt idx="3746">
                        <c:v>0.39382499999999998</c:v>
                      </c:pt>
                      <c:pt idx="3747">
                        <c:v>0.35245300000000002</c:v>
                      </c:pt>
                      <c:pt idx="3748">
                        <c:v>0.31573499999999999</c:v>
                      </c:pt>
                      <c:pt idx="3749">
                        <c:v>0.284441</c:v>
                      </c:pt>
                      <c:pt idx="3750">
                        <c:v>0.25869300000000001</c:v>
                      </c:pt>
                      <c:pt idx="3751">
                        <c:v>0.23814099999999999</c:v>
                      </c:pt>
                      <c:pt idx="3752">
                        <c:v>0.22215799999999999</c:v>
                      </c:pt>
                      <c:pt idx="3753">
                        <c:v>0.21001400000000001</c:v>
                      </c:pt>
                      <c:pt idx="3754">
                        <c:v>0.20100399999999999</c:v>
                      </c:pt>
                      <c:pt idx="3755">
                        <c:v>0.19452900000000001</c:v>
                      </c:pt>
                      <c:pt idx="3756">
                        <c:v>0.19012299999999999</c:v>
                      </c:pt>
                      <c:pt idx="3757">
                        <c:v>0.187449</c:v>
                      </c:pt>
                      <c:pt idx="3758">
                        <c:v>0.186279</c:v>
                      </c:pt>
                      <c:pt idx="3759">
                        <c:v>0.18645600000000001</c:v>
                      </c:pt>
                      <c:pt idx="3760">
                        <c:v>0.18788099999999999</c:v>
                      </c:pt>
                      <c:pt idx="3761">
                        <c:v>0.190495</c:v>
                      </c:pt>
                      <c:pt idx="3762">
                        <c:v>0.194272</c:v>
                      </c:pt>
                      <c:pt idx="3763">
                        <c:v>0.19919999999999999</c:v>
                      </c:pt>
                      <c:pt idx="3764">
                        <c:v>0.20525299999999999</c:v>
                      </c:pt>
                      <c:pt idx="3765">
                        <c:v>0.21233299999999999</c:v>
                      </c:pt>
                      <c:pt idx="3766">
                        <c:v>0.22020600000000001</c:v>
                      </c:pt>
                      <c:pt idx="3767">
                        <c:v>0.22844999999999999</c:v>
                      </c:pt>
                      <c:pt idx="3768">
                        <c:v>0.23643400000000001</c:v>
                      </c:pt>
                      <c:pt idx="3769">
                        <c:v>0.24335799999999999</c:v>
                      </c:pt>
                      <c:pt idx="3770">
                        <c:v>0.24835499999999999</c:v>
                      </c:pt>
                      <c:pt idx="3771">
                        <c:v>0.250635</c:v>
                      </c:pt>
                      <c:pt idx="3772">
                        <c:v>0.24964900000000001</c:v>
                      </c:pt>
                      <c:pt idx="3773">
                        <c:v>0.24521299999999999</c:v>
                      </c:pt>
                      <c:pt idx="3774">
                        <c:v>0.23757600000000001</c:v>
                      </c:pt>
                      <c:pt idx="3775">
                        <c:v>0.22738700000000001</c:v>
                      </c:pt>
                      <c:pt idx="3776">
                        <c:v>0.21560099999999999</c:v>
                      </c:pt>
                      <c:pt idx="3777">
                        <c:v>0.203324</c:v>
                      </c:pt>
                      <c:pt idx="3778">
                        <c:v>0.19164999999999999</c:v>
                      </c:pt>
                      <c:pt idx="3779">
                        <c:v>0.18152599999999999</c:v>
                      </c:pt>
                      <c:pt idx="3780">
                        <c:v>0.17365700000000001</c:v>
                      </c:pt>
                      <c:pt idx="3781">
                        <c:v>0.16847200000000001</c:v>
                      </c:pt>
                      <c:pt idx="3782">
                        <c:v>0.166126</c:v>
                      </c:pt>
                      <c:pt idx="3783">
                        <c:v>0.16653799999999999</c:v>
                      </c:pt>
                      <c:pt idx="3784">
                        <c:v>0.16944400000000001</c:v>
                      </c:pt>
                      <c:pt idx="3785">
                        <c:v>0.174457</c:v>
                      </c:pt>
                      <c:pt idx="3786">
                        <c:v>0.18113699999999999</c:v>
                      </c:pt>
                      <c:pt idx="3787">
                        <c:v>0.18904899999999999</c:v>
                      </c:pt>
                      <c:pt idx="3788">
                        <c:v>0.19781899999999999</c:v>
                      </c:pt>
                      <c:pt idx="3789">
                        <c:v>0.20716799999999999</c:v>
                      </c:pt>
                      <c:pt idx="3790">
                        <c:v>0.216916</c:v>
                      </c:pt>
                      <c:pt idx="3791">
                        <c:v>0.22695000000000001</c:v>
                      </c:pt>
                      <c:pt idx="3792">
                        <c:v>0.23716000000000001</c:v>
                      </c:pt>
                      <c:pt idx="3793">
                        <c:v>0.247366</c:v>
                      </c:pt>
                      <c:pt idx="3794">
                        <c:v>0.25725500000000001</c:v>
                      </c:pt>
                      <c:pt idx="3795">
                        <c:v>0.26636100000000001</c:v>
                      </c:pt>
                      <c:pt idx="3796">
                        <c:v>0.27410299999999999</c:v>
                      </c:pt>
                      <c:pt idx="3797">
                        <c:v>0.27987000000000001</c:v>
                      </c:pt>
                      <c:pt idx="3798">
                        <c:v>0.28313899999999997</c:v>
                      </c:pt>
                      <c:pt idx="3799">
                        <c:v>0.28360200000000002</c:v>
                      </c:pt>
                      <c:pt idx="3800">
                        <c:v>0.28123700000000001</c:v>
                      </c:pt>
                      <c:pt idx="3801">
                        <c:v>0.276339</c:v>
                      </c:pt>
                      <c:pt idx="3802">
                        <c:v>0.26947700000000002</c:v>
                      </c:pt>
                      <c:pt idx="3803">
                        <c:v>0.26141399999999998</c:v>
                      </c:pt>
                      <c:pt idx="3804">
                        <c:v>0.253</c:v>
                      </c:pt>
                      <c:pt idx="3805">
                        <c:v>0.24507399999999999</c:v>
                      </c:pt>
                      <c:pt idx="3806">
                        <c:v>0.23838300000000001</c:v>
                      </c:pt>
                      <c:pt idx="3807">
                        <c:v>0.23352000000000001</c:v>
                      </c:pt>
                      <c:pt idx="3808">
                        <c:v>0.23088</c:v>
                      </c:pt>
                      <c:pt idx="3809">
                        <c:v>0.23061999999999999</c:v>
                      </c:pt>
                      <c:pt idx="3810">
                        <c:v>0.23263400000000001</c:v>
                      </c:pt>
                      <c:pt idx="3811">
                        <c:v>0.236539</c:v>
                      </c:pt>
                      <c:pt idx="3812">
                        <c:v>0.241705</c:v>
                      </c:pt>
                      <c:pt idx="3813">
                        <c:v>0.24732000000000001</c:v>
                      </c:pt>
                      <c:pt idx="3814">
                        <c:v>0.25251600000000002</c:v>
                      </c:pt>
                      <c:pt idx="3815">
                        <c:v>0.25650699999999999</c:v>
                      </c:pt>
                      <c:pt idx="3816">
                        <c:v>0.258739</c:v>
                      </c:pt>
                      <c:pt idx="3817">
                        <c:v>0.25899699999999998</c:v>
                      </c:pt>
                      <c:pt idx="3818">
                        <c:v>0.25744800000000001</c:v>
                      </c:pt>
                      <c:pt idx="3819">
                        <c:v>0.25460199999999999</c:v>
                      </c:pt>
                      <c:pt idx="3820">
                        <c:v>0.25121599999999999</c:v>
                      </c:pt>
                      <c:pt idx="3821">
                        <c:v>0.24814600000000001</c:v>
                      </c:pt>
                      <c:pt idx="3822">
                        <c:v>0.246195</c:v>
                      </c:pt>
                      <c:pt idx="3823">
                        <c:v>0.245975</c:v>
                      </c:pt>
                      <c:pt idx="3824">
                        <c:v>0.24781800000000001</c:v>
                      </c:pt>
                      <c:pt idx="3825">
                        <c:v>0.25172499999999998</c:v>
                      </c:pt>
                      <c:pt idx="3826">
                        <c:v>0.25738299999999997</c:v>
                      </c:pt>
                      <c:pt idx="3827">
                        <c:v>0.264214</c:v>
                      </c:pt>
                      <c:pt idx="3828">
                        <c:v>0.27147300000000002</c:v>
                      </c:pt>
                      <c:pt idx="3829">
                        <c:v>0.278368</c:v>
                      </c:pt>
                      <c:pt idx="3830">
                        <c:v>0.28419</c:v>
                      </c:pt>
                      <c:pt idx="3831">
                        <c:v>0.28841299999999997</c:v>
                      </c:pt>
                      <c:pt idx="3832">
                        <c:v>0.29076400000000002</c:v>
                      </c:pt>
                      <c:pt idx="3833">
                        <c:v>0.291217</c:v>
                      </c:pt>
                      <c:pt idx="3834">
                        <c:v>0.289941</c:v>
                      </c:pt>
                      <c:pt idx="3835">
                        <c:v>0.28719</c:v>
                      </c:pt>
                      <c:pt idx="3836">
                        <c:v>0.28319699999999998</c:v>
                      </c:pt>
                      <c:pt idx="3837">
                        <c:v>0.27809200000000001</c:v>
                      </c:pt>
                      <c:pt idx="3838">
                        <c:v>0.27188099999999998</c:v>
                      </c:pt>
                      <c:pt idx="3839">
                        <c:v>0.26448899999999997</c:v>
                      </c:pt>
                      <c:pt idx="3840">
                        <c:v>0.255855</c:v>
                      </c:pt>
                      <c:pt idx="3841">
                        <c:v>0.246036</c:v>
                      </c:pt>
                      <c:pt idx="3842">
                        <c:v>0.23528499999999999</c:v>
                      </c:pt>
                      <c:pt idx="3843">
                        <c:v>0.22406999999999999</c:v>
                      </c:pt>
                      <c:pt idx="3844">
                        <c:v>0.213032</c:v>
                      </c:pt>
                      <c:pt idx="3845">
                        <c:v>0.20288500000000001</c:v>
                      </c:pt>
                      <c:pt idx="3846">
                        <c:v>0.194295</c:v>
                      </c:pt>
                      <c:pt idx="3847">
                        <c:v>0.187775</c:v>
                      </c:pt>
                      <c:pt idx="3848">
                        <c:v>0.183613</c:v>
                      </c:pt>
                      <c:pt idx="3849">
                        <c:v>0.18185899999999999</c:v>
                      </c:pt>
                      <c:pt idx="3850">
                        <c:v>0.18235000000000001</c:v>
                      </c:pt>
                      <c:pt idx="3851">
                        <c:v>0.18477299999999999</c:v>
                      </c:pt>
                      <c:pt idx="3852">
                        <c:v>0.18872900000000001</c:v>
                      </c:pt>
                      <c:pt idx="3853">
                        <c:v>0.193797</c:v>
                      </c:pt>
                      <c:pt idx="3854">
                        <c:v>0.199577</c:v>
                      </c:pt>
                      <c:pt idx="3855">
                        <c:v>0.20571600000000001</c:v>
                      </c:pt>
                      <c:pt idx="3856">
                        <c:v>0.21191699999999999</c:v>
                      </c:pt>
                      <c:pt idx="3857">
                        <c:v>0.21793599999999999</c:v>
                      </c:pt>
                      <c:pt idx="3858">
                        <c:v>0.22356599999999999</c:v>
                      </c:pt>
                      <c:pt idx="3859">
                        <c:v>0.22861799999999999</c:v>
                      </c:pt>
                      <c:pt idx="3860">
                        <c:v>0.2329</c:v>
                      </c:pt>
                      <c:pt idx="3861">
                        <c:v>0.23620099999999999</c:v>
                      </c:pt>
                      <c:pt idx="3862">
                        <c:v>0.23829500000000001</c:v>
                      </c:pt>
                      <c:pt idx="3863">
                        <c:v>0.23896400000000001</c:v>
                      </c:pt>
                      <c:pt idx="3864">
                        <c:v>0.23804500000000001</c:v>
                      </c:pt>
                      <c:pt idx="3865">
                        <c:v>0.235486</c:v>
                      </c:pt>
                      <c:pt idx="3866">
                        <c:v>0.231403</c:v>
                      </c:pt>
                      <c:pt idx="3867">
                        <c:v>0.226109</c:v>
                      </c:pt>
                      <c:pt idx="3868">
                        <c:v>0.220105</c:v>
                      </c:pt>
                      <c:pt idx="3869">
                        <c:v>0.214029</c:v>
                      </c:pt>
                      <c:pt idx="3870">
                        <c:v>0.208567</c:v>
                      </c:pt>
                      <c:pt idx="3871">
                        <c:v>0.204344</c:v>
                      </c:pt>
                      <c:pt idx="3872">
                        <c:v>0.20180999999999999</c:v>
                      </c:pt>
                      <c:pt idx="3873">
                        <c:v>0.201154</c:v>
                      </c:pt>
                      <c:pt idx="3874">
                        <c:v>0.20224900000000001</c:v>
                      </c:pt>
                      <c:pt idx="3875">
                        <c:v>0.204652</c:v>
                      </c:pt>
                      <c:pt idx="3876">
                        <c:v>0.20765900000000001</c:v>
                      </c:pt>
                      <c:pt idx="3877">
                        <c:v>0.21040900000000001</c:v>
                      </c:pt>
                      <c:pt idx="3878">
                        <c:v>0.21202399999999999</c:v>
                      </c:pt>
                      <c:pt idx="3879">
                        <c:v>0.211755</c:v>
                      </c:pt>
                      <c:pt idx="3880">
                        <c:v>0.209115</c:v>
                      </c:pt>
                      <c:pt idx="3881">
                        <c:v>0.203959</c:v>
                      </c:pt>
                      <c:pt idx="3882">
                        <c:v>0.196495</c:v>
                      </c:pt>
                      <c:pt idx="3883">
                        <c:v>0.18723600000000001</c:v>
                      </c:pt>
                      <c:pt idx="3884">
                        <c:v>0.17689099999999999</c:v>
                      </c:pt>
                      <c:pt idx="3885">
                        <c:v>0.16623099999999999</c:v>
                      </c:pt>
                      <c:pt idx="3886">
                        <c:v>0.15597</c:v>
                      </c:pt>
                      <c:pt idx="3887">
                        <c:v>0.146671</c:v>
                      </c:pt>
                      <c:pt idx="3888">
                        <c:v>0.138709</c:v>
                      </c:pt>
                      <c:pt idx="3889">
                        <c:v>0.13228300000000001</c:v>
                      </c:pt>
                      <c:pt idx="3890">
                        <c:v>0.127475</c:v>
                      </c:pt>
                      <c:pt idx="3891">
                        <c:v>0.124322</c:v>
                      </c:pt>
                      <c:pt idx="3892">
                        <c:v>0.122916</c:v>
                      </c:pt>
                      <c:pt idx="3893">
                        <c:v>0.12347900000000001</c:v>
                      </c:pt>
                      <c:pt idx="3894">
                        <c:v>0.126444</c:v>
                      </c:pt>
                      <c:pt idx="3895">
                        <c:v>0.13251199999999999</c:v>
                      </c:pt>
                      <c:pt idx="3896">
                        <c:v>0.14269499999999999</c:v>
                      </c:pt>
                      <c:pt idx="3897">
                        <c:v>0.15834100000000001</c:v>
                      </c:pt>
                      <c:pt idx="3898">
                        <c:v>0.18113899999999999</c:v>
                      </c:pt>
                      <c:pt idx="3899">
                        <c:v>0.21309500000000001</c:v>
                      </c:pt>
                      <c:pt idx="3900">
                        <c:v>0.25645800000000002</c:v>
                      </c:pt>
                      <c:pt idx="3901">
                        <c:v>0.31360100000000002</c:v>
                      </c:pt>
                      <c:pt idx="3902">
                        <c:v>0.38683400000000001</c:v>
                      </c:pt>
                      <c:pt idx="3903">
                        <c:v>0.478157</c:v>
                      </c:pt>
                      <c:pt idx="3904">
                        <c:v>0.58898899999999998</c:v>
                      </c:pt>
                      <c:pt idx="3905">
                        <c:v>0.71989199999999998</c:v>
                      </c:pt>
                      <c:pt idx="3906">
                        <c:v>0.87036199999999997</c:v>
                      </c:pt>
                      <c:pt idx="3907">
                        <c:v>1.0387200000000001</c:v>
                      </c:pt>
                      <c:pt idx="3908">
                        <c:v>1.22217</c:v>
                      </c:pt>
                      <c:pt idx="3909">
                        <c:v>1.4169499999999999</c:v>
                      </c:pt>
                      <c:pt idx="3910">
                        <c:v>1.6186100000000001</c:v>
                      </c:pt>
                      <c:pt idx="3911">
                        <c:v>1.8224</c:v>
                      </c:pt>
                      <c:pt idx="3912">
                        <c:v>2.0235500000000002</c:v>
                      </c:pt>
                      <c:pt idx="3913">
                        <c:v>2.2176100000000001</c:v>
                      </c:pt>
                      <c:pt idx="3914">
                        <c:v>2.40062</c:v>
                      </c:pt>
                      <c:pt idx="3915">
                        <c:v>2.5693000000000001</c:v>
                      </c:pt>
                      <c:pt idx="3916">
                        <c:v>2.72113</c:v>
                      </c:pt>
                      <c:pt idx="3917">
                        <c:v>2.8544299999999998</c:v>
                      </c:pt>
                      <c:pt idx="3918">
                        <c:v>2.96835</c:v>
                      </c:pt>
                      <c:pt idx="3919">
                        <c:v>3.0629300000000002</c:v>
                      </c:pt>
                      <c:pt idx="3920">
                        <c:v>3.13896</c:v>
                      </c:pt>
                      <c:pt idx="3921">
                        <c:v>3.1979099999999998</c:v>
                      </c:pt>
                      <c:pt idx="3922">
                        <c:v>3.2417699999999998</c:v>
                      </c:pt>
                      <c:pt idx="3923">
                        <c:v>3.27278</c:v>
                      </c:pt>
                      <c:pt idx="3924">
                        <c:v>3.2932899999999998</c:v>
                      </c:pt>
                      <c:pt idx="3925">
                        <c:v>3.3055400000000001</c:v>
                      </c:pt>
                      <c:pt idx="3926">
                        <c:v>3.31155</c:v>
                      </c:pt>
                      <c:pt idx="3927">
                        <c:v>3.3129900000000001</c:v>
                      </c:pt>
                      <c:pt idx="3928">
                        <c:v>3.3112400000000002</c:v>
                      </c:pt>
                      <c:pt idx="3929">
                        <c:v>3.3073000000000001</c:v>
                      </c:pt>
                      <c:pt idx="3930">
                        <c:v>3.3019099999999999</c:v>
                      </c:pt>
                      <c:pt idx="3931">
                        <c:v>3.2955999999999999</c:v>
                      </c:pt>
                      <c:pt idx="3932">
                        <c:v>3.2886899999999999</c:v>
                      </c:pt>
                      <c:pt idx="3933">
                        <c:v>3.2814100000000002</c:v>
                      </c:pt>
                      <c:pt idx="3934">
                        <c:v>3.2738800000000001</c:v>
                      </c:pt>
                      <c:pt idx="3935">
                        <c:v>3.2662</c:v>
                      </c:pt>
                      <c:pt idx="3936">
                        <c:v>3.2584200000000001</c:v>
                      </c:pt>
                      <c:pt idx="3937">
                        <c:v>3.2505899999999999</c:v>
                      </c:pt>
                      <c:pt idx="3938">
                        <c:v>3.24274</c:v>
                      </c:pt>
                      <c:pt idx="3939">
                        <c:v>3.2349299999999999</c:v>
                      </c:pt>
                      <c:pt idx="3940">
                        <c:v>3.2271700000000001</c:v>
                      </c:pt>
                      <c:pt idx="3941">
                        <c:v>3.2195100000000001</c:v>
                      </c:pt>
                      <c:pt idx="3942">
                        <c:v>3.2119599999999999</c:v>
                      </c:pt>
                      <c:pt idx="3943">
                        <c:v>3.2045400000000002</c:v>
                      </c:pt>
                      <c:pt idx="3944">
                        <c:v>3.1972399999999999</c:v>
                      </c:pt>
                      <c:pt idx="3945">
                        <c:v>3.1900599999999999</c:v>
                      </c:pt>
                      <c:pt idx="3946">
                        <c:v>3.1829700000000001</c:v>
                      </c:pt>
                      <c:pt idx="3947">
                        <c:v>3.1759499999999998</c:v>
                      </c:pt>
                      <c:pt idx="3948">
                        <c:v>3.1689699999999998</c:v>
                      </c:pt>
                      <c:pt idx="3949">
                        <c:v>3.16201</c:v>
                      </c:pt>
                      <c:pt idx="3950">
                        <c:v>3.1550400000000001</c:v>
                      </c:pt>
                      <c:pt idx="3951">
                        <c:v>3.1480399999999999</c:v>
                      </c:pt>
                      <c:pt idx="3952">
                        <c:v>3.1409899999999999</c:v>
                      </c:pt>
                      <c:pt idx="3953">
                        <c:v>3.1338599999999999</c:v>
                      </c:pt>
                      <c:pt idx="3954">
                        <c:v>3.1266500000000002</c:v>
                      </c:pt>
                      <c:pt idx="3955">
                        <c:v>3.1193300000000002</c:v>
                      </c:pt>
                      <c:pt idx="3956">
                        <c:v>3.1118800000000002</c:v>
                      </c:pt>
                      <c:pt idx="3957">
                        <c:v>3.1042900000000002</c:v>
                      </c:pt>
                      <c:pt idx="3958">
                        <c:v>3.0965699999999998</c:v>
                      </c:pt>
                      <c:pt idx="3959">
                        <c:v>3.0887099999999998</c:v>
                      </c:pt>
                      <c:pt idx="3960">
                        <c:v>3.0807500000000001</c:v>
                      </c:pt>
                      <c:pt idx="3961">
                        <c:v>3.0727000000000002</c:v>
                      </c:pt>
                      <c:pt idx="3962">
                        <c:v>3.0646200000000001</c:v>
                      </c:pt>
                      <c:pt idx="3963">
                        <c:v>3.0565500000000001</c:v>
                      </c:pt>
                      <c:pt idx="3964">
                        <c:v>3.04854</c:v>
                      </c:pt>
                      <c:pt idx="3965">
                        <c:v>3.0406200000000001</c:v>
                      </c:pt>
                      <c:pt idx="3966">
                        <c:v>3.0328200000000001</c:v>
                      </c:pt>
                      <c:pt idx="3967">
                        <c:v>3.0251399999999999</c:v>
                      </c:pt>
                      <c:pt idx="3968">
                        <c:v>3.01755</c:v>
                      </c:pt>
                      <c:pt idx="3969">
                        <c:v>3.0099900000000002</c:v>
                      </c:pt>
                      <c:pt idx="3970">
                        <c:v>3.0024000000000002</c:v>
                      </c:pt>
                      <c:pt idx="3971">
                        <c:v>2.9946799999999998</c:v>
                      </c:pt>
                      <c:pt idx="3972">
                        <c:v>2.9867300000000001</c:v>
                      </c:pt>
                      <c:pt idx="3973">
                        <c:v>2.9784700000000002</c:v>
                      </c:pt>
                      <c:pt idx="3974">
                        <c:v>2.9698099999999998</c:v>
                      </c:pt>
                      <c:pt idx="3975">
                        <c:v>2.9606599999999998</c:v>
                      </c:pt>
                      <c:pt idx="3976">
                        <c:v>2.9509699999999999</c:v>
                      </c:pt>
                      <c:pt idx="3977">
                        <c:v>2.9407000000000001</c:v>
                      </c:pt>
                      <c:pt idx="3978">
                        <c:v>2.9298199999999999</c:v>
                      </c:pt>
                      <c:pt idx="3979">
                        <c:v>2.9183500000000002</c:v>
                      </c:pt>
                      <c:pt idx="3980">
                        <c:v>2.9063500000000002</c:v>
                      </c:pt>
                      <c:pt idx="3981">
                        <c:v>2.8939300000000001</c:v>
                      </c:pt>
                      <c:pt idx="3982">
                        <c:v>2.8812700000000002</c:v>
                      </c:pt>
                      <c:pt idx="3983">
                        <c:v>2.8686199999999999</c:v>
                      </c:pt>
                      <c:pt idx="3984">
                        <c:v>2.8562799999999999</c:v>
                      </c:pt>
                      <c:pt idx="3985">
                        <c:v>2.84457</c:v>
                      </c:pt>
                      <c:pt idx="3986">
                        <c:v>2.83378</c:v>
                      </c:pt>
                      <c:pt idx="3987">
                        <c:v>2.8241200000000002</c:v>
                      </c:pt>
                      <c:pt idx="3988">
                        <c:v>2.8156599999999998</c:v>
                      </c:pt>
                      <c:pt idx="3989">
                        <c:v>2.8083</c:v>
                      </c:pt>
                      <c:pt idx="3990">
                        <c:v>2.80179</c:v>
                      </c:pt>
                      <c:pt idx="3991">
                        <c:v>2.7957200000000002</c:v>
                      </c:pt>
                      <c:pt idx="3992">
                        <c:v>2.7896399999999999</c:v>
                      </c:pt>
                      <c:pt idx="3993">
                        <c:v>2.78308</c:v>
                      </c:pt>
                      <c:pt idx="3994">
                        <c:v>2.7756500000000002</c:v>
                      </c:pt>
                      <c:pt idx="3995">
                        <c:v>2.7671000000000001</c:v>
                      </c:pt>
                      <c:pt idx="3996">
                        <c:v>2.7573799999999999</c:v>
                      </c:pt>
                      <c:pt idx="3997">
                        <c:v>2.7466200000000001</c:v>
                      </c:pt>
                      <c:pt idx="3998">
                        <c:v>2.7350500000000002</c:v>
                      </c:pt>
                      <c:pt idx="3999">
                        <c:v>2.7230099999999999</c:v>
                      </c:pt>
                      <c:pt idx="4000">
                        <c:v>2.7107800000000002</c:v>
                      </c:pt>
                      <c:pt idx="4001">
                        <c:v>2.6985899999999998</c:v>
                      </c:pt>
                      <c:pt idx="4002">
                        <c:v>2.68649</c:v>
                      </c:pt>
                      <c:pt idx="4003">
                        <c:v>2.67441</c:v>
                      </c:pt>
                      <c:pt idx="4004">
                        <c:v>2.6621800000000002</c:v>
                      </c:pt>
                      <c:pt idx="4005">
                        <c:v>2.6495700000000002</c:v>
                      </c:pt>
                      <c:pt idx="4006">
                        <c:v>2.63646</c:v>
                      </c:pt>
                      <c:pt idx="4007">
                        <c:v>2.6228400000000001</c:v>
                      </c:pt>
                      <c:pt idx="4008">
                        <c:v>2.6089199999999999</c:v>
                      </c:pt>
                      <c:pt idx="4009">
                        <c:v>2.5951</c:v>
                      </c:pt>
                      <c:pt idx="4010">
                        <c:v>2.5819200000000002</c:v>
                      </c:pt>
                      <c:pt idx="4011">
                        <c:v>2.56996</c:v>
                      </c:pt>
                      <c:pt idx="4012">
                        <c:v>2.5597699999999999</c:v>
                      </c:pt>
                      <c:pt idx="4013">
                        <c:v>2.5517400000000001</c:v>
                      </c:pt>
                      <c:pt idx="4014">
                        <c:v>2.54609</c:v>
                      </c:pt>
                      <c:pt idx="4015">
                        <c:v>2.5427599999999999</c:v>
                      </c:pt>
                      <c:pt idx="4016">
                        <c:v>2.5415299999999998</c:v>
                      </c:pt>
                      <c:pt idx="4017">
                        <c:v>2.5419800000000001</c:v>
                      </c:pt>
                      <c:pt idx="4018">
                        <c:v>2.5436200000000002</c:v>
                      </c:pt>
                      <c:pt idx="4019">
                        <c:v>2.5459299999999998</c:v>
                      </c:pt>
                      <c:pt idx="4020">
                        <c:v>2.5484800000000001</c:v>
                      </c:pt>
                      <c:pt idx="4021">
                        <c:v>2.5509200000000001</c:v>
                      </c:pt>
                      <c:pt idx="4022">
                        <c:v>2.5530499999999998</c:v>
                      </c:pt>
                      <c:pt idx="4023">
                        <c:v>2.5548000000000002</c:v>
                      </c:pt>
                      <c:pt idx="4024">
                        <c:v>2.5561600000000002</c:v>
                      </c:pt>
                      <c:pt idx="4025">
                        <c:v>2.5571299999999999</c:v>
                      </c:pt>
                      <c:pt idx="4026">
                        <c:v>2.5576500000000002</c:v>
                      </c:pt>
                      <c:pt idx="4027">
                        <c:v>2.5575700000000001</c:v>
                      </c:pt>
                      <c:pt idx="4028">
                        <c:v>2.5566300000000002</c:v>
                      </c:pt>
                      <c:pt idx="4029">
                        <c:v>2.5545300000000002</c:v>
                      </c:pt>
                      <c:pt idx="4030">
                        <c:v>2.5509900000000001</c:v>
                      </c:pt>
                      <c:pt idx="4031">
                        <c:v>2.54583</c:v>
                      </c:pt>
                      <c:pt idx="4032">
                        <c:v>2.5390600000000001</c:v>
                      </c:pt>
                      <c:pt idx="4033">
                        <c:v>2.5308799999999998</c:v>
                      </c:pt>
                      <c:pt idx="4034">
                        <c:v>2.5217000000000001</c:v>
                      </c:pt>
                      <c:pt idx="4035">
                        <c:v>2.5120399999999998</c:v>
                      </c:pt>
                      <c:pt idx="4036">
                        <c:v>2.5024600000000001</c:v>
                      </c:pt>
                      <c:pt idx="4037">
                        <c:v>2.49343</c:v>
                      </c:pt>
                      <c:pt idx="4038">
                        <c:v>2.48529</c:v>
                      </c:pt>
                      <c:pt idx="4039">
                        <c:v>2.4781599999999999</c:v>
                      </c:pt>
                      <c:pt idx="4040">
                        <c:v>2.4719699999999998</c:v>
                      </c:pt>
                      <c:pt idx="4041">
                        <c:v>2.4664999999999999</c:v>
                      </c:pt>
                      <c:pt idx="4042">
                        <c:v>2.4614199999999999</c:v>
                      </c:pt>
                      <c:pt idx="4043">
                        <c:v>2.4563999999999999</c:v>
                      </c:pt>
                      <c:pt idx="4044">
                        <c:v>2.45112</c:v>
                      </c:pt>
                      <c:pt idx="4045">
                        <c:v>2.44537</c:v>
                      </c:pt>
                      <c:pt idx="4046">
                        <c:v>2.43899</c:v>
                      </c:pt>
                      <c:pt idx="4047">
                        <c:v>2.4319099999999998</c:v>
                      </c:pt>
                      <c:pt idx="4048">
                        <c:v>2.4241100000000002</c:v>
                      </c:pt>
                      <c:pt idx="4049">
                        <c:v>2.4156300000000002</c:v>
                      </c:pt>
                      <c:pt idx="4050">
                        <c:v>2.4064999999999999</c:v>
                      </c:pt>
                      <c:pt idx="4051">
                        <c:v>2.3968099999999999</c:v>
                      </c:pt>
                      <c:pt idx="4052">
                        <c:v>2.38666</c:v>
                      </c:pt>
                      <c:pt idx="4053">
                        <c:v>2.3762300000000001</c:v>
                      </c:pt>
                      <c:pt idx="4054">
                        <c:v>2.36578</c:v>
                      </c:pt>
                      <c:pt idx="4055">
                        <c:v>2.35562</c:v>
                      </c:pt>
                      <c:pt idx="4056">
                        <c:v>2.34613</c:v>
                      </c:pt>
                      <c:pt idx="4057">
                        <c:v>2.3376899999999998</c:v>
                      </c:pt>
                      <c:pt idx="4058">
                        <c:v>2.3306399999999998</c:v>
                      </c:pt>
                      <c:pt idx="4059">
                        <c:v>2.3252299999999999</c:v>
                      </c:pt>
                      <c:pt idx="4060">
                        <c:v>2.32158</c:v>
                      </c:pt>
                      <c:pt idx="4061">
                        <c:v>2.3196699999999999</c:v>
                      </c:pt>
                      <c:pt idx="4062">
                        <c:v>2.31935</c:v>
                      </c:pt>
                      <c:pt idx="4063">
                        <c:v>2.3203299999999998</c:v>
                      </c:pt>
                      <c:pt idx="4064">
                        <c:v>2.32226</c:v>
                      </c:pt>
                      <c:pt idx="4065">
                        <c:v>2.3247499999999999</c:v>
                      </c:pt>
                      <c:pt idx="4066">
                        <c:v>2.32741</c:v>
                      </c:pt>
                      <c:pt idx="4067">
                        <c:v>2.3298899999999998</c:v>
                      </c:pt>
                      <c:pt idx="4068">
                        <c:v>2.3319100000000001</c:v>
                      </c:pt>
                      <c:pt idx="4069">
                        <c:v>2.3332700000000002</c:v>
                      </c:pt>
                      <c:pt idx="4070">
                        <c:v>2.3338199999999998</c:v>
                      </c:pt>
                      <c:pt idx="4071">
                        <c:v>2.3335300000000001</c:v>
                      </c:pt>
                      <c:pt idx="4072">
                        <c:v>2.3323800000000001</c:v>
                      </c:pt>
                      <c:pt idx="4073">
                        <c:v>2.3304200000000002</c:v>
                      </c:pt>
                      <c:pt idx="4074">
                        <c:v>2.3277100000000002</c:v>
                      </c:pt>
                      <c:pt idx="4075">
                        <c:v>2.3243299999999998</c:v>
                      </c:pt>
                      <c:pt idx="4076">
                        <c:v>2.3203499999999999</c:v>
                      </c:pt>
                      <c:pt idx="4077">
                        <c:v>2.3158400000000001</c:v>
                      </c:pt>
                      <c:pt idx="4078">
                        <c:v>2.3108200000000001</c:v>
                      </c:pt>
                      <c:pt idx="4079">
                        <c:v>2.3052999999999999</c:v>
                      </c:pt>
                      <c:pt idx="4080">
                        <c:v>2.29922</c:v>
                      </c:pt>
                      <c:pt idx="4081">
                        <c:v>2.29236</c:v>
                      </c:pt>
                      <c:pt idx="4082">
                        <c:v>2.2843</c:v>
                      </c:pt>
                      <c:pt idx="4083">
                        <c:v>2.2742599999999999</c:v>
                      </c:pt>
                      <c:pt idx="4084">
                        <c:v>2.2609900000000001</c:v>
                      </c:pt>
                      <c:pt idx="4085">
                        <c:v>2.2426499999999998</c:v>
                      </c:pt>
                      <c:pt idx="4086">
                        <c:v>2.21678</c:v>
                      </c:pt>
                      <c:pt idx="4087">
                        <c:v>2.1803400000000002</c:v>
                      </c:pt>
                      <c:pt idx="4088">
                        <c:v>2.1299100000000002</c:v>
                      </c:pt>
                      <c:pt idx="4089">
                        <c:v>2.0620500000000002</c:v>
                      </c:pt>
                      <c:pt idx="4090">
                        <c:v>1.9738500000000001</c:v>
                      </c:pt>
                      <c:pt idx="4091">
                        <c:v>1.8634500000000001</c:v>
                      </c:pt>
                      <c:pt idx="4092">
                        <c:v>1.7306699999999999</c:v>
                      </c:pt>
                      <c:pt idx="4093">
                        <c:v>1.57731</c:v>
                      </c:pt>
                      <c:pt idx="4094">
                        <c:v>1.4073199999999999</c:v>
                      </c:pt>
                      <c:pt idx="4095">
                        <c:v>1.22651</c:v>
                      </c:pt>
                    </c:numCache>
                  </c:numRef>
                </c:yVal>
                <c:smooth val="0"/>
                <c:extLst xmlns:c15="http://schemas.microsoft.com/office/drawing/2012/chart">
                  <c:ext xmlns:c16="http://schemas.microsoft.com/office/drawing/2014/chart" uri="{C3380CC4-5D6E-409C-BE32-E72D297353CC}">
                    <c16:uniqueId val="{00000005-6D2D-45B8-BA73-AF02B45D60CD}"/>
                  </c:ext>
                </c:extLst>
              </c15:ser>
            </c15:filteredScatterSeries>
            <c15:filteredScatterSeries>
              <c15:ser>
                <c:idx val="1"/>
                <c:order val="4"/>
                <c:tx>
                  <c:v>50</c:v>
                </c:tx>
                <c:spPr>
                  <a:ln w="19050" cap="rnd">
                    <a:solidFill>
                      <a:srgbClr val="00FFFF"/>
                    </a:solidFill>
                    <a:round/>
                  </a:ln>
                  <a:effectLst/>
                </c:spPr>
                <c:marker>
                  <c:symbol val="none"/>
                </c:marker>
                <c:xVal>
                  <c:numRef>
                    <c:extLst xmlns:c15="http://schemas.microsoft.com/office/drawing/2012/chart">
                      <c:ext xmlns:c15="http://schemas.microsoft.com/office/drawing/2012/chart" uri="{02D57815-91ED-43cb-92C2-25804820EDAC}">
                        <c15:formulaRef>
                          <c15:sqref>'TOAFluxvsFreq (2)'!$A$3:$A$4098</c15:sqref>
                        </c15:formulaRef>
                      </c:ext>
                    </c:extLst>
                    <c:numCache>
                      <c:formatCode>0.00E+00</c:formatCode>
                      <c:ptCount val="4096"/>
                      <c:pt idx="0">
                        <c:v>0.61047600000000002</c:v>
                      </c:pt>
                      <c:pt idx="1">
                        <c:v>1.22095</c:v>
                      </c:pt>
                      <c:pt idx="2">
                        <c:v>1.8314299999999999</c:v>
                      </c:pt>
                      <c:pt idx="3">
                        <c:v>2.4419</c:v>
                      </c:pt>
                      <c:pt idx="4">
                        <c:v>3.0523799999999999</c:v>
                      </c:pt>
                      <c:pt idx="5">
                        <c:v>3.6628599999999998</c:v>
                      </c:pt>
                      <c:pt idx="6">
                        <c:v>4.2733299999999996</c:v>
                      </c:pt>
                      <c:pt idx="7">
                        <c:v>4.8838100000000004</c:v>
                      </c:pt>
                      <c:pt idx="8">
                        <c:v>5.4942900000000003</c:v>
                      </c:pt>
                      <c:pt idx="9">
                        <c:v>6.1047599999999997</c:v>
                      </c:pt>
                      <c:pt idx="10">
                        <c:v>6.7152399999999997</c:v>
                      </c:pt>
                      <c:pt idx="11">
                        <c:v>7.3257099999999999</c:v>
                      </c:pt>
                      <c:pt idx="12">
                        <c:v>7.9361899999999999</c:v>
                      </c:pt>
                      <c:pt idx="13">
                        <c:v>8.5466700000000007</c:v>
                      </c:pt>
                      <c:pt idx="14">
                        <c:v>9.1571400000000001</c:v>
                      </c:pt>
                      <c:pt idx="15">
                        <c:v>9.7676200000000009</c:v>
                      </c:pt>
                      <c:pt idx="16">
                        <c:v>10.3781</c:v>
                      </c:pt>
                      <c:pt idx="17">
                        <c:v>10.9886</c:v>
                      </c:pt>
                      <c:pt idx="18">
                        <c:v>11.599</c:v>
                      </c:pt>
                      <c:pt idx="19">
                        <c:v>12.2095</c:v>
                      </c:pt>
                      <c:pt idx="20">
                        <c:v>12.82</c:v>
                      </c:pt>
                      <c:pt idx="21">
                        <c:v>13.4305</c:v>
                      </c:pt>
                      <c:pt idx="22">
                        <c:v>14.041</c:v>
                      </c:pt>
                      <c:pt idx="23">
                        <c:v>14.651400000000001</c:v>
                      </c:pt>
                      <c:pt idx="24">
                        <c:v>15.261900000000001</c:v>
                      </c:pt>
                      <c:pt idx="25">
                        <c:v>15.872400000000001</c:v>
                      </c:pt>
                      <c:pt idx="26">
                        <c:v>16.482900000000001</c:v>
                      </c:pt>
                      <c:pt idx="27">
                        <c:v>17.093299999999999</c:v>
                      </c:pt>
                      <c:pt idx="28">
                        <c:v>17.703800000000001</c:v>
                      </c:pt>
                      <c:pt idx="29">
                        <c:v>18.314299999999999</c:v>
                      </c:pt>
                      <c:pt idx="30">
                        <c:v>18.924800000000001</c:v>
                      </c:pt>
                      <c:pt idx="31">
                        <c:v>19.5352</c:v>
                      </c:pt>
                      <c:pt idx="32">
                        <c:v>20.145700000000001</c:v>
                      </c:pt>
                      <c:pt idx="33">
                        <c:v>20.7562</c:v>
                      </c:pt>
                      <c:pt idx="34">
                        <c:v>21.366700000000002</c:v>
                      </c:pt>
                      <c:pt idx="35">
                        <c:v>21.9771</c:v>
                      </c:pt>
                      <c:pt idx="36">
                        <c:v>22.587599999999998</c:v>
                      </c:pt>
                      <c:pt idx="37">
                        <c:v>23.1981</c:v>
                      </c:pt>
                      <c:pt idx="38">
                        <c:v>23.808599999999998</c:v>
                      </c:pt>
                      <c:pt idx="39">
                        <c:v>24.419</c:v>
                      </c:pt>
                      <c:pt idx="40">
                        <c:v>25.029499999999999</c:v>
                      </c:pt>
                      <c:pt idx="41">
                        <c:v>25.64</c:v>
                      </c:pt>
                      <c:pt idx="42">
                        <c:v>26.250499999999999</c:v>
                      </c:pt>
                      <c:pt idx="43">
                        <c:v>26.861000000000001</c:v>
                      </c:pt>
                      <c:pt idx="44">
                        <c:v>27.471399999999999</c:v>
                      </c:pt>
                      <c:pt idx="45">
                        <c:v>28.081900000000001</c:v>
                      </c:pt>
                      <c:pt idx="46">
                        <c:v>28.692399999999999</c:v>
                      </c:pt>
                      <c:pt idx="47">
                        <c:v>29.302900000000001</c:v>
                      </c:pt>
                      <c:pt idx="48">
                        <c:v>29.9133</c:v>
                      </c:pt>
                      <c:pt idx="49">
                        <c:v>30.523800000000001</c:v>
                      </c:pt>
                      <c:pt idx="50">
                        <c:v>31.1343</c:v>
                      </c:pt>
                      <c:pt idx="51">
                        <c:v>31.744800000000001</c:v>
                      </c:pt>
                      <c:pt idx="52">
                        <c:v>32.355200000000004</c:v>
                      </c:pt>
                      <c:pt idx="53">
                        <c:v>32.965699999999998</c:v>
                      </c:pt>
                      <c:pt idx="54">
                        <c:v>33.5762</c:v>
                      </c:pt>
                      <c:pt idx="55">
                        <c:v>34.186700000000002</c:v>
                      </c:pt>
                      <c:pt idx="56">
                        <c:v>34.7971</c:v>
                      </c:pt>
                      <c:pt idx="57">
                        <c:v>35.407600000000002</c:v>
                      </c:pt>
                      <c:pt idx="58">
                        <c:v>36.018099999999997</c:v>
                      </c:pt>
                      <c:pt idx="59">
                        <c:v>36.628599999999999</c:v>
                      </c:pt>
                      <c:pt idx="60">
                        <c:v>37.238999999999997</c:v>
                      </c:pt>
                      <c:pt idx="61">
                        <c:v>37.849499999999999</c:v>
                      </c:pt>
                      <c:pt idx="62">
                        <c:v>38.46</c:v>
                      </c:pt>
                      <c:pt idx="63">
                        <c:v>39.070500000000003</c:v>
                      </c:pt>
                      <c:pt idx="64">
                        <c:v>39.680999999999997</c:v>
                      </c:pt>
                      <c:pt idx="65">
                        <c:v>40.291400000000003</c:v>
                      </c:pt>
                      <c:pt idx="66">
                        <c:v>40.901899999999998</c:v>
                      </c:pt>
                      <c:pt idx="67">
                        <c:v>41.5124</c:v>
                      </c:pt>
                      <c:pt idx="68">
                        <c:v>42.122900000000001</c:v>
                      </c:pt>
                      <c:pt idx="69">
                        <c:v>42.7333</c:v>
                      </c:pt>
                      <c:pt idx="70">
                        <c:v>43.343800000000002</c:v>
                      </c:pt>
                      <c:pt idx="71">
                        <c:v>43.954300000000003</c:v>
                      </c:pt>
                      <c:pt idx="72">
                        <c:v>44.564799999999998</c:v>
                      </c:pt>
                      <c:pt idx="73">
                        <c:v>45.175199999999997</c:v>
                      </c:pt>
                      <c:pt idx="74">
                        <c:v>45.785699999999999</c:v>
                      </c:pt>
                      <c:pt idx="75">
                        <c:v>46.3962</c:v>
                      </c:pt>
                      <c:pt idx="76">
                        <c:v>47.006700000000002</c:v>
                      </c:pt>
                      <c:pt idx="77">
                        <c:v>47.617100000000001</c:v>
                      </c:pt>
                      <c:pt idx="78">
                        <c:v>48.227600000000002</c:v>
                      </c:pt>
                      <c:pt idx="79">
                        <c:v>48.838099999999997</c:v>
                      </c:pt>
                      <c:pt idx="80">
                        <c:v>49.448599999999999</c:v>
                      </c:pt>
                      <c:pt idx="81">
                        <c:v>50.058999999999997</c:v>
                      </c:pt>
                      <c:pt idx="82">
                        <c:v>50.669499999999999</c:v>
                      </c:pt>
                      <c:pt idx="83">
                        <c:v>51.28</c:v>
                      </c:pt>
                      <c:pt idx="84">
                        <c:v>51.890500000000003</c:v>
                      </c:pt>
                      <c:pt idx="85">
                        <c:v>52.500999999999998</c:v>
                      </c:pt>
                      <c:pt idx="86">
                        <c:v>53.111400000000003</c:v>
                      </c:pt>
                      <c:pt idx="87">
                        <c:v>53.721899999999998</c:v>
                      </c:pt>
                      <c:pt idx="88">
                        <c:v>54.3324</c:v>
                      </c:pt>
                      <c:pt idx="89">
                        <c:v>54.942900000000002</c:v>
                      </c:pt>
                      <c:pt idx="90">
                        <c:v>55.5533</c:v>
                      </c:pt>
                      <c:pt idx="91">
                        <c:v>56.163800000000002</c:v>
                      </c:pt>
                      <c:pt idx="92">
                        <c:v>56.774299999999997</c:v>
                      </c:pt>
                      <c:pt idx="93">
                        <c:v>57.384799999999998</c:v>
                      </c:pt>
                      <c:pt idx="94">
                        <c:v>57.995199999999997</c:v>
                      </c:pt>
                      <c:pt idx="95">
                        <c:v>58.605699999999999</c:v>
                      </c:pt>
                      <c:pt idx="96">
                        <c:v>59.216200000000001</c:v>
                      </c:pt>
                      <c:pt idx="97">
                        <c:v>59.826700000000002</c:v>
                      </c:pt>
                      <c:pt idx="98">
                        <c:v>60.437100000000001</c:v>
                      </c:pt>
                      <c:pt idx="99">
                        <c:v>61.047600000000003</c:v>
                      </c:pt>
                      <c:pt idx="100">
                        <c:v>61.658099999999997</c:v>
                      </c:pt>
                      <c:pt idx="101">
                        <c:v>62.268599999999999</c:v>
                      </c:pt>
                      <c:pt idx="102">
                        <c:v>62.878999999999998</c:v>
                      </c:pt>
                      <c:pt idx="103">
                        <c:v>63.4895</c:v>
                      </c:pt>
                      <c:pt idx="104">
                        <c:v>64.099999999999994</c:v>
                      </c:pt>
                      <c:pt idx="105">
                        <c:v>64.710499999999996</c:v>
                      </c:pt>
                      <c:pt idx="106">
                        <c:v>65.320999999999998</c:v>
                      </c:pt>
                      <c:pt idx="107">
                        <c:v>65.931399999999996</c:v>
                      </c:pt>
                      <c:pt idx="108">
                        <c:v>66.541899999999998</c:v>
                      </c:pt>
                      <c:pt idx="109">
                        <c:v>67.1524</c:v>
                      </c:pt>
                      <c:pt idx="110">
                        <c:v>67.762900000000002</c:v>
                      </c:pt>
                      <c:pt idx="111">
                        <c:v>68.3733</c:v>
                      </c:pt>
                      <c:pt idx="112">
                        <c:v>68.983800000000002</c:v>
                      </c:pt>
                      <c:pt idx="113">
                        <c:v>69.594300000000004</c:v>
                      </c:pt>
                      <c:pt idx="114">
                        <c:v>70.204800000000006</c:v>
                      </c:pt>
                      <c:pt idx="115">
                        <c:v>70.815200000000004</c:v>
                      </c:pt>
                      <c:pt idx="116">
                        <c:v>71.425700000000006</c:v>
                      </c:pt>
                      <c:pt idx="117">
                        <c:v>72.036199999999994</c:v>
                      </c:pt>
                      <c:pt idx="118">
                        <c:v>72.646699999999996</c:v>
                      </c:pt>
                      <c:pt idx="119">
                        <c:v>73.257099999999994</c:v>
                      </c:pt>
                      <c:pt idx="120">
                        <c:v>73.867599999999996</c:v>
                      </c:pt>
                      <c:pt idx="121">
                        <c:v>74.478099999999998</c:v>
                      </c:pt>
                      <c:pt idx="122">
                        <c:v>75.0886</c:v>
                      </c:pt>
                      <c:pt idx="123">
                        <c:v>75.698999999999998</c:v>
                      </c:pt>
                      <c:pt idx="124">
                        <c:v>76.3095</c:v>
                      </c:pt>
                      <c:pt idx="125">
                        <c:v>76.92</c:v>
                      </c:pt>
                      <c:pt idx="126">
                        <c:v>77.530500000000004</c:v>
                      </c:pt>
                      <c:pt idx="127">
                        <c:v>78.141000000000005</c:v>
                      </c:pt>
                      <c:pt idx="128">
                        <c:v>78.751400000000004</c:v>
                      </c:pt>
                      <c:pt idx="129">
                        <c:v>79.361900000000006</c:v>
                      </c:pt>
                      <c:pt idx="130">
                        <c:v>79.972399999999993</c:v>
                      </c:pt>
                      <c:pt idx="131">
                        <c:v>80.582899999999995</c:v>
                      </c:pt>
                      <c:pt idx="132">
                        <c:v>81.193299999999994</c:v>
                      </c:pt>
                      <c:pt idx="133">
                        <c:v>81.803799999999995</c:v>
                      </c:pt>
                      <c:pt idx="134">
                        <c:v>82.414299999999997</c:v>
                      </c:pt>
                      <c:pt idx="135">
                        <c:v>83.024799999999999</c:v>
                      </c:pt>
                      <c:pt idx="136">
                        <c:v>83.635199999999998</c:v>
                      </c:pt>
                      <c:pt idx="137">
                        <c:v>84.245699999999999</c:v>
                      </c:pt>
                      <c:pt idx="138">
                        <c:v>84.856200000000001</c:v>
                      </c:pt>
                      <c:pt idx="139">
                        <c:v>85.466700000000003</c:v>
                      </c:pt>
                      <c:pt idx="140">
                        <c:v>86.077100000000002</c:v>
                      </c:pt>
                      <c:pt idx="141">
                        <c:v>86.687600000000003</c:v>
                      </c:pt>
                      <c:pt idx="142">
                        <c:v>87.298100000000005</c:v>
                      </c:pt>
                      <c:pt idx="143">
                        <c:v>87.908600000000007</c:v>
                      </c:pt>
                      <c:pt idx="144">
                        <c:v>88.519000000000005</c:v>
                      </c:pt>
                      <c:pt idx="145">
                        <c:v>89.129499999999993</c:v>
                      </c:pt>
                      <c:pt idx="146">
                        <c:v>89.74</c:v>
                      </c:pt>
                      <c:pt idx="147">
                        <c:v>90.350499999999997</c:v>
                      </c:pt>
                      <c:pt idx="148">
                        <c:v>90.960999999999999</c:v>
                      </c:pt>
                      <c:pt idx="149">
                        <c:v>91.571399999999997</c:v>
                      </c:pt>
                      <c:pt idx="150">
                        <c:v>92.181899999999999</c:v>
                      </c:pt>
                      <c:pt idx="151">
                        <c:v>92.792400000000001</c:v>
                      </c:pt>
                      <c:pt idx="152">
                        <c:v>93.402900000000002</c:v>
                      </c:pt>
                      <c:pt idx="153">
                        <c:v>94.013300000000001</c:v>
                      </c:pt>
                      <c:pt idx="154">
                        <c:v>94.623800000000003</c:v>
                      </c:pt>
                      <c:pt idx="155">
                        <c:v>95.234300000000005</c:v>
                      </c:pt>
                      <c:pt idx="156">
                        <c:v>95.844800000000006</c:v>
                      </c:pt>
                      <c:pt idx="157">
                        <c:v>96.455200000000005</c:v>
                      </c:pt>
                      <c:pt idx="158">
                        <c:v>97.065700000000007</c:v>
                      </c:pt>
                      <c:pt idx="159">
                        <c:v>97.676199999999994</c:v>
                      </c:pt>
                      <c:pt idx="160">
                        <c:v>98.286699999999996</c:v>
                      </c:pt>
                      <c:pt idx="161">
                        <c:v>98.897099999999995</c:v>
                      </c:pt>
                      <c:pt idx="162">
                        <c:v>99.507599999999996</c:v>
                      </c:pt>
                      <c:pt idx="163">
                        <c:v>100.11799999999999</c:v>
                      </c:pt>
                      <c:pt idx="164">
                        <c:v>100.729</c:v>
                      </c:pt>
                      <c:pt idx="165">
                        <c:v>101.339</c:v>
                      </c:pt>
                      <c:pt idx="166">
                        <c:v>101.95</c:v>
                      </c:pt>
                      <c:pt idx="167">
                        <c:v>102.56</c:v>
                      </c:pt>
                      <c:pt idx="168">
                        <c:v>103.17</c:v>
                      </c:pt>
                      <c:pt idx="169">
                        <c:v>103.78100000000001</c:v>
                      </c:pt>
                      <c:pt idx="170">
                        <c:v>104.39100000000001</c:v>
                      </c:pt>
                      <c:pt idx="171">
                        <c:v>105.002</c:v>
                      </c:pt>
                      <c:pt idx="172">
                        <c:v>105.61199999999999</c:v>
                      </c:pt>
                      <c:pt idx="173">
                        <c:v>106.223</c:v>
                      </c:pt>
                      <c:pt idx="174">
                        <c:v>106.833</c:v>
                      </c:pt>
                      <c:pt idx="175">
                        <c:v>107.444</c:v>
                      </c:pt>
                      <c:pt idx="176">
                        <c:v>108.054</c:v>
                      </c:pt>
                      <c:pt idx="177">
                        <c:v>108.66500000000001</c:v>
                      </c:pt>
                      <c:pt idx="178">
                        <c:v>109.27500000000001</c:v>
                      </c:pt>
                      <c:pt idx="179">
                        <c:v>109.886</c:v>
                      </c:pt>
                      <c:pt idx="180">
                        <c:v>110.496</c:v>
                      </c:pt>
                      <c:pt idx="181">
                        <c:v>111.107</c:v>
                      </c:pt>
                      <c:pt idx="182">
                        <c:v>111.717</c:v>
                      </c:pt>
                      <c:pt idx="183">
                        <c:v>112.328</c:v>
                      </c:pt>
                      <c:pt idx="184">
                        <c:v>112.938</c:v>
                      </c:pt>
                      <c:pt idx="185">
                        <c:v>113.54900000000001</c:v>
                      </c:pt>
                      <c:pt idx="186">
                        <c:v>114.15900000000001</c:v>
                      </c:pt>
                      <c:pt idx="187">
                        <c:v>114.77</c:v>
                      </c:pt>
                      <c:pt idx="188">
                        <c:v>115.38</c:v>
                      </c:pt>
                      <c:pt idx="189">
                        <c:v>115.99</c:v>
                      </c:pt>
                      <c:pt idx="190">
                        <c:v>116.601</c:v>
                      </c:pt>
                      <c:pt idx="191">
                        <c:v>117.211</c:v>
                      </c:pt>
                      <c:pt idx="192">
                        <c:v>117.822</c:v>
                      </c:pt>
                      <c:pt idx="193">
                        <c:v>118.432</c:v>
                      </c:pt>
                      <c:pt idx="194">
                        <c:v>119.04300000000001</c:v>
                      </c:pt>
                      <c:pt idx="195">
                        <c:v>119.65300000000001</c:v>
                      </c:pt>
                      <c:pt idx="196">
                        <c:v>120.264</c:v>
                      </c:pt>
                      <c:pt idx="197">
                        <c:v>120.874</c:v>
                      </c:pt>
                      <c:pt idx="198">
                        <c:v>121.485</c:v>
                      </c:pt>
                      <c:pt idx="199">
                        <c:v>122.095</c:v>
                      </c:pt>
                      <c:pt idx="200">
                        <c:v>122.706</c:v>
                      </c:pt>
                      <c:pt idx="201">
                        <c:v>123.316</c:v>
                      </c:pt>
                      <c:pt idx="202">
                        <c:v>123.92700000000001</c:v>
                      </c:pt>
                      <c:pt idx="203">
                        <c:v>124.53700000000001</c:v>
                      </c:pt>
                      <c:pt idx="204">
                        <c:v>125.148</c:v>
                      </c:pt>
                      <c:pt idx="205">
                        <c:v>125.758</c:v>
                      </c:pt>
                      <c:pt idx="206">
                        <c:v>126.369</c:v>
                      </c:pt>
                      <c:pt idx="207">
                        <c:v>126.979</c:v>
                      </c:pt>
                      <c:pt idx="208">
                        <c:v>127.59</c:v>
                      </c:pt>
                      <c:pt idx="209">
                        <c:v>128.19999999999999</c:v>
                      </c:pt>
                      <c:pt idx="210">
                        <c:v>128.81</c:v>
                      </c:pt>
                      <c:pt idx="211">
                        <c:v>129.42099999999999</c:v>
                      </c:pt>
                      <c:pt idx="212">
                        <c:v>130.03100000000001</c:v>
                      </c:pt>
                      <c:pt idx="213">
                        <c:v>130.642</c:v>
                      </c:pt>
                      <c:pt idx="214">
                        <c:v>131.25200000000001</c:v>
                      </c:pt>
                      <c:pt idx="215">
                        <c:v>131.863</c:v>
                      </c:pt>
                      <c:pt idx="216">
                        <c:v>132.47300000000001</c:v>
                      </c:pt>
                      <c:pt idx="217">
                        <c:v>133.084</c:v>
                      </c:pt>
                      <c:pt idx="218">
                        <c:v>133.69399999999999</c:v>
                      </c:pt>
                      <c:pt idx="219">
                        <c:v>134.30500000000001</c:v>
                      </c:pt>
                      <c:pt idx="220">
                        <c:v>134.91499999999999</c:v>
                      </c:pt>
                      <c:pt idx="221">
                        <c:v>135.52600000000001</c:v>
                      </c:pt>
                      <c:pt idx="222">
                        <c:v>136.136</c:v>
                      </c:pt>
                      <c:pt idx="223">
                        <c:v>136.74700000000001</c:v>
                      </c:pt>
                      <c:pt idx="224">
                        <c:v>137.357</c:v>
                      </c:pt>
                      <c:pt idx="225">
                        <c:v>137.96799999999999</c:v>
                      </c:pt>
                      <c:pt idx="226">
                        <c:v>138.578</c:v>
                      </c:pt>
                      <c:pt idx="227">
                        <c:v>139.18899999999999</c:v>
                      </c:pt>
                      <c:pt idx="228">
                        <c:v>139.79900000000001</c:v>
                      </c:pt>
                      <c:pt idx="229">
                        <c:v>140.41</c:v>
                      </c:pt>
                      <c:pt idx="230">
                        <c:v>141.02000000000001</c:v>
                      </c:pt>
                      <c:pt idx="231">
                        <c:v>141.63</c:v>
                      </c:pt>
                      <c:pt idx="232">
                        <c:v>142.24100000000001</c:v>
                      </c:pt>
                      <c:pt idx="233">
                        <c:v>142.851</c:v>
                      </c:pt>
                      <c:pt idx="234">
                        <c:v>143.46199999999999</c:v>
                      </c:pt>
                      <c:pt idx="235">
                        <c:v>144.072</c:v>
                      </c:pt>
                      <c:pt idx="236">
                        <c:v>144.68299999999999</c:v>
                      </c:pt>
                      <c:pt idx="237">
                        <c:v>145.29300000000001</c:v>
                      </c:pt>
                      <c:pt idx="238">
                        <c:v>145.904</c:v>
                      </c:pt>
                      <c:pt idx="239">
                        <c:v>146.51400000000001</c:v>
                      </c:pt>
                      <c:pt idx="240">
                        <c:v>147.125</c:v>
                      </c:pt>
                      <c:pt idx="241">
                        <c:v>147.73500000000001</c:v>
                      </c:pt>
                      <c:pt idx="242">
                        <c:v>148.346</c:v>
                      </c:pt>
                      <c:pt idx="243">
                        <c:v>148.95599999999999</c:v>
                      </c:pt>
                      <c:pt idx="244">
                        <c:v>149.56700000000001</c:v>
                      </c:pt>
                      <c:pt idx="245">
                        <c:v>150.17699999999999</c:v>
                      </c:pt>
                      <c:pt idx="246">
                        <c:v>150.78800000000001</c:v>
                      </c:pt>
                      <c:pt idx="247">
                        <c:v>151.398</c:v>
                      </c:pt>
                      <c:pt idx="248">
                        <c:v>152.00899999999999</c:v>
                      </c:pt>
                      <c:pt idx="249">
                        <c:v>152.619</c:v>
                      </c:pt>
                      <c:pt idx="250">
                        <c:v>153.22999999999999</c:v>
                      </c:pt>
                      <c:pt idx="251">
                        <c:v>153.84</c:v>
                      </c:pt>
                      <c:pt idx="252">
                        <c:v>154.44999999999999</c:v>
                      </c:pt>
                      <c:pt idx="253">
                        <c:v>155.06100000000001</c:v>
                      </c:pt>
                      <c:pt idx="254">
                        <c:v>155.67099999999999</c:v>
                      </c:pt>
                      <c:pt idx="255">
                        <c:v>156.28200000000001</c:v>
                      </c:pt>
                      <c:pt idx="256">
                        <c:v>156.892</c:v>
                      </c:pt>
                      <c:pt idx="257">
                        <c:v>157.50299999999999</c:v>
                      </c:pt>
                      <c:pt idx="258">
                        <c:v>158.113</c:v>
                      </c:pt>
                      <c:pt idx="259">
                        <c:v>158.72399999999999</c:v>
                      </c:pt>
                      <c:pt idx="260">
                        <c:v>159.334</c:v>
                      </c:pt>
                      <c:pt idx="261">
                        <c:v>159.94499999999999</c:v>
                      </c:pt>
                      <c:pt idx="262">
                        <c:v>160.55500000000001</c:v>
                      </c:pt>
                      <c:pt idx="263">
                        <c:v>161.166</c:v>
                      </c:pt>
                      <c:pt idx="264">
                        <c:v>161.77600000000001</c:v>
                      </c:pt>
                      <c:pt idx="265">
                        <c:v>162.387</c:v>
                      </c:pt>
                      <c:pt idx="266">
                        <c:v>162.99700000000001</c:v>
                      </c:pt>
                      <c:pt idx="267">
                        <c:v>163.608</c:v>
                      </c:pt>
                      <c:pt idx="268">
                        <c:v>164.21799999999999</c:v>
                      </c:pt>
                      <c:pt idx="269">
                        <c:v>164.82900000000001</c:v>
                      </c:pt>
                      <c:pt idx="270">
                        <c:v>165.43899999999999</c:v>
                      </c:pt>
                      <c:pt idx="271">
                        <c:v>166.05</c:v>
                      </c:pt>
                      <c:pt idx="272">
                        <c:v>166.66</c:v>
                      </c:pt>
                      <c:pt idx="273">
                        <c:v>167.27</c:v>
                      </c:pt>
                      <c:pt idx="274">
                        <c:v>167.881</c:v>
                      </c:pt>
                      <c:pt idx="275">
                        <c:v>168.49100000000001</c:v>
                      </c:pt>
                      <c:pt idx="276">
                        <c:v>169.102</c:v>
                      </c:pt>
                      <c:pt idx="277">
                        <c:v>169.71199999999999</c:v>
                      </c:pt>
                      <c:pt idx="278">
                        <c:v>170.32300000000001</c:v>
                      </c:pt>
                      <c:pt idx="279">
                        <c:v>170.93299999999999</c:v>
                      </c:pt>
                      <c:pt idx="280">
                        <c:v>171.54400000000001</c:v>
                      </c:pt>
                      <c:pt idx="281">
                        <c:v>172.154</c:v>
                      </c:pt>
                      <c:pt idx="282">
                        <c:v>172.76499999999999</c:v>
                      </c:pt>
                      <c:pt idx="283">
                        <c:v>173.375</c:v>
                      </c:pt>
                      <c:pt idx="284">
                        <c:v>173.98599999999999</c:v>
                      </c:pt>
                      <c:pt idx="285">
                        <c:v>174.596</c:v>
                      </c:pt>
                      <c:pt idx="286">
                        <c:v>175.20699999999999</c:v>
                      </c:pt>
                      <c:pt idx="287">
                        <c:v>175.81700000000001</c:v>
                      </c:pt>
                      <c:pt idx="288">
                        <c:v>176.428</c:v>
                      </c:pt>
                      <c:pt idx="289">
                        <c:v>177.03800000000001</c:v>
                      </c:pt>
                      <c:pt idx="290">
                        <c:v>177.649</c:v>
                      </c:pt>
                      <c:pt idx="291">
                        <c:v>178.25899999999999</c:v>
                      </c:pt>
                      <c:pt idx="292">
                        <c:v>178.87</c:v>
                      </c:pt>
                      <c:pt idx="293">
                        <c:v>179.48</c:v>
                      </c:pt>
                      <c:pt idx="294">
                        <c:v>180.09</c:v>
                      </c:pt>
                      <c:pt idx="295">
                        <c:v>180.70099999999999</c:v>
                      </c:pt>
                      <c:pt idx="296">
                        <c:v>181.31100000000001</c:v>
                      </c:pt>
                      <c:pt idx="297">
                        <c:v>181.922</c:v>
                      </c:pt>
                      <c:pt idx="298">
                        <c:v>182.53200000000001</c:v>
                      </c:pt>
                      <c:pt idx="299">
                        <c:v>183.143</c:v>
                      </c:pt>
                      <c:pt idx="300">
                        <c:v>183.75299999999999</c:v>
                      </c:pt>
                      <c:pt idx="301">
                        <c:v>184.364</c:v>
                      </c:pt>
                      <c:pt idx="302">
                        <c:v>184.97399999999999</c:v>
                      </c:pt>
                      <c:pt idx="303">
                        <c:v>185.58500000000001</c:v>
                      </c:pt>
                      <c:pt idx="304">
                        <c:v>186.19499999999999</c:v>
                      </c:pt>
                      <c:pt idx="305">
                        <c:v>186.80600000000001</c:v>
                      </c:pt>
                      <c:pt idx="306">
                        <c:v>187.416</c:v>
                      </c:pt>
                      <c:pt idx="307">
                        <c:v>188.02699999999999</c:v>
                      </c:pt>
                      <c:pt idx="308">
                        <c:v>188.637</c:v>
                      </c:pt>
                      <c:pt idx="309">
                        <c:v>189.24799999999999</c:v>
                      </c:pt>
                      <c:pt idx="310">
                        <c:v>189.858</c:v>
                      </c:pt>
                      <c:pt idx="311">
                        <c:v>190.46899999999999</c:v>
                      </c:pt>
                      <c:pt idx="312">
                        <c:v>191.07900000000001</c:v>
                      </c:pt>
                      <c:pt idx="313">
                        <c:v>191.69</c:v>
                      </c:pt>
                      <c:pt idx="314">
                        <c:v>192.3</c:v>
                      </c:pt>
                      <c:pt idx="315">
                        <c:v>192.91</c:v>
                      </c:pt>
                      <c:pt idx="316">
                        <c:v>193.52099999999999</c:v>
                      </c:pt>
                      <c:pt idx="317">
                        <c:v>194.131</c:v>
                      </c:pt>
                      <c:pt idx="318">
                        <c:v>194.74199999999999</c:v>
                      </c:pt>
                      <c:pt idx="319">
                        <c:v>195.352</c:v>
                      </c:pt>
                      <c:pt idx="320">
                        <c:v>195.96299999999999</c:v>
                      </c:pt>
                      <c:pt idx="321">
                        <c:v>196.57300000000001</c:v>
                      </c:pt>
                      <c:pt idx="322">
                        <c:v>197.184</c:v>
                      </c:pt>
                      <c:pt idx="323">
                        <c:v>197.79400000000001</c:v>
                      </c:pt>
                      <c:pt idx="324">
                        <c:v>198.405</c:v>
                      </c:pt>
                      <c:pt idx="325">
                        <c:v>199.01499999999999</c:v>
                      </c:pt>
                      <c:pt idx="326">
                        <c:v>199.626</c:v>
                      </c:pt>
                      <c:pt idx="327">
                        <c:v>200.23599999999999</c:v>
                      </c:pt>
                      <c:pt idx="328">
                        <c:v>200.84700000000001</c:v>
                      </c:pt>
                      <c:pt idx="329">
                        <c:v>201.45699999999999</c:v>
                      </c:pt>
                      <c:pt idx="330">
                        <c:v>202.06800000000001</c:v>
                      </c:pt>
                      <c:pt idx="331">
                        <c:v>202.678</c:v>
                      </c:pt>
                      <c:pt idx="332">
                        <c:v>203.28899999999999</c:v>
                      </c:pt>
                      <c:pt idx="333">
                        <c:v>203.899</c:v>
                      </c:pt>
                      <c:pt idx="334">
                        <c:v>204.51</c:v>
                      </c:pt>
                      <c:pt idx="335">
                        <c:v>205.12</c:v>
                      </c:pt>
                      <c:pt idx="336">
                        <c:v>205.73</c:v>
                      </c:pt>
                      <c:pt idx="337">
                        <c:v>206.34100000000001</c:v>
                      </c:pt>
                      <c:pt idx="338">
                        <c:v>206.95099999999999</c:v>
                      </c:pt>
                      <c:pt idx="339">
                        <c:v>207.56200000000001</c:v>
                      </c:pt>
                      <c:pt idx="340">
                        <c:v>208.172</c:v>
                      </c:pt>
                      <c:pt idx="341">
                        <c:v>208.78299999999999</c:v>
                      </c:pt>
                      <c:pt idx="342">
                        <c:v>209.393</c:v>
                      </c:pt>
                      <c:pt idx="343">
                        <c:v>210.00399999999999</c:v>
                      </c:pt>
                      <c:pt idx="344">
                        <c:v>210.614</c:v>
                      </c:pt>
                      <c:pt idx="345">
                        <c:v>211.22499999999999</c:v>
                      </c:pt>
                      <c:pt idx="346">
                        <c:v>211.83500000000001</c:v>
                      </c:pt>
                      <c:pt idx="347">
                        <c:v>212.446</c:v>
                      </c:pt>
                      <c:pt idx="348">
                        <c:v>213.05600000000001</c:v>
                      </c:pt>
                      <c:pt idx="349">
                        <c:v>213.667</c:v>
                      </c:pt>
                      <c:pt idx="350">
                        <c:v>214.27699999999999</c:v>
                      </c:pt>
                      <c:pt idx="351">
                        <c:v>214.88800000000001</c:v>
                      </c:pt>
                      <c:pt idx="352">
                        <c:v>215.49799999999999</c:v>
                      </c:pt>
                      <c:pt idx="353">
                        <c:v>216.10900000000001</c:v>
                      </c:pt>
                      <c:pt idx="354">
                        <c:v>216.71899999999999</c:v>
                      </c:pt>
                      <c:pt idx="355">
                        <c:v>217.33</c:v>
                      </c:pt>
                      <c:pt idx="356">
                        <c:v>217.94</c:v>
                      </c:pt>
                      <c:pt idx="357">
                        <c:v>218.55</c:v>
                      </c:pt>
                      <c:pt idx="358">
                        <c:v>219.161</c:v>
                      </c:pt>
                      <c:pt idx="359">
                        <c:v>219.77099999999999</c:v>
                      </c:pt>
                      <c:pt idx="360">
                        <c:v>220.38200000000001</c:v>
                      </c:pt>
                      <c:pt idx="361">
                        <c:v>220.99199999999999</c:v>
                      </c:pt>
                      <c:pt idx="362">
                        <c:v>221.60300000000001</c:v>
                      </c:pt>
                      <c:pt idx="363">
                        <c:v>222.21299999999999</c:v>
                      </c:pt>
                      <c:pt idx="364">
                        <c:v>222.82400000000001</c:v>
                      </c:pt>
                      <c:pt idx="365">
                        <c:v>223.434</c:v>
                      </c:pt>
                      <c:pt idx="366">
                        <c:v>224.04499999999999</c:v>
                      </c:pt>
                      <c:pt idx="367">
                        <c:v>224.655</c:v>
                      </c:pt>
                      <c:pt idx="368">
                        <c:v>225.26599999999999</c:v>
                      </c:pt>
                      <c:pt idx="369">
                        <c:v>225.876</c:v>
                      </c:pt>
                      <c:pt idx="370">
                        <c:v>226.48699999999999</c:v>
                      </c:pt>
                      <c:pt idx="371">
                        <c:v>227.09700000000001</c:v>
                      </c:pt>
                      <c:pt idx="372">
                        <c:v>227.708</c:v>
                      </c:pt>
                      <c:pt idx="373">
                        <c:v>228.31800000000001</c:v>
                      </c:pt>
                      <c:pt idx="374">
                        <c:v>228.929</c:v>
                      </c:pt>
                      <c:pt idx="375">
                        <c:v>229.53899999999999</c:v>
                      </c:pt>
                      <c:pt idx="376">
                        <c:v>230.15</c:v>
                      </c:pt>
                      <c:pt idx="377">
                        <c:v>230.76</c:v>
                      </c:pt>
                      <c:pt idx="378">
                        <c:v>231.37</c:v>
                      </c:pt>
                      <c:pt idx="379">
                        <c:v>231.98099999999999</c:v>
                      </c:pt>
                      <c:pt idx="380">
                        <c:v>232.59100000000001</c:v>
                      </c:pt>
                      <c:pt idx="381">
                        <c:v>233.202</c:v>
                      </c:pt>
                      <c:pt idx="382">
                        <c:v>233.81200000000001</c:v>
                      </c:pt>
                      <c:pt idx="383">
                        <c:v>234.423</c:v>
                      </c:pt>
                      <c:pt idx="384">
                        <c:v>235.03299999999999</c:v>
                      </c:pt>
                      <c:pt idx="385">
                        <c:v>235.64400000000001</c:v>
                      </c:pt>
                      <c:pt idx="386">
                        <c:v>236.25399999999999</c:v>
                      </c:pt>
                      <c:pt idx="387">
                        <c:v>236.86500000000001</c:v>
                      </c:pt>
                      <c:pt idx="388">
                        <c:v>237.47499999999999</c:v>
                      </c:pt>
                      <c:pt idx="389">
                        <c:v>238.08600000000001</c:v>
                      </c:pt>
                      <c:pt idx="390">
                        <c:v>238.696</c:v>
                      </c:pt>
                      <c:pt idx="391">
                        <c:v>239.30699999999999</c:v>
                      </c:pt>
                      <c:pt idx="392">
                        <c:v>239.917</c:v>
                      </c:pt>
                      <c:pt idx="393">
                        <c:v>240.52799999999999</c:v>
                      </c:pt>
                      <c:pt idx="394">
                        <c:v>241.13800000000001</c:v>
                      </c:pt>
                      <c:pt idx="395">
                        <c:v>241.749</c:v>
                      </c:pt>
                      <c:pt idx="396">
                        <c:v>242.35900000000001</c:v>
                      </c:pt>
                      <c:pt idx="397">
                        <c:v>242.97</c:v>
                      </c:pt>
                      <c:pt idx="398">
                        <c:v>243.58</c:v>
                      </c:pt>
                      <c:pt idx="399">
                        <c:v>244.19</c:v>
                      </c:pt>
                      <c:pt idx="400">
                        <c:v>244.80099999999999</c:v>
                      </c:pt>
                      <c:pt idx="401">
                        <c:v>245.411</c:v>
                      </c:pt>
                      <c:pt idx="402">
                        <c:v>246.02199999999999</c:v>
                      </c:pt>
                      <c:pt idx="403">
                        <c:v>246.63200000000001</c:v>
                      </c:pt>
                      <c:pt idx="404">
                        <c:v>247.24299999999999</c:v>
                      </c:pt>
                      <c:pt idx="405">
                        <c:v>247.85300000000001</c:v>
                      </c:pt>
                      <c:pt idx="406">
                        <c:v>248.464</c:v>
                      </c:pt>
                      <c:pt idx="407">
                        <c:v>249.07400000000001</c:v>
                      </c:pt>
                      <c:pt idx="408">
                        <c:v>249.685</c:v>
                      </c:pt>
                      <c:pt idx="409">
                        <c:v>250.29499999999999</c:v>
                      </c:pt>
                      <c:pt idx="410">
                        <c:v>250.90600000000001</c:v>
                      </c:pt>
                      <c:pt idx="411">
                        <c:v>251.51599999999999</c:v>
                      </c:pt>
                      <c:pt idx="412">
                        <c:v>252.12700000000001</c:v>
                      </c:pt>
                      <c:pt idx="413">
                        <c:v>252.73699999999999</c:v>
                      </c:pt>
                      <c:pt idx="414">
                        <c:v>253.34800000000001</c:v>
                      </c:pt>
                      <c:pt idx="415">
                        <c:v>253.958</c:v>
                      </c:pt>
                      <c:pt idx="416">
                        <c:v>254.56899999999999</c:v>
                      </c:pt>
                      <c:pt idx="417">
                        <c:v>255.179</c:v>
                      </c:pt>
                      <c:pt idx="418">
                        <c:v>255.79</c:v>
                      </c:pt>
                      <c:pt idx="419">
                        <c:v>256.39999999999998</c:v>
                      </c:pt>
                      <c:pt idx="420">
                        <c:v>257.01</c:v>
                      </c:pt>
                      <c:pt idx="421">
                        <c:v>257.62099999999998</c:v>
                      </c:pt>
                      <c:pt idx="422">
                        <c:v>258.23099999999999</c:v>
                      </c:pt>
                      <c:pt idx="423">
                        <c:v>258.84199999999998</c:v>
                      </c:pt>
                      <c:pt idx="424">
                        <c:v>259.452</c:v>
                      </c:pt>
                      <c:pt idx="425">
                        <c:v>260.06299999999999</c:v>
                      </c:pt>
                      <c:pt idx="426">
                        <c:v>260.673</c:v>
                      </c:pt>
                      <c:pt idx="427">
                        <c:v>261.28399999999999</c:v>
                      </c:pt>
                      <c:pt idx="428">
                        <c:v>261.89400000000001</c:v>
                      </c:pt>
                      <c:pt idx="429">
                        <c:v>262.505</c:v>
                      </c:pt>
                      <c:pt idx="430">
                        <c:v>263.11500000000001</c:v>
                      </c:pt>
                      <c:pt idx="431">
                        <c:v>263.726</c:v>
                      </c:pt>
                      <c:pt idx="432">
                        <c:v>264.33600000000001</c:v>
                      </c:pt>
                      <c:pt idx="433">
                        <c:v>264.947</c:v>
                      </c:pt>
                      <c:pt idx="434">
                        <c:v>265.55700000000002</c:v>
                      </c:pt>
                      <c:pt idx="435">
                        <c:v>266.16800000000001</c:v>
                      </c:pt>
                      <c:pt idx="436">
                        <c:v>266.77800000000002</c:v>
                      </c:pt>
                      <c:pt idx="437">
                        <c:v>267.38900000000001</c:v>
                      </c:pt>
                      <c:pt idx="438">
                        <c:v>267.99900000000002</c:v>
                      </c:pt>
                      <c:pt idx="439">
                        <c:v>268.61</c:v>
                      </c:pt>
                      <c:pt idx="440">
                        <c:v>269.22000000000003</c:v>
                      </c:pt>
                      <c:pt idx="441">
                        <c:v>269.83</c:v>
                      </c:pt>
                      <c:pt idx="442">
                        <c:v>270.44099999999997</c:v>
                      </c:pt>
                      <c:pt idx="443">
                        <c:v>271.05099999999999</c:v>
                      </c:pt>
                      <c:pt idx="444">
                        <c:v>271.66199999999998</c:v>
                      </c:pt>
                      <c:pt idx="445">
                        <c:v>272.27199999999999</c:v>
                      </c:pt>
                      <c:pt idx="446">
                        <c:v>272.88299999999998</c:v>
                      </c:pt>
                      <c:pt idx="447">
                        <c:v>273.49299999999999</c:v>
                      </c:pt>
                      <c:pt idx="448">
                        <c:v>274.10399999999998</c:v>
                      </c:pt>
                      <c:pt idx="449">
                        <c:v>274.714</c:v>
                      </c:pt>
                      <c:pt idx="450">
                        <c:v>275.32499999999999</c:v>
                      </c:pt>
                      <c:pt idx="451">
                        <c:v>275.935</c:v>
                      </c:pt>
                      <c:pt idx="452">
                        <c:v>276.54599999999999</c:v>
                      </c:pt>
                      <c:pt idx="453">
                        <c:v>277.15600000000001</c:v>
                      </c:pt>
                      <c:pt idx="454">
                        <c:v>277.767</c:v>
                      </c:pt>
                      <c:pt idx="455">
                        <c:v>278.37700000000001</c:v>
                      </c:pt>
                      <c:pt idx="456">
                        <c:v>278.988</c:v>
                      </c:pt>
                      <c:pt idx="457">
                        <c:v>279.59800000000001</c:v>
                      </c:pt>
                      <c:pt idx="458">
                        <c:v>280.209</c:v>
                      </c:pt>
                      <c:pt idx="459">
                        <c:v>280.81900000000002</c:v>
                      </c:pt>
                      <c:pt idx="460">
                        <c:v>281.43</c:v>
                      </c:pt>
                      <c:pt idx="461">
                        <c:v>282.04000000000002</c:v>
                      </c:pt>
                      <c:pt idx="462">
                        <c:v>282.64999999999998</c:v>
                      </c:pt>
                      <c:pt idx="463">
                        <c:v>283.26100000000002</c:v>
                      </c:pt>
                      <c:pt idx="464">
                        <c:v>283.87099999999998</c:v>
                      </c:pt>
                      <c:pt idx="465">
                        <c:v>284.48200000000003</c:v>
                      </c:pt>
                      <c:pt idx="466">
                        <c:v>285.09199999999998</c:v>
                      </c:pt>
                      <c:pt idx="467">
                        <c:v>285.70299999999997</c:v>
                      </c:pt>
                      <c:pt idx="468">
                        <c:v>286.31299999999999</c:v>
                      </c:pt>
                      <c:pt idx="469">
                        <c:v>286.92399999999998</c:v>
                      </c:pt>
                      <c:pt idx="470">
                        <c:v>287.53399999999999</c:v>
                      </c:pt>
                      <c:pt idx="471">
                        <c:v>288.14499999999998</c:v>
                      </c:pt>
                      <c:pt idx="472">
                        <c:v>288.755</c:v>
                      </c:pt>
                      <c:pt idx="473">
                        <c:v>289.36599999999999</c:v>
                      </c:pt>
                      <c:pt idx="474">
                        <c:v>289.976</c:v>
                      </c:pt>
                      <c:pt idx="475">
                        <c:v>290.58699999999999</c:v>
                      </c:pt>
                      <c:pt idx="476">
                        <c:v>291.197</c:v>
                      </c:pt>
                      <c:pt idx="477">
                        <c:v>291.80799999999999</c:v>
                      </c:pt>
                      <c:pt idx="478">
                        <c:v>292.41800000000001</c:v>
                      </c:pt>
                      <c:pt idx="479">
                        <c:v>293.029</c:v>
                      </c:pt>
                      <c:pt idx="480">
                        <c:v>293.63900000000001</c:v>
                      </c:pt>
                      <c:pt idx="481">
                        <c:v>294.25</c:v>
                      </c:pt>
                      <c:pt idx="482">
                        <c:v>294.86</c:v>
                      </c:pt>
                      <c:pt idx="483">
                        <c:v>295.47000000000003</c:v>
                      </c:pt>
                      <c:pt idx="484">
                        <c:v>296.08100000000002</c:v>
                      </c:pt>
                      <c:pt idx="485">
                        <c:v>296.69099999999997</c:v>
                      </c:pt>
                      <c:pt idx="486">
                        <c:v>297.30200000000002</c:v>
                      </c:pt>
                      <c:pt idx="487">
                        <c:v>297.91199999999998</c:v>
                      </c:pt>
                      <c:pt idx="488">
                        <c:v>298.52300000000002</c:v>
                      </c:pt>
                      <c:pt idx="489">
                        <c:v>299.13299999999998</c:v>
                      </c:pt>
                      <c:pt idx="490">
                        <c:v>299.74400000000003</c:v>
                      </c:pt>
                      <c:pt idx="491">
                        <c:v>300.35399999999998</c:v>
                      </c:pt>
                      <c:pt idx="492">
                        <c:v>300.96499999999997</c:v>
                      </c:pt>
                      <c:pt idx="493">
                        <c:v>301.57499999999999</c:v>
                      </c:pt>
                      <c:pt idx="494">
                        <c:v>302.18599999999998</c:v>
                      </c:pt>
                      <c:pt idx="495">
                        <c:v>302.79599999999999</c:v>
                      </c:pt>
                      <c:pt idx="496">
                        <c:v>303.40699999999998</c:v>
                      </c:pt>
                      <c:pt idx="497">
                        <c:v>304.017</c:v>
                      </c:pt>
                      <c:pt idx="498">
                        <c:v>304.62799999999999</c:v>
                      </c:pt>
                      <c:pt idx="499">
                        <c:v>305.238</c:v>
                      </c:pt>
                      <c:pt idx="500">
                        <c:v>305.84899999999999</c:v>
                      </c:pt>
                      <c:pt idx="501">
                        <c:v>306.459</c:v>
                      </c:pt>
                      <c:pt idx="502">
                        <c:v>307.07</c:v>
                      </c:pt>
                      <c:pt idx="503">
                        <c:v>307.68</c:v>
                      </c:pt>
                      <c:pt idx="504">
                        <c:v>308.29000000000002</c:v>
                      </c:pt>
                      <c:pt idx="505">
                        <c:v>308.90100000000001</c:v>
                      </c:pt>
                      <c:pt idx="506">
                        <c:v>309.51100000000002</c:v>
                      </c:pt>
                      <c:pt idx="507">
                        <c:v>310.12200000000001</c:v>
                      </c:pt>
                      <c:pt idx="508">
                        <c:v>310.73200000000003</c:v>
                      </c:pt>
                      <c:pt idx="509">
                        <c:v>311.34300000000002</c:v>
                      </c:pt>
                      <c:pt idx="510">
                        <c:v>311.95299999999997</c:v>
                      </c:pt>
                      <c:pt idx="511">
                        <c:v>312.56400000000002</c:v>
                      </c:pt>
                      <c:pt idx="512">
                        <c:v>313.17399999999998</c:v>
                      </c:pt>
                      <c:pt idx="513">
                        <c:v>313.78500000000003</c:v>
                      </c:pt>
                      <c:pt idx="514">
                        <c:v>314.39499999999998</c:v>
                      </c:pt>
                      <c:pt idx="515">
                        <c:v>315.00599999999997</c:v>
                      </c:pt>
                      <c:pt idx="516">
                        <c:v>315.61599999999999</c:v>
                      </c:pt>
                      <c:pt idx="517">
                        <c:v>316.22699999999998</c:v>
                      </c:pt>
                      <c:pt idx="518">
                        <c:v>316.83699999999999</c:v>
                      </c:pt>
                      <c:pt idx="519">
                        <c:v>317.44799999999998</c:v>
                      </c:pt>
                      <c:pt idx="520">
                        <c:v>318.05799999999999</c:v>
                      </c:pt>
                      <c:pt idx="521">
                        <c:v>318.66899999999998</c:v>
                      </c:pt>
                      <c:pt idx="522">
                        <c:v>319.279</c:v>
                      </c:pt>
                      <c:pt idx="523">
                        <c:v>319.89</c:v>
                      </c:pt>
                      <c:pt idx="524">
                        <c:v>320.5</c:v>
                      </c:pt>
                      <c:pt idx="525">
                        <c:v>321.11</c:v>
                      </c:pt>
                      <c:pt idx="526">
                        <c:v>321.721</c:v>
                      </c:pt>
                      <c:pt idx="527">
                        <c:v>322.33100000000002</c:v>
                      </c:pt>
                      <c:pt idx="528">
                        <c:v>322.94200000000001</c:v>
                      </c:pt>
                      <c:pt idx="529">
                        <c:v>323.55200000000002</c:v>
                      </c:pt>
                      <c:pt idx="530">
                        <c:v>324.16300000000001</c:v>
                      </c:pt>
                      <c:pt idx="531">
                        <c:v>324.77300000000002</c:v>
                      </c:pt>
                      <c:pt idx="532">
                        <c:v>325.38400000000001</c:v>
                      </c:pt>
                      <c:pt idx="533">
                        <c:v>325.99400000000003</c:v>
                      </c:pt>
                      <c:pt idx="534">
                        <c:v>326.60500000000002</c:v>
                      </c:pt>
                      <c:pt idx="535">
                        <c:v>327.21499999999997</c:v>
                      </c:pt>
                      <c:pt idx="536">
                        <c:v>327.82600000000002</c:v>
                      </c:pt>
                      <c:pt idx="537">
                        <c:v>328.43599999999998</c:v>
                      </c:pt>
                      <c:pt idx="538">
                        <c:v>329.04700000000003</c:v>
                      </c:pt>
                      <c:pt idx="539">
                        <c:v>329.65699999999998</c:v>
                      </c:pt>
                      <c:pt idx="540">
                        <c:v>330.26799999999997</c:v>
                      </c:pt>
                      <c:pt idx="541">
                        <c:v>330.87799999999999</c:v>
                      </c:pt>
                      <c:pt idx="542">
                        <c:v>331.48899999999998</c:v>
                      </c:pt>
                      <c:pt idx="543">
                        <c:v>332.09899999999999</c:v>
                      </c:pt>
                      <c:pt idx="544">
                        <c:v>332.71</c:v>
                      </c:pt>
                      <c:pt idx="545">
                        <c:v>333.32</c:v>
                      </c:pt>
                      <c:pt idx="546">
                        <c:v>333.93</c:v>
                      </c:pt>
                      <c:pt idx="547">
                        <c:v>334.541</c:v>
                      </c:pt>
                      <c:pt idx="548">
                        <c:v>335.15100000000001</c:v>
                      </c:pt>
                      <c:pt idx="549">
                        <c:v>335.762</c:v>
                      </c:pt>
                      <c:pt idx="550">
                        <c:v>336.37200000000001</c:v>
                      </c:pt>
                      <c:pt idx="551">
                        <c:v>336.983</c:v>
                      </c:pt>
                      <c:pt idx="552">
                        <c:v>337.59300000000002</c:v>
                      </c:pt>
                      <c:pt idx="553">
                        <c:v>338.20400000000001</c:v>
                      </c:pt>
                      <c:pt idx="554">
                        <c:v>338.81400000000002</c:v>
                      </c:pt>
                      <c:pt idx="555">
                        <c:v>339.42500000000001</c:v>
                      </c:pt>
                      <c:pt idx="556">
                        <c:v>340.03500000000003</c:v>
                      </c:pt>
                      <c:pt idx="557">
                        <c:v>340.64600000000002</c:v>
                      </c:pt>
                      <c:pt idx="558">
                        <c:v>341.25599999999997</c:v>
                      </c:pt>
                      <c:pt idx="559">
                        <c:v>341.86700000000002</c:v>
                      </c:pt>
                      <c:pt idx="560">
                        <c:v>342.47699999999998</c:v>
                      </c:pt>
                      <c:pt idx="561">
                        <c:v>343.08800000000002</c:v>
                      </c:pt>
                      <c:pt idx="562">
                        <c:v>343.69799999999998</c:v>
                      </c:pt>
                      <c:pt idx="563">
                        <c:v>344.30900000000003</c:v>
                      </c:pt>
                      <c:pt idx="564">
                        <c:v>344.91899999999998</c:v>
                      </c:pt>
                      <c:pt idx="565">
                        <c:v>345.53</c:v>
                      </c:pt>
                      <c:pt idx="566">
                        <c:v>346.14</c:v>
                      </c:pt>
                      <c:pt idx="567">
                        <c:v>346.75</c:v>
                      </c:pt>
                      <c:pt idx="568">
                        <c:v>347.36099999999999</c:v>
                      </c:pt>
                      <c:pt idx="569">
                        <c:v>347.971</c:v>
                      </c:pt>
                      <c:pt idx="570">
                        <c:v>348.58199999999999</c:v>
                      </c:pt>
                      <c:pt idx="571">
                        <c:v>349.19200000000001</c:v>
                      </c:pt>
                      <c:pt idx="572">
                        <c:v>349.803</c:v>
                      </c:pt>
                      <c:pt idx="573">
                        <c:v>350.41300000000001</c:v>
                      </c:pt>
                      <c:pt idx="574">
                        <c:v>351.024</c:v>
                      </c:pt>
                      <c:pt idx="575">
                        <c:v>351.63400000000001</c:v>
                      </c:pt>
                      <c:pt idx="576">
                        <c:v>352.245</c:v>
                      </c:pt>
                      <c:pt idx="577">
                        <c:v>352.85500000000002</c:v>
                      </c:pt>
                      <c:pt idx="578">
                        <c:v>353.46600000000001</c:v>
                      </c:pt>
                      <c:pt idx="579">
                        <c:v>354.07600000000002</c:v>
                      </c:pt>
                      <c:pt idx="580">
                        <c:v>354.68700000000001</c:v>
                      </c:pt>
                      <c:pt idx="581">
                        <c:v>355.29700000000003</c:v>
                      </c:pt>
                      <c:pt idx="582">
                        <c:v>355.90800000000002</c:v>
                      </c:pt>
                      <c:pt idx="583">
                        <c:v>356.51799999999997</c:v>
                      </c:pt>
                      <c:pt idx="584">
                        <c:v>357.12900000000002</c:v>
                      </c:pt>
                      <c:pt idx="585">
                        <c:v>357.73899999999998</c:v>
                      </c:pt>
                      <c:pt idx="586">
                        <c:v>358.35</c:v>
                      </c:pt>
                      <c:pt idx="587">
                        <c:v>358.96</c:v>
                      </c:pt>
                      <c:pt idx="588">
                        <c:v>359.57</c:v>
                      </c:pt>
                      <c:pt idx="589">
                        <c:v>360.18099999999998</c:v>
                      </c:pt>
                      <c:pt idx="590">
                        <c:v>360.791</c:v>
                      </c:pt>
                      <c:pt idx="591">
                        <c:v>361.40199999999999</c:v>
                      </c:pt>
                      <c:pt idx="592">
                        <c:v>362.012</c:v>
                      </c:pt>
                      <c:pt idx="593">
                        <c:v>362.62299999999999</c:v>
                      </c:pt>
                      <c:pt idx="594">
                        <c:v>363.233</c:v>
                      </c:pt>
                      <c:pt idx="595">
                        <c:v>363.84399999999999</c:v>
                      </c:pt>
                      <c:pt idx="596">
                        <c:v>364.45400000000001</c:v>
                      </c:pt>
                      <c:pt idx="597">
                        <c:v>365.065</c:v>
                      </c:pt>
                      <c:pt idx="598">
                        <c:v>365.67500000000001</c:v>
                      </c:pt>
                      <c:pt idx="599">
                        <c:v>366.286</c:v>
                      </c:pt>
                      <c:pt idx="600">
                        <c:v>366.89600000000002</c:v>
                      </c:pt>
                      <c:pt idx="601">
                        <c:v>367.50700000000001</c:v>
                      </c:pt>
                      <c:pt idx="602">
                        <c:v>368.11700000000002</c:v>
                      </c:pt>
                      <c:pt idx="603">
                        <c:v>368.72800000000001</c:v>
                      </c:pt>
                      <c:pt idx="604">
                        <c:v>369.33800000000002</c:v>
                      </c:pt>
                      <c:pt idx="605">
                        <c:v>369.94900000000001</c:v>
                      </c:pt>
                      <c:pt idx="606">
                        <c:v>370.55900000000003</c:v>
                      </c:pt>
                      <c:pt idx="607">
                        <c:v>371.17</c:v>
                      </c:pt>
                      <c:pt idx="608">
                        <c:v>371.78</c:v>
                      </c:pt>
                      <c:pt idx="609">
                        <c:v>372.39</c:v>
                      </c:pt>
                      <c:pt idx="610">
                        <c:v>373.00099999999998</c:v>
                      </c:pt>
                      <c:pt idx="611">
                        <c:v>373.61099999999999</c:v>
                      </c:pt>
                      <c:pt idx="612">
                        <c:v>374.22199999999998</c:v>
                      </c:pt>
                      <c:pt idx="613">
                        <c:v>374.83199999999999</c:v>
                      </c:pt>
                      <c:pt idx="614">
                        <c:v>375.44299999999998</c:v>
                      </c:pt>
                      <c:pt idx="615">
                        <c:v>376.053</c:v>
                      </c:pt>
                      <c:pt idx="616">
                        <c:v>376.66399999999999</c:v>
                      </c:pt>
                      <c:pt idx="617">
                        <c:v>377.274</c:v>
                      </c:pt>
                      <c:pt idx="618">
                        <c:v>377.88499999999999</c:v>
                      </c:pt>
                      <c:pt idx="619">
                        <c:v>378.495</c:v>
                      </c:pt>
                      <c:pt idx="620">
                        <c:v>379.10599999999999</c:v>
                      </c:pt>
                      <c:pt idx="621">
                        <c:v>379.71600000000001</c:v>
                      </c:pt>
                      <c:pt idx="622">
                        <c:v>380.327</c:v>
                      </c:pt>
                      <c:pt idx="623">
                        <c:v>380.93700000000001</c:v>
                      </c:pt>
                      <c:pt idx="624">
                        <c:v>381.548</c:v>
                      </c:pt>
                      <c:pt idx="625">
                        <c:v>382.15800000000002</c:v>
                      </c:pt>
                      <c:pt idx="626">
                        <c:v>382.76900000000001</c:v>
                      </c:pt>
                      <c:pt idx="627">
                        <c:v>383.37900000000002</c:v>
                      </c:pt>
                      <c:pt idx="628">
                        <c:v>383.99</c:v>
                      </c:pt>
                      <c:pt idx="629">
                        <c:v>384.6</c:v>
                      </c:pt>
                      <c:pt idx="630">
                        <c:v>385.21</c:v>
                      </c:pt>
                      <c:pt idx="631">
                        <c:v>385.82100000000003</c:v>
                      </c:pt>
                      <c:pt idx="632">
                        <c:v>386.43099999999998</c:v>
                      </c:pt>
                      <c:pt idx="633">
                        <c:v>387.04199999999997</c:v>
                      </c:pt>
                      <c:pt idx="634">
                        <c:v>387.65199999999999</c:v>
                      </c:pt>
                      <c:pt idx="635">
                        <c:v>388.26299999999998</c:v>
                      </c:pt>
                      <c:pt idx="636">
                        <c:v>388.87299999999999</c:v>
                      </c:pt>
                      <c:pt idx="637">
                        <c:v>389.48399999999998</c:v>
                      </c:pt>
                      <c:pt idx="638">
                        <c:v>390.09399999999999</c:v>
                      </c:pt>
                      <c:pt idx="639">
                        <c:v>390.70499999999998</c:v>
                      </c:pt>
                      <c:pt idx="640">
                        <c:v>391.315</c:v>
                      </c:pt>
                      <c:pt idx="641">
                        <c:v>391.92599999999999</c:v>
                      </c:pt>
                      <c:pt idx="642">
                        <c:v>392.536</c:v>
                      </c:pt>
                      <c:pt idx="643">
                        <c:v>393.14699999999999</c:v>
                      </c:pt>
                      <c:pt idx="644">
                        <c:v>393.75700000000001</c:v>
                      </c:pt>
                      <c:pt idx="645">
                        <c:v>394.36799999999999</c:v>
                      </c:pt>
                      <c:pt idx="646">
                        <c:v>394.97800000000001</c:v>
                      </c:pt>
                      <c:pt idx="647">
                        <c:v>395.589</c:v>
                      </c:pt>
                      <c:pt idx="648">
                        <c:v>396.19900000000001</c:v>
                      </c:pt>
                      <c:pt idx="649">
                        <c:v>396.81</c:v>
                      </c:pt>
                      <c:pt idx="650">
                        <c:v>397.42</c:v>
                      </c:pt>
                      <c:pt idx="651">
                        <c:v>398.03</c:v>
                      </c:pt>
                      <c:pt idx="652">
                        <c:v>398.64100000000002</c:v>
                      </c:pt>
                      <c:pt idx="653">
                        <c:v>399.25099999999998</c:v>
                      </c:pt>
                      <c:pt idx="654">
                        <c:v>399.86200000000002</c:v>
                      </c:pt>
                      <c:pt idx="655">
                        <c:v>400.47199999999998</c:v>
                      </c:pt>
                      <c:pt idx="656">
                        <c:v>401.08300000000003</c:v>
                      </c:pt>
                      <c:pt idx="657">
                        <c:v>401.69299999999998</c:v>
                      </c:pt>
                      <c:pt idx="658">
                        <c:v>402.30399999999997</c:v>
                      </c:pt>
                      <c:pt idx="659">
                        <c:v>402.91399999999999</c:v>
                      </c:pt>
                      <c:pt idx="660">
                        <c:v>403.52499999999998</c:v>
                      </c:pt>
                      <c:pt idx="661">
                        <c:v>404.13499999999999</c:v>
                      </c:pt>
                      <c:pt idx="662">
                        <c:v>404.74599999999998</c:v>
                      </c:pt>
                      <c:pt idx="663">
                        <c:v>405.35599999999999</c:v>
                      </c:pt>
                      <c:pt idx="664">
                        <c:v>405.96699999999998</c:v>
                      </c:pt>
                      <c:pt idx="665">
                        <c:v>406.577</c:v>
                      </c:pt>
                      <c:pt idx="666">
                        <c:v>407.18799999999999</c:v>
                      </c:pt>
                      <c:pt idx="667">
                        <c:v>407.798</c:v>
                      </c:pt>
                      <c:pt idx="668">
                        <c:v>408.40899999999999</c:v>
                      </c:pt>
                      <c:pt idx="669">
                        <c:v>409.01900000000001</c:v>
                      </c:pt>
                      <c:pt idx="670">
                        <c:v>409.63</c:v>
                      </c:pt>
                      <c:pt idx="671">
                        <c:v>410.24</c:v>
                      </c:pt>
                      <c:pt idx="672">
                        <c:v>410.85</c:v>
                      </c:pt>
                      <c:pt idx="673">
                        <c:v>411.46100000000001</c:v>
                      </c:pt>
                      <c:pt idx="674">
                        <c:v>412.07100000000003</c:v>
                      </c:pt>
                      <c:pt idx="675">
                        <c:v>412.68200000000002</c:v>
                      </c:pt>
                      <c:pt idx="676">
                        <c:v>413.29199999999997</c:v>
                      </c:pt>
                      <c:pt idx="677">
                        <c:v>413.90300000000002</c:v>
                      </c:pt>
                      <c:pt idx="678">
                        <c:v>414.51299999999998</c:v>
                      </c:pt>
                      <c:pt idx="679">
                        <c:v>415.12400000000002</c:v>
                      </c:pt>
                      <c:pt idx="680">
                        <c:v>415.73399999999998</c:v>
                      </c:pt>
                      <c:pt idx="681">
                        <c:v>416.34500000000003</c:v>
                      </c:pt>
                      <c:pt idx="682">
                        <c:v>416.95499999999998</c:v>
                      </c:pt>
                      <c:pt idx="683">
                        <c:v>417.56599999999997</c:v>
                      </c:pt>
                      <c:pt idx="684">
                        <c:v>418.17599999999999</c:v>
                      </c:pt>
                      <c:pt idx="685">
                        <c:v>418.78699999999998</c:v>
                      </c:pt>
                      <c:pt idx="686">
                        <c:v>419.39699999999999</c:v>
                      </c:pt>
                      <c:pt idx="687">
                        <c:v>420.00799999999998</c:v>
                      </c:pt>
                      <c:pt idx="688">
                        <c:v>420.61799999999999</c:v>
                      </c:pt>
                      <c:pt idx="689">
                        <c:v>421.22899999999998</c:v>
                      </c:pt>
                      <c:pt idx="690">
                        <c:v>421.839</c:v>
                      </c:pt>
                      <c:pt idx="691">
                        <c:v>422.45</c:v>
                      </c:pt>
                      <c:pt idx="692">
                        <c:v>423.06</c:v>
                      </c:pt>
                      <c:pt idx="693">
                        <c:v>423.67</c:v>
                      </c:pt>
                      <c:pt idx="694">
                        <c:v>424.28100000000001</c:v>
                      </c:pt>
                      <c:pt idx="695">
                        <c:v>424.89100000000002</c:v>
                      </c:pt>
                      <c:pt idx="696">
                        <c:v>425.50200000000001</c:v>
                      </c:pt>
                      <c:pt idx="697">
                        <c:v>426.11200000000002</c:v>
                      </c:pt>
                      <c:pt idx="698">
                        <c:v>426.72300000000001</c:v>
                      </c:pt>
                      <c:pt idx="699">
                        <c:v>427.33300000000003</c:v>
                      </c:pt>
                      <c:pt idx="700">
                        <c:v>427.94400000000002</c:v>
                      </c:pt>
                      <c:pt idx="701">
                        <c:v>428.55399999999997</c:v>
                      </c:pt>
                      <c:pt idx="702">
                        <c:v>429.16500000000002</c:v>
                      </c:pt>
                      <c:pt idx="703">
                        <c:v>429.77499999999998</c:v>
                      </c:pt>
                      <c:pt idx="704">
                        <c:v>430.38600000000002</c:v>
                      </c:pt>
                      <c:pt idx="705">
                        <c:v>430.99599999999998</c:v>
                      </c:pt>
                      <c:pt idx="706">
                        <c:v>431.60700000000003</c:v>
                      </c:pt>
                      <c:pt idx="707">
                        <c:v>432.21699999999998</c:v>
                      </c:pt>
                      <c:pt idx="708">
                        <c:v>432.82799999999997</c:v>
                      </c:pt>
                      <c:pt idx="709">
                        <c:v>433.43799999999999</c:v>
                      </c:pt>
                      <c:pt idx="710">
                        <c:v>434.04899999999998</c:v>
                      </c:pt>
                      <c:pt idx="711">
                        <c:v>434.65899999999999</c:v>
                      </c:pt>
                      <c:pt idx="712">
                        <c:v>435.27</c:v>
                      </c:pt>
                      <c:pt idx="713">
                        <c:v>435.88</c:v>
                      </c:pt>
                      <c:pt idx="714">
                        <c:v>436.49</c:v>
                      </c:pt>
                      <c:pt idx="715">
                        <c:v>437.101</c:v>
                      </c:pt>
                      <c:pt idx="716">
                        <c:v>437.71100000000001</c:v>
                      </c:pt>
                      <c:pt idx="717">
                        <c:v>438.322</c:v>
                      </c:pt>
                      <c:pt idx="718">
                        <c:v>438.93200000000002</c:v>
                      </c:pt>
                      <c:pt idx="719">
                        <c:v>439.54300000000001</c:v>
                      </c:pt>
                      <c:pt idx="720">
                        <c:v>440.15300000000002</c:v>
                      </c:pt>
                      <c:pt idx="721">
                        <c:v>440.76400000000001</c:v>
                      </c:pt>
                      <c:pt idx="722">
                        <c:v>441.37400000000002</c:v>
                      </c:pt>
                      <c:pt idx="723">
                        <c:v>441.98500000000001</c:v>
                      </c:pt>
                      <c:pt idx="724">
                        <c:v>442.59500000000003</c:v>
                      </c:pt>
                      <c:pt idx="725">
                        <c:v>443.20600000000002</c:v>
                      </c:pt>
                      <c:pt idx="726">
                        <c:v>443.81599999999997</c:v>
                      </c:pt>
                      <c:pt idx="727">
                        <c:v>444.42700000000002</c:v>
                      </c:pt>
                      <c:pt idx="728">
                        <c:v>445.03699999999998</c:v>
                      </c:pt>
                      <c:pt idx="729">
                        <c:v>445.64800000000002</c:v>
                      </c:pt>
                      <c:pt idx="730">
                        <c:v>446.25799999999998</c:v>
                      </c:pt>
                      <c:pt idx="731">
                        <c:v>446.86900000000003</c:v>
                      </c:pt>
                      <c:pt idx="732">
                        <c:v>447.47899999999998</c:v>
                      </c:pt>
                      <c:pt idx="733">
                        <c:v>448.09</c:v>
                      </c:pt>
                      <c:pt idx="734">
                        <c:v>448.7</c:v>
                      </c:pt>
                      <c:pt idx="735">
                        <c:v>449.31</c:v>
                      </c:pt>
                      <c:pt idx="736">
                        <c:v>449.92099999999999</c:v>
                      </c:pt>
                      <c:pt idx="737">
                        <c:v>450.53100000000001</c:v>
                      </c:pt>
                      <c:pt idx="738">
                        <c:v>451.142</c:v>
                      </c:pt>
                      <c:pt idx="739">
                        <c:v>451.75200000000001</c:v>
                      </c:pt>
                      <c:pt idx="740">
                        <c:v>452.363</c:v>
                      </c:pt>
                      <c:pt idx="741">
                        <c:v>452.97300000000001</c:v>
                      </c:pt>
                      <c:pt idx="742">
                        <c:v>453.584</c:v>
                      </c:pt>
                      <c:pt idx="743">
                        <c:v>454.19400000000002</c:v>
                      </c:pt>
                      <c:pt idx="744">
                        <c:v>454.80500000000001</c:v>
                      </c:pt>
                      <c:pt idx="745">
                        <c:v>455.41500000000002</c:v>
                      </c:pt>
                      <c:pt idx="746">
                        <c:v>456.02600000000001</c:v>
                      </c:pt>
                      <c:pt idx="747">
                        <c:v>456.63600000000002</c:v>
                      </c:pt>
                      <c:pt idx="748">
                        <c:v>457.24700000000001</c:v>
                      </c:pt>
                      <c:pt idx="749">
                        <c:v>457.85700000000003</c:v>
                      </c:pt>
                      <c:pt idx="750">
                        <c:v>458.46800000000002</c:v>
                      </c:pt>
                      <c:pt idx="751">
                        <c:v>459.07799999999997</c:v>
                      </c:pt>
                      <c:pt idx="752">
                        <c:v>459.68900000000002</c:v>
                      </c:pt>
                      <c:pt idx="753">
                        <c:v>460.29899999999998</c:v>
                      </c:pt>
                      <c:pt idx="754">
                        <c:v>460.91</c:v>
                      </c:pt>
                      <c:pt idx="755">
                        <c:v>461.52</c:v>
                      </c:pt>
                      <c:pt idx="756">
                        <c:v>462.13</c:v>
                      </c:pt>
                      <c:pt idx="757">
                        <c:v>462.74099999999999</c:v>
                      </c:pt>
                      <c:pt idx="758">
                        <c:v>463.351</c:v>
                      </c:pt>
                      <c:pt idx="759">
                        <c:v>463.96199999999999</c:v>
                      </c:pt>
                      <c:pt idx="760">
                        <c:v>464.572</c:v>
                      </c:pt>
                      <c:pt idx="761">
                        <c:v>465.18299999999999</c:v>
                      </c:pt>
                      <c:pt idx="762">
                        <c:v>465.79300000000001</c:v>
                      </c:pt>
                      <c:pt idx="763">
                        <c:v>466.404</c:v>
                      </c:pt>
                      <c:pt idx="764">
                        <c:v>467.01400000000001</c:v>
                      </c:pt>
                      <c:pt idx="765">
                        <c:v>467.625</c:v>
                      </c:pt>
                      <c:pt idx="766">
                        <c:v>468.23500000000001</c:v>
                      </c:pt>
                      <c:pt idx="767">
                        <c:v>468.846</c:v>
                      </c:pt>
                      <c:pt idx="768">
                        <c:v>469.45600000000002</c:v>
                      </c:pt>
                      <c:pt idx="769">
                        <c:v>470.06700000000001</c:v>
                      </c:pt>
                      <c:pt idx="770">
                        <c:v>470.67700000000002</c:v>
                      </c:pt>
                      <c:pt idx="771">
                        <c:v>471.28800000000001</c:v>
                      </c:pt>
                      <c:pt idx="772">
                        <c:v>471.89800000000002</c:v>
                      </c:pt>
                      <c:pt idx="773">
                        <c:v>472.50900000000001</c:v>
                      </c:pt>
                      <c:pt idx="774">
                        <c:v>473.11900000000003</c:v>
                      </c:pt>
                      <c:pt idx="775">
                        <c:v>473.73</c:v>
                      </c:pt>
                      <c:pt idx="776">
                        <c:v>474.34</c:v>
                      </c:pt>
                      <c:pt idx="777">
                        <c:v>474.95</c:v>
                      </c:pt>
                      <c:pt idx="778">
                        <c:v>475.56099999999998</c:v>
                      </c:pt>
                      <c:pt idx="779">
                        <c:v>476.17099999999999</c:v>
                      </c:pt>
                      <c:pt idx="780">
                        <c:v>476.78199999999998</c:v>
                      </c:pt>
                      <c:pt idx="781">
                        <c:v>477.392</c:v>
                      </c:pt>
                      <c:pt idx="782">
                        <c:v>478.00299999999999</c:v>
                      </c:pt>
                      <c:pt idx="783">
                        <c:v>478.613</c:v>
                      </c:pt>
                      <c:pt idx="784">
                        <c:v>479.22399999999999</c:v>
                      </c:pt>
                      <c:pt idx="785">
                        <c:v>479.834</c:v>
                      </c:pt>
                      <c:pt idx="786">
                        <c:v>480.44499999999999</c:v>
                      </c:pt>
                      <c:pt idx="787">
                        <c:v>481.05500000000001</c:v>
                      </c:pt>
                      <c:pt idx="788">
                        <c:v>481.666</c:v>
                      </c:pt>
                      <c:pt idx="789">
                        <c:v>482.27600000000001</c:v>
                      </c:pt>
                      <c:pt idx="790">
                        <c:v>482.887</c:v>
                      </c:pt>
                      <c:pt idx="791">
                        <c:v>483.49700000000001</c:v>
                      </c:pt>
                      <c:pt idx="792">
                        <c:v>484.108</c:v>
                      </c:pt>
                      <c:pt idx="793">
                        <c:v>484.71800000000002</c:v>
                      </c:pt>
                      <c:pt idx="794">
                        <c:v>485.32900000000001</c:v>
                      </c:pt>
                      <c:pt idx="795">
                        <c:v>485.93900000000002</c:v>
                      </c:pt>
                      <c:pt idx="796">
                        <c:v>486.55</c:v>
                      </c:pt>
                      <c:pt idx="797">
                        <c:v>487.16</c:v>
                      </c:pt>
                      <c:pt idx="798">
                        <c:v>487.77</c:v>
                      </c:pt>
                      <c:pt idx="799">
                        <c:v>488.38099999999997</c:v>
                      </c:pt>
                      <c:pt idx="800">
                        <c:v>488.99099999999999</c:v>
                      </c:pt>
                      <c:pt idx="801">
                        <c:v>489.60199999999998</c:v>
                      </c:pt>
                      <c:pt idx="802">
                        <c:v>490.21199999999999</c:v>
                      </c:pt>
                      <c:pt idx="803">
                        <c:v>490.82299999999998</c:v>
                      </c:pt>
                      <c:pt idx="804">
                        <c:v>491.43299999999999</c:v>
                      </c:pt>
                      <c:pt idx="805">
                        <c:v>492.04399999999998</c:v>
                      </c:pt>
                      <c:pt idx="806">
                        <c:v>492.654</c:v>
                      </c:pt>
                      <c:pt idx="807">
                        <c:v>493.26499999999999</c:v>
                      </c:pt>
                      <c:pt idx="808">
                        <c:v>493.875</c:v>
                      </c:pt>
                      <c:pt idx="809">
                        <c:v>494.48599999999999</c:v>
                      </c:pt>
                      <c:pt idx="810">
                        <c:v>495.096</c:v>
                      </c:pt>
                      <c:pt idx="811">
                        <c:v>495.70699999999999</c:v>
                      </c:pt>
                      <c:pt idx="812">
                        <c:v>496.31700000000001</c:v>
                      </c:pt>
                      <c:pt idx="813">
                        <c:v>496.928</c:v>
                      </c:pt>
                      <c:pt idx="814">
                        <c:v>497.53800000000001</c:v>
                      </c:pt>
                      <c:pt idx="815">
                        <c:v>498.149</c:v>
                      </c:pt>
                      <c:pt idx="816">
                        <c:v>498.75900000000001</c:v>
                      </c:pt>
                      <c:pt idx="817">
                        <c:v>499.37</c:v>
                      </c:pt>
                      <c:pt idx="818">
                        <c:v>499.98</c:v>
                      </c:pt>
                      <c:pt idx="819">
                        <c:v>500.59</c:v>
                      </c:pt>
                      <c:pt idx="820">
                        <c:v>501.20100000000002</c:v>
                      </c:pt>
                      <c:pt idx="821">
                        <c:v>501.81099999999998</c:v>
                      </c:pt>
                      <c:pt idx="822">
                        <c:v>502.42200000000003</c:v>
                      </c:pt>
                      <c:pt idx="823">
                        <c:v>503.03199999999998</c:v>
                      </c:pt>
                      <c:pt idx="824">
                        <c:v>503.64299999999997</c:v>
                      </c:pt>
                      <c:pt idx="825">
                        <c:v>504.25299999999999</c:v>
                      </c:pt>
                      <c:pt idx="826">
                        <c:v>504.86399999999998</c:v>
                      </c:pt>
                      <c:pt idx="827">
                        <c:v>505.47399999999999</c:v>
                      </c:pt>
                      <c:pt idx="828">
                        <c:v>506.08499999999998</c:v>
                      </c:pt>
                      <c:pt idx="829">
                        <c:v>506.69499999999999</c:v>
                      </c:pt>
                      <c:pt idx="830">
                        <c:v>507.30599999999998</c:v>
                      </c:pt>
                      <c:pt idx="831">
                        <c:v>507.916</c:v>
                      </c:pt>
                      <c:pt idx="832">
                        <c:v>508.52699999999999</c:v>
                      </c:pt>
                      <c:pt idx="833">
                        <c:v>509.137</c:v>
                      </c:pt>
                      <c:pt idx="834">
                        <c:v>509.74799999999999</c:v>
                      </c:pt>
                      <c:pt idx="835">
                        <c:v>510.358</c:v>
                      </c:pt>
                      <c:pt idx="836">
                        <c:v>510.96899999999999</c:v>
                      </c:pt>
                      <c:pt idx="837">
                        <c:v>511.57900000000001</c:v>
                      </c:pt>
                      <c:pt idx="838">
                        <c:v>512.19000000000005</c:v>
                      </c:pt>
                      <c:pt idx="839">
                        <c:v>512.79999999999995</c:v>
                      </c:pt>
                      <c:pt idx="840">
                        <c:v>513.41</c:v>
                      </c:pt>
                      <c:pt idx="841">
                        <c:v>514.02099999999996</c:v>
                      </c:pt>
                      <c:pt idx="842">
                        <c:v>514.63099999999997</c:v>
                      </c:pt>
                      <c:pt idx="843">
                        <c:v>515.24199999999996</c:v>
                      </c:pt>
                      <c:pt idx="844">
                        <c:v>515.85199999999998</c:v>
                      </c:pt>
                      <c:pt idx="845">
                        <c:v>516.46299999999997</c:v>
                      </c:pt>
                      <c:pt idx="846">
                        <c:v>517.07299999999998</c:v>
                      </c:pt>
                      <c:pt idx="847">
                        <c:v>517.68399999999997</c:v>
                      </c:pt>
                      <c:pt idx="848">
                        <c:v>518.29399999999998</c:v>
                      </c:pt>
                      <c:pt idx="849">
                        <c:v>518.90499999999997</c:v>
                      </c:pt>
                      <c:pt idx="850">
                        <c:v>519.51499999999999</c:v>
                      </c:pt>
                      <c:pt idx="851">
                        <c:v>520.12599999999998</c:v>
                      </c:pt>
                      <c:pt idx="852">
                        <c:v>520.73599999999999</c:v>
                      </c:pt>
                      <c:pt idx="853">
                        <c:v>521.34699999999998</c:v>
                      </c:pt>
                      <c:pt idx="854">
                        <c:v>521.95699999999999</c:v>
                      </c:pt>
                      <c:pt idx="855">
                        <c:v>522.56799999999998</c:v>
                      </c:pt>
                      <c:pt idx="856">
                        <c:v>523.178</c:v>
                      </c:pt>
                      <c:pt idx="857">
                        <c:v>523.78899999999999</c:v>
                      </c:pt>
                      <c:pt idx="858">
                        <c:v>524.399</c:v>
                      </c:pt>
                      <c:pt idx="859">
                        <c:v>525.01</c:v>
                      </c:pt>
                      <c:pt idx="860">
                        <c:v>525.62</c:v>
                      </c:pt>
                      <c:pt idx="861">
                        <c:v>526.23</c:v>
                      </c:pt>
                      <c:pt idx="862">
                        <c:v>526.84100000000001</c:v>
                      </c:pt>
                      <c:pt idx="863">
                        <c:v>527.45100000000002</c:v>
                      </c:pt>
                      <c:pt idx="864">
                        <c:v>528.06200000000001</c:v>
                      </c:pt>
                      <c:pt idx="865">
                        <c:v>528.67200000000003</c:v>
                      </c:pt>
                      <c:pt idx="866">
                        <c:v>529.28300000000002</c:v>
                      </c:pt>
                      <c:pt idx="867">
                        <c:v>529.89300000000003</c:v>
                      </c:pt>
                      <c:pt idx="868">
                        <c:v>530.50400000000002</c:v>
                      </c:pt>
                      <c:pt idx="869">
                        <c:v>531.11400000000003</c:v>
                      </c:pt>
                      <c:pt idx="870">
                        <c:v>531.72500000000002</c:v>
                      </c:pt>
                      <c:pt idx="871">
                        <c:v>532.33500000000004</c:v>
                      </c:pt>
                      <c:pt idx="872">
                        <c:v>532.94600000000003</c:v>
                      </c:pt>
                      <c:pt idx="873">
                        <c:v>533.55600000000004</c:v>
                      </c:pt>
                      <c:pt idx="874">
                        <c:v>534.16700000000003</c:v>
                      </c:pt>
                      <c:pt idx="875">
                        <c:v>534.77700000000004</c:v>
                      </c:pt>
                      <c:pt idx="876">
                        <c:v>535.38800000000003</c:v>
                      </c:pt>
                      <c:pt idx="877">
                        <c:v>535.99800000000005</c:v>
                      </c:pt>
                      <c:pt idx="878">
                        <c:v>536.60900000000004</c:v>
                      </c:pt>
                      <c:pt idx="879">
                        <c:v>537.21900000000005</c:v>
                      </c:pt>
                      <c:pt idx="880">
                        <c:v>537.83000000000004</c:v>
                      </c:pt>
                      <c:pt idx="881">
                        <c:v>538.44000000000005</c:v>
                      </c:pt>
                      <c:pt idx="882">
                        <c:v>539.04999999999995</c:v>
                      </c:pt>
                      <c:pt idx="883">
                        <c:v>539.66099999999994</c:v>
                      </c:pt>
                      <c:pt idx="884">
                        <c:v>540.27099999999996</c:v>
                      </c:pt>
                      <c:pt idx="885">
                        <c:v>540.88199999999995</c:v>
                      </c:pt>
                      <c:pt idx="886">
                        <c:v>541.49199999999996</c:v>
                      </c:pt>
                      <c:pt idx="887">
                        <c:v>542.10299999999995</c:v>
                      </c:pt>
                      <c:pt idx="888">
                        <c:v>542.71299999999997</c:v>
                      </c:pt>
                      <c:pt idx="889">
                        <c:v>543.32399999999996</c:v>
                      </c:pt>
                      <c:pt idx="890">
                        <c:v>543.93399999999997</c:v>
                      </c:pt>
                      <c:pt idx="891">
                        <c:v>544.54499999999996</c:v>
                      </c:pt>
                      <c:pt idx="892">
                        <c:v>545.15499999999997</c:v>
                      </c:pt>
                      <c:pt idx="893">
                        <c:v>545.76599999999996</c:v>
                      </c:pt>
                      <c:pt idx="894">
                        <c:v>546.37599999999998</c:v>
                      </c:pt>
                      <c:pt idx="895">
                        <c:v>546.98699999999997</c:v>
                      </c:pt>
                      <c:pt idx="896">
                        <c:v>547.59699999999998</c:v>
                      </c:pt>
                      <c:pt idx="897">
                        <c:v>548.20799999999997</c:v>
                      </c:pt>
                      <c:pt idx="898">
                        <c:v>548.81799999999998</c:v>
                      </c:pt>
                      <c:pt idx="899">
                        <c:v>549.42899999999997</c:v>
                      </c:pt>
                      <c:pt idx="900">
                        <c:v>550.03899999999999</c:v>
                      </c:pt>
                      <c:pt idx="901">
                        <c:v>550.65</c:v>
                      </c:pt>
                      <c:pt idx="902">
                        <c:v>551.26</c:v>
                      </c:pt>
                      <c:pt idx="903">
                        <c:v>551.87</c:v>
                      </c:pt>
                      <c:pt idx="904">
                        <c:v>552.48099999999999</c:v>
                      </c:pt>
                      <c:pt idx="905">
                        <c:v>553.09100000000001</c:v>
                      </c:pt>
                      <c:pt idx="906">
                        <c:v>553.702</c:v>
                      </c:pt>
                      <c:pt idx="907">
                        <c:v>554.31200000000001</c:v>
                      </c:pt>
                      <c:pt idx="908">
                        <c:v>554.923</c:v>
                      </c:pt>
                      <c:pt idx="909">
                        <c:v>555.53300000000002</c:v>
                      </c:pt>
                      <c:pt idx="910">
                        <c:v>556.14400000000001</c:v>
                      </c:pt>
                      <c:pt idx="911">
                        <c:v>556.75400000000002</c:v>
                      </c:pt>
                      <c:pt idx="912">
                        <c:v>557.36500000000001</c:v>
                      </c:pt>
                      <c:pt idx="913">
                        <c:v>557.97500000000002</c:v>
                      </c:pt>
                      <c:pt idx="914">
                        <c:v>558.58600000000001</c:v>
                      </c:pt>
                      <c:pt idx="915">
                        <c:v>559.19600000000003</c:v>
                      </c:pt>
                      <c:pt idx="916">
                        <c:v>559.80700000000002</c:v>
                      </c:pt>
                      <c:pt idx="917">
                        <c:v>560.41700000000003</c:v>
                      </c:pt>
                      <c:pt idx="918">
                        <c:v>561.02800000000002</c:v>
                      </c:pt>
                      <c:pt idx="919">
                        <c:v>561.63800000000003</c:v>
                      </c:pt>
                      <c:pt idx="920">
                        <c:v>562.24900000000002</c:v>
                      </c:pt>
                      <c:pt idx="921">
                        <c:v>562.85900000000004</c:v>
                      </c:pt>
                      <c:pt idx="922">
                        <c:v>563.47</c:v>
                      </c:pt>
                      <c:pt idx="923">
                        <c:v>564.08000000000004</c:v>
                      </c:pt>
                      <c:pt idx="924">
                        <c:v>564.69000000000005</c:v>
                      </c:pt>
                      <c:pt idx="925">
                        <c:v>565.30100000000004</c:v>
                      </c:pt>
                      <c:pt idx="926">
                        <c:v>565.91099999999994</c:v>
                      </c:pt>
                      <c:pt idx="927">
                        <c:v>566.52200000000005</c:v>
                      </c:pt>
                      <c:pt idx="928">
                        <c:v>567.13199999999995</c:v>
                      </c:pt>
                      <c:pt idx="929">
                        <c:v>567.74300000000005</c:v>
                      </c:pt>
                      <c:pt idx="930">
                        <c:v>568.35299999999995</c:v>
                      </c:pt>
                      <c:pt idx="931">
                        <c:v>568.96400000000006</c:v>
                      </c:pt>
                      <c:pt idx="932">
                        <c:v>569.57399999999996</c:v>
                      </c:pt>
                      <c:pt idx="933">
                        <c:v>570.18499999999995</c:v>
                      </c:pt>
                      <c:pt idx="934">
                        <c:v>570.79499999999996</c:v>
                      </c:pt>
                      <c:pt idx="935">
                        <c:v>571.40599999999995</c:v>
                      </c:pt>
                      <c:pt idx="936">
                        <c:v>572.01599999999996</c:v>
                      </c:pt>
                      <c:pt idx="937">
                        <c:v>572.62699999999995</c:v>
                      </c:pt>
                      <c:pt idx="938">
                        <c:v>573.23699999999997</c:v>
                      </c:pt>
                      <c:pt idx="939">
                        <c:v>573.84799999999996</c:v>
                      </c:pt>
                      <c:pt idx="940">
                        <c:v>574.45799999999997</c:v>
                      </c:pt>
                      <c:pt idx="941">
                        <c:v>575.06899999999996</c:v>
                      </c:pt>
                      <c:pt idx="942">
                        <c:v>575.67899999999997</c:v>
                      </c:pt>
                      <c:pt idx="943">
                        <c:v>576.29</c:v>
                      </c:pt>
                      <c:pt idx="944">
                        <c:v>576.9</c:v>
                      </c:pt>
                      <c:pt idx="945">
                        <c:v>577.51</c:v>
                      </c:pt>
                      <c:pt idx="946">
                        <c:v>578.12099999999998</c:v>
                      </c:pt>
                      <c:pt idx="947">
                        <c:v>578.73099999999999</c:v>
                      </c:pt>
                      <c:pt idx="948">
                        <c:v>579.34199999999998</c:v>
                      </c:pt>
                      <c:pt idx="949">
                        <c:v>579.952</c:v>
                      </c:pt>
                      <c:pt idx="950">
                        <c:v>580.56299999999999</c:v>
                      </c:pt>
                      <c:pt idx="951">
                        <c:v>581.173</c:v>
                      </c:pt>
                      <c:pt idx="952">
                        <c:v>581.78399999999999</c:v>
                      </c:pt>
                      <c:pt idx="953">
                        <c:v>582.39400000000001</c:v>
                      </c:pt>
                      <c:pt idx="954">
                        <c:v>583.005</c:v>
                      </c:pt>
                      <c:pt idx="955">
                        <c:v>583.61500000000001</c:v>
                      </c:pt>
                      <c:pt idx="956">
                        <c:v>584.226</c:v>
                      </c:pt>
                      <c:pt idx="957">
                        <c:v>584.83600000000001</c:v>
                      </c:pt>
                      <c:pt idx="958">
                        <c:v>585.447</c:v>
                      </c:pt>
                      <c:pt idx="959">
                        <c:v>586.05700000000002</c:v>
                      </c:pt>
                      <c:pt idx="960">
                        <c:v>586.66800000000001</c:v>
                      </c:pt>
                      <c:pt idx="961">
                        <c:v>587.27800000000002</c:v>
                      </c:pt>
                      <c:pt idx="962">
                        <c:v>587.88900000000001</c:v>
                      </c:pt>
                      <c:pt idx="963">
                        <c:v>588.49900000000002</c:v>
                      </c:pt>
                      <c:pt idx="964">
                        <c:v>589.11</c:v>
                      </c:pt>
                      <c:pt idx="965">
                        <c:v>589.72</c:v>
                      </c:pt>
                      <c:pt idx="966">
                        <c:v>590.33000000000004</c:v>
                      </c:pt>
                      <c:pt idx="967">
                        <c:v>590.94100000000003</c:v>
                      </c:pt>
                      <c:pt idx="968">
                        <c:v>591.55100000000004</c:v>
                      </c:pt>
                      <c:pt idx="969">
                        <c:v>592.16200000000003</c:v>
                      </c:pt>
                      <c:pt idx="970">
                        <c:v>592.77200000000005</c:v>
                      </c:pt>
                      <c:pt idx="971">
                        <c:v>593.38300000000004</c:v>
                      </c:pt>
                      <c:pt idx="972">
                        <c:v>593.99300000000005</c:v>
                      </c:pt>
                      <c:pt idx="973">
                        <c:v>594.60400000000004</c:v>
                      </c:pt>
                      <c:pt idx="974">
                        <c:v>595.21400000000006</c:v>
                      </c:pt>
                      <c:pt idx="975">
                        <c:v>595.82500000000005</c:v>
                      </c:pt>
                      <c:pt idx="976">
                        <c:v>596.43499999999995</c:v>
                      </c:pt>
                      <c:pt idx="977">
                        <c:v>597.04600000000005</c:v>
                      </c:pt>
                      <c:pt idx="978">
                        <c:v>597.65599999999995</c:v>
                      </c:pt>
                      <c:pt idx="979">
                        <c:v>598.26700000000005</c:v>
                      </c:pt>
                      <c:pt idx="980">
                        <c:v>598.87699999999995</c:v>
                      </c:pt>
                      <c:pt idx="981">
                        <c:v>599.48800000000006</c:v>
                      </c:pt>
                      <c:pt idx="982">
                        <c:v>600.09799999999996</c:v>
                      </c:pt>
                      <c:pt idx="983">
                        <c:v>600.70899999999995</c:v>
                      </c:pt>
                      <c:pt idx="984">
                        <c:v>601.31899999999996</c:v>
                      </c:pt>
                      <c:pt idx="985">
                        <c:v>601.92999999999995</c:v>
                      </c:pt>
                      <c:pt idx="986">
                        <c:v>602.54</c:v>
                      </c:pt>
                      <c:pt idx="987">
                        <c:v>603.15</c:v>
                      </c:pt>
                      <c:pt idx="988">
                        <c:v>603.76099999999997</c:v>
                      </c:pt>
                      <c:pt idx="989">
                        <c:v>604.37099999999998</c:v>
                      </c:pt>
                      <c:pt idx="990">
                        <c:v>604.98199999999997</c:v>
                      </c:pt>
                      <c:pt idx="991">
                        <c:v>605.59199999999998</c:v>
                      </c:pt>
                      <c:pt idx="992">
                        <c:v>606.20299999999997</c:v>
                      </c:pt>
                      <c:pt idx="993">
                        <c:v>606.81299999999999</c:v>
                      </c:pt>
                      <c:pt idx="994">
                        <c:v>607.42399999999998</c:v>
                      </c:pt>
                      <c:pt idx="995">
                        <c:v>608.03399999999999</c:v>
                      </c:pt>
                      <c:pt idx="996">
                        <c:v>608.64499999999998</c:v>
                      </c:pt>
                      <c:pt idx="997">
                        <c:v>609.255</c:v>
                      </c:pt>
                      <c:pt idx="998">
                        <c:v>609.86599999999999</c:v>
                      </c:pt>
                      <c:pt idx="999">
                        <c:v>610.476</c:v>
                      </c:pt>
                      <c:pt idx="1000">
                        <c:v>611.08699999999999</c:v>
                      </c:pt>
                      <c:pt idx="1001">
                        <c:v>611.697</c:v>
                      </c:pt>
                      <c:pt idx="1002">
                        <c:v>612.30799999999999</c:v>
                      </c:pt>
                      <c:pt idx="1003">
                        <c:v>612.91800000000001</c:v>
                      </c:pt>
                      <c:pt idx="1004">
                        <c:v>613.529</c:v>
                      </c:pt>
                      <c:pt idx="1005">
                        <c:v>614.13900000000001</c:v>
                      </c:pt>
                      <c:pt idx="1006">
                        <c:v>614.75</c:v>
                      </c:pt>
                      <c:pt idx="1007">
                        <c:v>615.36</c:v>
                      </c:pt>
                      <c:pt idx="1008">
                        <c:v>615.97</c:v>
                      </c:pt>
                      <c:pt idx="1009">
                        <c:v>616.58100000000002</c:v>
                      </c:pt>
                      <c:pt idx="1010">
                        <c:v>617.19100000000003</c:v>
                      </c:pt>
                      <c:pt idx="1011">
                        <c:v>617.80200000000002</c:v>
                      </c:pt>
                      <c:pt idx="1012">
                        <c:v>618.41200000000003</c:v>
                      </c:pt>
                      <c:pt idx="1013">
                        <c:v>619.02300000000002</c:v>
                      </c:pt>
                      <c:pt idx="1014">
                        <c:v>619.63300000000004</c:v>
                      </c:pt>
                      <c:pt idx="1015">
                        <c:v>620.24400000000003</c:v>
                      </c:pt>
                      <c:pt idx="1016">
                        <c:v>620.85400000000004</c:v>
                      </c:pt>
                      <c:pt idx="1017">
                        <c:v>621.46500000000003</c:v>
                      </c:pt>
                      <c:pt idx="1018">
                        <c:v>622.07500000000005</c:v>
                      </c:pt>
                      <c:pt idx="1019">
                        <c:v>622.68600000000004</c:v>
                      </c:pt>
                      <c:pt idx="1020">
                        <c:v>623.29600000000005</c:v>
                      </c:pt>
                      <c:pt idx="1021">
                        <c:v>623.90700000000004</c:v>
                      </c:pt>
                      <c:pt idx="1022">
                        <c:v>624.51700000000005</c:v>
                      </c:pt>
                      <c:pt idx="1023">
                        <c:v>625.12800000000004</c:v>
                      </c:pt>
                      <c:pt idx="1024">
                        <c:v>625.73800000000006</c:v>
                      </c:pt>
                      <c:pt idx="1025">
                        <c:v>626.34900000000005</c:v>
                      </c:pt>
                      <c:pt idx="1026">
                        <c:v>626.95899999999995</c:v>
                      </c:pt>
                      <c:pt idx="1027">
                        <c:v>627.57000000000005</c:v>
                      </c:pt>
                      <c:pt idx="1028">
                        <c:v>628.17999999999995</c:v>
                      </c:pt>
                      <c:pt idx="1029">
                        <c:v>628.79</c:v>
                      </c:pt>
                      <c:pt idx="1030">
                        <c:v>629.40099999999995</c:v>
                      </c:pt>
                      <c:pt idx="1031">
                        <c:v>630.01099999999997</c:v>
                      </c:pt>
                      <c:pt idx="1032">
                        <c:v>630.62199999999996</c:v>
                      </c:pt>
                      <c:pt idx="1033">
                        <c:v>631.23199999999997</c:v>
                      </c:pt>
                      <c:pt idx="1034">
                        <c:v>631.84299999999996</c:v>
                      </c:pt>
                      <c:pt idx="1035">
                        <c:v>632.45299999999997</c:v>
                      </c:pt>
                      <c:pt idx="1036">
                        <c:v>633.06399999999996</c:v>
                      </c:pt>
                      <c:pt idx="1037">
                        <c:v>633.67399999999998</c:v>
                      </c:pt>
                      <c:pt idx="1038">
                        <c:v>634.28499999999997</c:v>
                      </c:pt>
                      <c:pt idx="1039">
                        <c:v>634.89499999999998</c:v>
                      </c:pt>
                      <c:pt idx="1040">
                        <c:v>635.50599999999997</c:v>
                      </c:pt>
                      <c:pt idx="1041">
                        <c:v>636.11599999999999</c:v>
                      </c:pt>
                      <c:pt idx="1042">
                        <c:v>636.72699999999998</c:v>
                      </c:pt>
                      <c:pt idx="1043">
                        <c:v>637.33699999999999</c:v>
                      </c:pt>
                      <c:pt idx="1044">
                        <c:v>637.94799999999998</c:v>
                      </c:pt>
                      <c:pt idx="1045">
                        <c:v>638.55799999999999</c:v>
                      </c:pt>
                      <c:pt idx="1046">
                        <c:v>639.16899999999998</c:v>
                      </c:pt>
                      <c:pt idx="1047">
                        <c:v>639.779</c:v>
                      </c:pt>
                      <c:pt idx="1048">
                        <c:v>640.39</c:v>
                      </c:pt>
                      <c:pt idx="1049">
                        <c:v>641</c:v>
                      </c:pt>
                      <c:pt idx="1050">
                        <c:v>641.61</c:v>
                      </c:pt>
                      <c:pt idx="1051">
                        <c:v>642.221</c:v>
                      </c:pt>
                      <c:pt idx="1052">
                        <c:v>642.83100000000002</c:v>
                      </c:pt>
                      <c:pt idx="1053">
                        <c:v>643.44200000000001</c:v>
                      </c:pt>
                      <c:pt idx="1054">
                        <c:v>644.05200000000002</c:v>
                      </c:pt>
                      <c:pt idx="1055">
                        <c:v>644.66300000000001</c:v>
                      </c:pt>
                      <c:pt idx="1056">
                        <c:v>645.27300000000002</c:v>
                      </c:pt>
                      <c:pt idx="1057">
                        <c:v>645.88400000000001</c:v>
                      </c:pt>
                      <c:pt idx="1058">
                        <c:v>646.49400000000003</c:v>
                      </c:pt>
                      <c:pt idx="1059">
                        <c:v>647.10500000000002</c:v>
                      </c:pt>
                      <c:pt idx="1060">
                        <c:v>647.71500000000003</c:v>
                      </c:pt>
                      <c:pt idx="1061">
                        <c:v>648.32600000000002</c:v>
                      </c:pt>
                      <c:pt idx="1062">
                        <c:v>648.93600000000004</c:v>
                      </c:pt>
                      <c:pt idx="1063">
                        <c:v>649.54700000000003</c:v>
                      </c:pt>
                      <c:pt idx="1064">
                        <c:v>650.15700000000004</c:v>
                      </c:pt>
                      <c:pt idx="1065">
                        <c:v>650.76800000000003</c:v>
                      </c:pt>
                      <c:pt idx="1066">
                        <c:v>651.37800000000004</c:v>
                      </c:pt>
                      <c:pt idx="1067">
                        <c:v>651.98900000000003</c:v>
                      </c:pt>
                      <c:pt idx="1068">
                        <c:v>652.59900000000005</c:v>
                      </c:pt>
                      <c:pt idx="1069">
                        <c:v>653.21</c:v>
                      </c:pt>
                      <c:pt idx="1070">
                        <c:v>653.82000000000005</c:v>
                      </c:pt>
                      <c:pt idx="1071">
                        <c:v>654.42999999999995</c:v>
                      </c:pt>
                      <c:pt idx="1072">
                        <c:v>655.04100000000005</c:v>
                      </c:pt>
                      <c:pt idx="1073">
                        <c:v>655.65099999999995</c:v>
                      </c:pt>
                      <c:pt idx="1074">
                        <c:v>656.26199999999994</c:v>
                      </c:pt>
                      <c:pt idx="1075">
                        <c:v>656.87199999999996</c:v>
                      </c:pt>
                      <c:pt idx="1076">
                        <c:v>657.48299999999995</c:v>
                      </c:pt>
                      <c:pt idx="1077">
                        <c:v>658.09299999999996</c:v>
                      </c:pt>
                      <c:pt idx="1078">
                        <c:v>658.70399999999995</c:v>
                      </c:pt>
                      <c:pt idx="1079">
                        <c:v>659.31399999999996</c:v>
                      </c:pt>
                      <c:pt idx="1080">
                        <c:v>659.92499999999995</c:v>
                      </c:pt>
                      <c:pt idx="1081">
                        <c:v>660.53499999999997</c:v>
                      </c:pt>
                      <c:pt idx="1082">
                        <c:v>661.14599999999996</c:v>
                      </c:pt>
                      <c:pt idx="1083">
                        <c:v>661.75599999999997</c:v>
                      </c:pt>
                      <c:pt idx="1084">
                        <c:v>662.36699999999996</c:v>
                      </c:pt>
                      <c:pt idx="1085">
                        <c:v>662.97699999999998</c:v>
                      </c:pt>
                      <c:pt idx="1086">
                        <c:v>663.58799999999997</c:v>
                      </c:pt>
                      <c:pt idx="1087">
                        <c:v>664.19799999999998</c:v>
                      </c:pt>
                      <c:pt idx="1088">
                        <c:v>664.80899999999997</c:v>
                      </c:pt>
                      <c:pt idx="1089">
                        <c:v>665.41899999999998</c:v>
                      </c:pt>
                      <c:pt idx="1090">
                        <c:v>666.03</c:v>
                      </c:pt>
                      <c:pt idx="1091">
                        <c:v>666.64</c:v>
                      </c:pt>
                      <c:pt idx="1092">
                        <c:v>667.25</c:v>
                      </c:pt>
                      <c:pt idx="1093">
                        <c:v>667.86099999999999</c:v>
                      </c:pt>
                      <c:pt idx="1094">
                        <c:v>668.471</c:v>
                      </c:pt>
                      <c:pt idx="1095">
                        <c:v>669.08199999999999</c:v>
                      </c:pt>
                      <c:pt idx="1096">
                        <c:v>669.69200000000001</c:v>
                      </c:pt>
                      <c:pt idx="1097">
                        <c:v>670.303</c:v>
                      </c:pt>
                      <c:pt idx="1098">
                        <c:v>670.91300000000001</c:v>
                      </c:pt>
                      <c:pt idx="1099">
                        <c:v>671.524</c:v>
                      </c:pt>
                      <c:pt idx="1100">
                        <c:v>672.13400000000001</c:v>
                      </c:pt>
                      <c:pt idx="1101">
                        <c:v>672.745</c:v>
                      </c:pt>
                      <c:pt idx="1102">
                        <c:v>673.35500000000002</c:v>
                      </c:pt>
                      <c:pt idx="1103">
                        <c:v>673.96600000000001</c:v>
                      </c:pt>
                      <c:pt idx="1104">
                        <c:v>674.57600000000002</c:v>
                      </c:pt>
                      <c:pt idx="1105">
                        <c:v>675.18700000000001</c:v>
                      </c:pt>
                      <c:pt idx="1106">
                        <c:v>675.79700000000003</c:v>
                      </c:pt>
                      <c:pt idx="1107">
                        <c:v>676.40800000000002</c:v>
                      </c:pt>
                      <c:pt idx="1108">
                        <c:v>677.01800000000003</c:v>
                      </c:pt>
                      <c:pt idx="1109">
                        <c:v>677.62900000000002</c:v>
                      </c:pt>
                      <c:pt idx="1110">
                        <c:v>678.23900000000003</c:v>
                      </c:pt>
                      <c:pt idx="1111">
                        <c:v>678.85</c:v>
                      </c:pt>
                      <c:pt idx="1112">
                        <c:v>679.46</c:v>
                      </c:pt>
                      <c:pt idx="1113">
                        <c:v>680.07</c:v>
                      </c:pt>
                      <c:pt idx="1114">
                        <c:v>680.68100000000004</c:v>
                      </c:pt>
                      <c:pt idx="1115">
                        <c:v>681.29100000000005</c:v>
                      </c:pt>
                      <c:pt idx="1116">
                        <c:v>681.90200000000004</c:v>
                      </c:pt>
                      <c:pt idx="1117">
                        <c:v>682.51199999999994</c:v>
                      </c:pt>
                      <c:pt idx="1118">
                        <c:v>683.12300000000005</c:v>
                      </c:pt>
                      <c:pt idx="1119">
                        <c:v>683.73299999999995</c:v>
                      </c:pt>
                      <c:pt idx="1120">
                        <c:v>684.34400000000005</c:v>
                      </c:pt>
                      <c:pt idx="1121">
                        <c:v>684.95399999999995</c:v>
                      </c:pt>
                      <c:pt idx="1122">
                        <c:v>685.56500000000005</c:v>
                      </c:pt>
                      <c:pt idx="1123">
                        <c:v>686.17499999999995</c:v>
                      </c:pt>
                      <c:pt idx="1124">
                        <c:v>686.78599999999994</c:v>
                      </c:pt>
                      <c:pt idx="1125">
                        <c:v>687.39599999999996</c:v>
                      </c:pt>
                      <c:pt idx="1126">
                        <c:v>688.00699999999995</c:v>
                      </c:pt>
                      <c:pt idx="1127">
                        <c:v>688.61699999999996</c:v>
                      </c:pt>
                      <c:pt idx="1128">
                        <c:v>689.22799999999995</c:v>
                      </c:pt>
                      <c:pt idx="1129">
                        <c:v>689.83799999999997</c:v>
                      </c:pt>
                      <c:pt idx="1130">
                        <c:v>690.44899999999996</c:v>
                      </c:pt>
                      <c:pt idx="1131">
                        <c:v>691.05899999999997</c:v>
                      </c:pt>
                      <c:pt idx="1132">
                        <c:v>691.67</c:v>
                      </c:pt>
                      <c:pt idx="1133">
                        <c:v>692.28</c:v>
                      </c:pt>
                      <c:pt idx="1134">
                        <c:v>692.89</c:v>
                      </c:pt>
                      <c:pt idx="1135">
                        <c:v>693.50099999999998</c:v>
                      </c:pt>
                      <c:pt idx="1136">
                        <c:v>694.11099999999999</c:v>
                      </c:pt>
                      <c:pt idx="1137">
                        <c:v>694.72199999999998</c:v>
                      </c:pt>
                      <c:pt idx="1138">
                        <c:v>695.33199999999999</c:v>
                      </c:pt>
                      <c:pt idx="1139">
                        <c:v>695.94299999999998</c:v>
                      </c:pt>
                      <c:pt idx="1140">
                        <c:v>696.553</c:v>
                      </c:pt>
                      <c:pt idx="1141">
                        <c:v>697.16399999999999</c:v>
                      </c:pt>
                      <c:pt idx="1142">
                        <c:v>697.774</c:v>
                      </c:pt>
                      <c:pt idx="1143">
                        <c:v>698.38499999999999</c:v>
                      </c:pt>
                      <c:pt idx="1144">
                        <c:v>698.995</c:v>
                      </c:pt>
                      <c:pt idx="1145">
                        <c:v>699.60599999999999</c:v>
                      </c:pt>
                      <c:pt idx="1146">
                        <c:v>700.21600000000001</c:v>
                      </c:pt>
                      <c:pt idx="1147">
                        <c:v>700.827</c:v>
                      </c:pt>
                      <c:pt idx="1148">
                        <c:v>701.43700000000001</c:v>
                      </c:pt>
                      <c:pt idx="1149">
                        <c:v>702.048</c:v>
                      </c:pt>
                      <c:pt idx="1150">
                        <c:v>702.65800000000002</c:v>
                      </c:pt>
                      <c:pt idx="1151">
                        <c:v>703.26900000000001</c:v>
                      </c:pt>
                      <c:pt idx="1152">
                        <c:v>703.87900000000002</c:v>
                      </c:pt>
                      <c:pt idx="1153">
                        <c:v>704.49</c:v>
                      </c:pt>
                      <c:pt idx="1154">
                        <c:v>705.1</c:v>
                      </c:pt>
                      <c:pt idx="1155">
                        <c:v>705.71</c:v>
                      </c:pt>
                      <c:pt idx="1156">
                        <c:v>706.32100000000003</c:v>
                      </c:pt>
                      <c:pt idx="1157">
                        <c:v>706.93100000000004</c:v>
                      </c:pt>
                      <c:pt idx="1158">
                        <c:v>707.54200000000003</c:v>
                      </c:pt>
                      <c:pt idx="1159">
                        <c:v>708.15200000000004</c:v>
                      </c:pt>
                      <c:pt idx="1160">
                        <c:v>708.76300000000003</c:v>
                      </c:pt>
                      <c:pt idx="1161">
                        <c:v>709.37300000000005</c:v>
                      </c:pt>
                      <c:pt idx="1162">
                        <c:v>709.98400000000004</c:v>
                      </c:pt>
                      <c:pt idx="1163">
                        <c:v>710.59400000000005</c:v>
                      </c:pt>
                      <c:pt idx="1164">
                        <c:v>711.20500000000004</c:v>
                      </c:pt>
                      <c:pt idx="1165">
                        <c:v>711.81500000000005</c:v>
                      </c:pt>
                      <c:pt idx="1166">
                        <c:v>712.42600000000004</c:v>
                      </c:pt>
                      <c:pt idx="1167">
                        <c:v>713.03599999999994</c:v>
                      </c:pt>
                      <c:pt idx="1168">
                        <c:v>713.64700000000005</c:v>
                      </c:pt>
                      <c:pt idx="1169">
                        <c:v>714.25699999999995</c:v>
                      </c:pt>
                      <c:pt idx="1170">
                        <c:v>714.86800000000005</c:v>
                      </c:pt>
                      <c:pt idx="1171">
                        <c:v>715.47799999999995</c:v>
                      </c:pt>
                      <c:pt idx="1172">
                        <c:v>716.08900000000006</c:v>
                      </c:pt>
                      <c:pt idx="1173">
                        <c:v>716.69899999999996</c:v>
                      </c:pt>
                      <c:pt idx="1174">
                        <c:v>717.31</c:v>
                      </c:pt>
                      <c:pt idx="1175">
                        <c:v>717.92</c:v>
                      </c:pt>
                      <c:pt idx="1176">
                        <c:v>718.53</c:v>
                      </c:pt>
                      <c:pt idx="1177">
                        <c:v>719.14099999999996</c:v>
                      </c:pt>
                      <c:pt idx="1178">
                        <c:v>719.75099999999998</c:v>
                      </c:pt>
                      <c:pt idx="1179">
                        <c:v>720.36199999999997</c:v>
                      </c:pt>
                      <c:pt idx="1180">
                        <c:v>720.97199999999998</c:v>
                      </c:pt>
                      <c:pt idx="1181">
                        <c:v>721.58299999999997</c:v>
                      </c:pt>
                      <c:pt idx="1182">
                        <c:v>722.19299999999998</c:v>
                      </c:pt>
                      <c:pt idx="1183">
                        <c:v>722.80399999999997</c:v>
                      </c:pt>
                      <c:pt idx="1184">
                        <c:v>723.41399999999999</c:v>
                      </c:pt>
                      <c:pt idx="1185">
                        <c:v>724.02499999999998</c:v>
                      </c:pt>
                      <c:pt idx="1186">
                        <c:v>724.63499999999999</c:v>
                      </c:pt>
                      <c:pt idx="1187">
                        <c:v>725.24599999999998</c:v>
                      </c:pt>
                      <c:pt idx="1188">
                        <c:v>725.85599999999999</c:v>
                      </c:pt>
                      <c:pt idx="1189">
                        <c:v>726.46699999999998</c:v>
                      </c:pt>
                      <c:pt idx="1190">
                        <c:v>727.077</c:v>
                      </c:pt>
                      <c:pt idx="1191">
                        <c:v>727.68799999999999</c:v>
                      </c:pt>
                      <c:pt idx="1192">
                        <c:v>728.298</c:v>
                      </c:pt>
                      <c:pt idx="1193">
                        <c:v>728.90899999999999</c:v>
                      </c:pt>
                      <c:pt idx="1194">
                        <c:v>729.51900000000001</c:v>
                      </c:pt>
                      <c:pt idx="1195">
                        <c:v>730.13</c:v>
                      </c:pt>
                      <c:pt idx="1196">
                        <c:v>730.74</c:v>
                      </c:pt>
                      <c:pt idx="1197">
                        <c:v>731.35</c:v>
                      </c:pt>
                      <c:pt idx="1198">
                        <c:v>731.96100000000001</c:v>
                      </c:pt>
                      <c:pt idx="1199">
                        <c:v>732.57100000000003</c:v>
                      </c:pt>
                      <c:pt idx="1200">
                        <c:v>733.18200000000002</c:v>
                      </c:pt>
                      <c:pt idx="1201">
                        <c:v>733.79200000000003</c:v>
                      </c:pt>
                      <c:pt idx="1202">
                        <c:v>734.40300000000002</c:v>
                      </c:pt>
                      <c:pt idx="1203">
                        <c:v>735.01300000000003</c:v>
                      </c:pt>
                      <c:pt idx="1204">
                        <c:v>735.62400000000002</c:v>
                      </c:pt>
                      <c:pt idx="1205">
                        <c:v>736.23400000000004</c:v>
                      </c:pt>
                      <c:pt idx="1206">
                        <c:v>736.84500000000003</c:v>
                      </c:pt>
                      <c:pt idx="1207">
                        <c:v>737.45500000000004</c:v>
                      </c:pt>
                      <c:pt idx="1208">
                        <c:v>738.06600000000003</c:v>
                      </c:pt>
                      <c:pt idx="1209">
                        <c:v>738.67600000000004</c:v>
                      </c:pt>
                      <c:pt idx="1210">
                        <c:v>739.28700000000003</c:v>
                      </c:pt>
                      <c:pt idx="1211">
                        <c:v>739.89700000000005</c:v>
                      </c:pt>
                      <c:pt idx="1212">
                        <c:v>740.50800000000004</c:v>
                      </c:pt>
                      <c:pt idx="1213">
                        <c:v>741.11800000000005</c:v>
                      </c:pt>
                      <c:pt idx="1214">
                        <c:v>741.72900000000004</c:v>
                      </c:pt>
                      <c:pt idx="1215">
                        <c:v>742.33900000000006</c:v>
                      </c:pt>
                      <c:pt idx="1216">
                        <c:v>742.95</c:v>
                      </c:pt>
                      <c:pt idx="1217">
                        <c:v>743.56</c:v>
                      </c:pt>
                      <c:pt idx="1218">
                        <c:v>744.17</c:v>
                      </c:pt>
                      <c:pt idx="1219">
                        <c:v>744.78099999999995</c:v>
                      </c:pt>
                      <c:pt idx="1220">
                        <c:v>745.39099999999996</c:v>
                      </c:pt>
                      <c:pt idx="1221">
                        <c:v>746.00199999999995</c:v>
                      </c:pt>
                      <c:pt idx="1222">
                        <c:v>746.61199999999997</c:v>
                      </c:pt>
                      <c:pt idx="1223">
                        <c:v>747.22299999999996</c:v>
                      </c:pt>
                      <c:pt idx="1224">
                        <c:v>747.83299999999997</c:v>
                      </c:pt>
                      <c:pt idx="1225">
                        <c:v>748.44399999999996</c:v>
                      </c:pt>
                      <c:pt idx="1226">
                        <c:v>749.05399999999997</c:v>
                      </c:pt>
                      <c:pt idx="1227">
                        <c:v>749.66499999999996</c:v>
                      </c:pt>
                      <c:pt idx="1228">
                        <c:v>750.27499999999998</c:v>
                      </c:pt>
                      <c:pt idx="1229">
                        <c:v>750.88599999999997</c:v>
                      </c:pt>
                      <c:pt idx="1230">
                        <c:v>751.49599999999998</c:v>
                      </c:pt>
                      <c:pt idx="1231">
                        <c:v>752.10699999999997</c:v>
                      </c:pt>
                      <c:pt idx="1232">
                        <c:v>752.71699999999998</c:v>
                      </c:pt>
                      <c:pt idx="1233">
                        <c:v>753.32799999999997</c:v>
                      </c:pt>
                      <c:pt idx="1234">
                        <c:v>753.93799999999999</c:v>
                      </c:pt>
                      <c:pt idx="1235">
                        <c:v>754.54899999999998</c:v>
                      </c:pt>
                      <c:pt idx="1236">
                        <c:v>755.15899999999999</c:v>
                      </c:pt>
                      <c:pt idx="1237">
                        <c:v>755.77</c:v>
                      </c:pt>
                      <c:pt idx="1238">
                        <c:v>756.38</c:v>
                      </c:pt>
                      <c:pt idx="1239">
                        <c:v>756.99</c:v>
                      </c:pt>
                      <c:pt idx="1240">
                        <c:v>757.601</c:v>
                      </c:pt>
                      <c:pt idx="1241">
                        <c:v>758.21100000000001</c:v>
                      </c:pt>
                      <c:pt idx="1242">
                        <c:v>758.822</c:v>
                      </c:pt>
                      <c:pt idx="1243">
                        <c:v>759.43200000000002</c:v>
                      </c:pt>
                      <c:pt idx="1244">
                        <c:v>760.04300000000001</c:v>
                      </c:pt>
                      <c:pt idx="1245">
                        <c:v>760.65300000000002</c:v>
                      </c:pt>
                      <c:pt idx="1246">
                        <c:v>761.26400000000001</c:v>
                      </c:pt>
                      <c:pt idx="1247">
                        <c:v>761.87400000000002</c:v>
                      </c:pt>
                      <c:pt idx="1248">
                        <c:v>762.48500000000001</c:v>
                      </c:pt>
                      <c:pt idx="1249">
                        <c:v>763.09500000000003</c:v>
                      </c:pt>
                      <c:pt idx="1250">
                        <c:v>763.70600000000002</c:v>
                      </c:pt>
                      <c:pt idx="1251">
                        <c:v>764.31600000000003</c:v>
                      </c:pt>
                      <c:pt idx="1252">
                        <c:v>764.92700000000002</c:v>
                      </c:pt>
                      <c:pt idx="1253">
                        <c:v>765.53700000000003</c:v>
                      </c:pt>
                      <c:pt idx="1254">
                        <c:v>766.14800000000002</c:v>
                      </c:pt>
                      <c:pt idx="1255">
                        <c:v>766.75800000000004</c:v>
                      </c:pt>
                      <c:pt idx="1256">
                        <c:v>767.36900000000003</c:v>
                      </c:pt>
                      <c:pt idx="1257">
                        <c:v>767.97900000000004</c:v>
                      </c:pt>
                      <c:pt idx="1258">
                        <c:v>768.59</c:v>
                      </c:pt>
                      <c:pt idx="1259">
                        <c:v>769.2</c:v>
                      </c:pt>
                      <c:pt idx="1260">
                        <c:v>769.81</c:v>
                      </c:pt>
                      <c:pt idx="1261">
                        <c:v>770.42100000000005</c:v>
                      </c:pt>
                      <c:pt idx="1262">
                        <c:v>771.03099999999995</c:v>
                      </c:pt>
                      <c:pt idx="1263">
                        <c:v>771.64200000000005</c:v>
                      </c:pt>
                      <c:pt idx="1264">
                        <c:v>772.25199999999995</c:v>
                      </c:pt>
                      <c:pt idx="1265">
                        <c:v>772.86300000000006</c:v>
                      </c:pt>
                      <c:pt idx="1266">
                        <c:v>773.47299999999996</c:v>
                      </c:pt>
                      <c:pt idx="1267">
                        <c:v>774.08399999999995</c:v>
                      </c:pt>
                      <c:pt idx="1268">
                        <c:v>774.69399999999996</c:v>
                      </c:pt>
                      <c:pt idx="1269">
                        <c:v>775.30499999999995</c:v>
                      </c:pt>
                      <c:pt idx="1270">
                        <c:v>775.91499999999996</c:v>
                      </c:pt>
                      <c:pt idx="1271">
                        <c:v>776.52599999999995</c:v>
                      </c:pt>
                      <c:pt idx="1272">
                        <c:v>777.13599999999997</c:v>
                      </c:pt>
                      <c:pt idx="1273">
                        <c:v>777.74699999999996</c:v>
                      </c:pt>
                      <c:pt idx="1274">
                        <c:v>778.35699999999997</c:v>
                      </c:pt>
                      <c:pt idx="1275">
                        <c:v>778.96799999999996</c:v>
                      </c:pt>
                      <c:pt idx="1276">
                        <c:v>779.57799999999997</c:v>
                      </c:pt>
                      <c:pt idx="1277">
                        <c:v>780.18899999999996</c:v>
                      </c:pt>
                      <c:pt idx="1278">
                        <c:v>780.79899999999998</c:v>
                      </c:pt>
                      <c:pt idx="1279">
                        <c:v>781.41</c:v>
                      </c:pt>
                      <c:pt idx="1280">
                        <c:v>782.02</c:v>
                      </c:pt>
                      <c:pt idx="1281">
                        <c:v>782.63</c:v>
                      </c:pt>
                      <c:pt idx="1282">
                        <c:v>783.24099999999999</c:v>
                      </c:pt>
                      <c:pt idx="1283">
                        <c:v>783.851</c:v>
                      </c:pt>
                      <c:pt idx="1284">
                        <c:v>784.46199999999999</c:v>
                      </c:pt>
                      <c:pt idx="1285">
                        <c:v>785.072</c:v>
                      </c:pt>
                      <c:pt idx="1286">
                        <c:v>785.68299999999999</c:v>
                      </c:pt>
                      <c:pt idx="1287">
                        <c:v>786.29300000000001</c:v>
                      </c:pt>
                      <c:pt idx="1288">
                        <c:v>786.904</c:v>
                      </c:pt>
                      <c:pt idx="1289">
                        <c:v>787.51400000000001</c:v>
                      </c:pt>
                      <c:pt idx="1290">
                        <c:v>788.125</c:v>
                      </c:pt>
                      <c:pt idx="1291">
                        <c:v>788.73500000000001</c:v>
                      </c:pt>
                      <c:pt idx="1292">
                        <c:v>789.346</c:v>
                      </c:pt>
                      <c:pt idx="1293">
                        <c:v>789.95600000000002</c:v>
                      </c:pt>
                      <c:pt idx="1294">
                        <c:v>790.56700000000001</c:v>
                      </c:pt>
                      <c:pt idx="1295">
                        <c:v>791.17700000000002</c:v>
                      </c:pt>
                      <c:pt idx="1296">
                        <c:v>791.78800000000001</c:v>
                      </c:pt>
                      <c:pt idx="1297">
                        <c:v>792.39800000000002</c:v>
                      </c:pt>
                      <c:pt idx="1298">
                        <c:v>793.00900000000001</c:v>
                      </c:pt>
                      <c:pt idx="1299">
                        <c:v>793.61900000000003</c:v>
                      </c:pt>
                      <c:pt idx="1300">
                        <c:v>794.23</c:v>
                      </c:pt>
                      <c:pt idx="1301">
                        <c:v>794.84</c:v>
                      </c:pt>
                      <c:pt idx="1302">
                        <c:v>795.45</c:v>
                      </c:pt>
                      <c:pt idx="1303">
                        <c:v>796.06100000000004</c:v>
                      </c:pt>
                      <c:pt idx="1304">
                        <c:v>796.67100000000005</c:v>
                      </c:pt>
                      <c:pt idx="1305">
                        <c:v>797.28200000000004</c:v>
                      </c:pt>
                      <c:pt idx="1306">
                        <c:v>797.89200000000005</c:v>
                      </c:pt>
                      <c:pt idx="1307">
                        <c:v>798.50300000000004</c:v>
                      </c:pt>
                      <c:pt idx="1308">
                        <c:v>799.11300000000006</c:v>
                      </c:pt>
                      <c:pt idx="1309">
                        <c:v>799.72400000000005</c:v>
                      </c:pt>
                      <c:pt idx="1310">
                        <c:v>800.33399999999995</c:v>
                      </c:pt>
                      <c:pt idx="1311">
                        <c:v>800.94500000000005</c:v>
                      </c:pt>
                      <c:pt idx="1312">
                        <c:v>801.55499999999995</c:v>
                      </c:pt>
                      <c:pt idx="1313">
                        <c:v>802.16600000000005</c:v>
                      </c:pt>
                      <c:pt idx="1314">
                        <c:v>802.77599999999995</c:v>
                      </c:pt>
                      <c:pt idx="1315">
                        <c:v>803.38699999999994</c:v>
                      </c:pt>
                      <c:pt idx="1316">
                        <c:v>803.99699999999996</c:v>
                      </c:pt>
                      <c:pt idx="1317">
                        <c:v>804.60799999999995</c:v>
                      </c:pt>
                      <c:pt idx="1318">
                        <c:v>805.21799999999996</c:v>
                      </c:pt>
                      <c:pt idx="1319">
                        <c:v>805.82899999999995</c:v>
                      </c:pt>
                      <c:pt idx="1320">
                        <c:v>806.43899999999996</c:v>
                      </c:pt>
                      <c:pt idx="1321">
                        <c:v>807.05</c:v>
                      </c:pt>
                      <c:pt idx="1322">
                        <c:v>807.66</c:v>
                      </c:pt>
                      <c:pt idx="1323">
                        <c:v>808.27</c:v>
                      </c:pt>
                      <c:pt idx="1324">
                        <c:v>808.88099999999997</c:v>
                      </c:pt>
                      <c:pt idx="1325">
                        <c:v>809.49099999999999</c:v>
                      </c:pt>
                      <c:pt idx="1326">
                        <c:v>810.10199999999998</c:v>
                      </c:pt>
                      <c:pt idx="1327">
                        <c:v>810.71199999999999</c:v>
                      </c:pt>
                      <c:pt idx="1328">
                        <c:v>811.32299999999998</c:v>
                      </c:pt>
                      <c:pt idx="1329">
                        <c:v>811.93299999999999</c:v>
                      </c:pt>
                      <c:pt idx="1330">
                        <c:v>812.54399999999998</c:v>
                      </c:pt>
                      <c:pt idx="1331">
                        <c:v>813.154</c:v>
                      </c:pt>
                      <c:pt idx="1332">
                        <c:v>813.76499999999999</c:v>
                      </c:pt>
                      <c:pt idx="1333">
                        <c:v>814.375</c:v>
                      </c:pt>
                      <c:pt idx="1334">
                        <c:v>814.98599999999999</c:v>
                      </c:pt>
                      <c:pt idx="1335">
                        <c:v>815.596</c:v>
                      </c:pt>
                      <c:pt idx="1336">
                        <c:v>816.20699999999999</c:v>
                      </c:pt>
                      <c:pt idx="1337">
                        <c:v>816.81700000000001</c:v>
                      </c:pt>
                      <c:pt idx="1338">
                        <c:v>817.428</c:v>
                      </c:pt>
                      <c:pt idx="1339">
                        <c:v>818.03800000000001</c:v>
                      </c:pt>
                      <c:pt idx="1340">
                        <c:v>818.649</c:v>
                      </c:pt>
                      <c:pt idx="1341">
                        <c:v>819.25900000000001</c:v>
                      </c:pt>
                      <c:pt idx="1342">
                        <c:v>819.87</c:v>
                      </c:pt>
                      <c:pt idx="1343">
                        <c:v>820.48</c:v>
                      </c:pt>
                      <c:pt idx="1344">
                        <c:v>821.09</c:v>
                      </c:pt>
                      <c:pt idx="1345">
                        <c:v>821.70100000000002</c:v>
                      </c:pt>
                      <c:pt idx="1346">
                        <c:v>822.31100000000004</c:v>
                      </c:pt>
                      <c:pt idx="1347">
                        <c:v>822.92200000000003</c:v>
                      </c:pt>
                      <c:pt idx="1348">
                        <c:v>823.53200000000004</c:v>
                      </c:pt>
                      <c:pt idx="1349">
                        <c:v>824.14300000000003</c:v>
                      </c:pt>
                      <c:pt idx="1350">
                        <c:v>824.75300000000004</c:v>
                      </c:pt>
                      <c:pt idx="1351">
                        <c:v>825.36400000000003</c:v>
                      </c:pt>
                      <c:pt idx="1352">
                        <c:v>825.97400000000005</c:v>
                      </c:pt>
                      <c:pt idx="1353">
                        <c:v>826.58500000000004</c:v>
                      </c:pt>
                      <c:pt idx="1354">
                        <c:v>827.19500000000005</c:v>
                      </c:pt>
                      <c:pt idx="1355">
                        <c:v>827.80600000000004</c:v>
                      </c:pt>
                      <c:pt idx="1356">
                        <c:v>828.41600000000005</c:v>
                      </c:pt>
                      <c:pt idx="1357">
                        <c:v>829.02700000000004</c:v>
                      </c:pt>
                      <c:pt idx="1358">
                        <c:v>829.63699999999994</c:v>
                      </c:pt>
                      <c:pt idx="1359">
                        <c:v>830.24800000000005</c:v>
                      </c:pt>
                      <c:pt idx="1360">
                        <c:v>830.85799999999995</c:v>
                      </c:pt>
                      <c:pt idx="1361">
                        <c:v>831.46900000000005</c:v>
                      </c:pt>
                      <c:pt idx="1362">
                        <c:v>832.07899999999995</c:v>
                      </c:pt>
                      <c:pt idx="1363">
                        <c:v>832.69</c:v>
                      </c:pt>
                      <c:pt idx="1364">
                        <c:v>833.3</c:v>
                      </c:pt>
                      <c:pt idx="1365">
                        <c:v>833.91</c:v>
                      </c:pt>
                      <c:pt idx="1366">
                        <c:v>834.52099999999996</c:v>
                      </c:pt>
                      <c:pt idx="1367">
                        <c:v>835.13099999999997</c:v>
                      </c:pt>
                      <c:pt idx="1368">
                        <c:v>835.74199999999996</c:v>
                      </c:pt>
                      <c:pt idx="1369">
                        <c:v>836.35199999999998</c:v>
                      </c:pt>
                      <c:pt idx="1370">
                        <c:v>836.96299999999997</c:v>
                      </c:pt>
                      <c:pt idx="1371">
                        <c:v>837.57299999999998</c:v>
                      </c:pt>
                      <c:pt idx="1372">
                        <c:v>838.18399999999997</c:v>
                      </c:pt>
                      <c:pt idx="1373">
                        <c:v>838.79399999999998</c:v>
                      </c:pt>
                      <c:pt idx="1374">
                        <c:v>839.40499999999997</c:v>
                      </c:pt>
                      <c:pt idx="1375">
                        <c:v>840.01499999999999</c:v>
                      </c:pt>
                      <c:pt idx="1376">
                        <c:v>840.62599999999998</c:v>
                      </c:pt>
                      <c:pt idx="1377">
                        <c:v>841.23599999999999</c:v>
                      </c:pt>
                      <c:pt idx="1378">
                        <c:v>841.84699999999998</c:v>
                      </c:pt>
                      <c:pt idx="1379">
                        <c:v>842.45699999999999</c:v>
                      </c:pt>
                      <c:pt idx="1380">
                        <c:v>843.06799999999998</c:v>
                      </c:pt>
                      <c:pt idx="1381">
                        <c:v>843.678</c:v>
                      </c:pt>
                      <c:pt idx="1382">
                        <c:v>844.28899999999999</c:v>
                      </c:pt>
                      <c:pt idx="1383">
                        <c:v>844.899</c:v>
                      </c:pt>
                      <c:pt idx="1384">
                        <c:v>845.51</c:v>
                      </c:pt>
                      <c:pt idx="1385">
                        <c:v>846.12</c:v>
                      </c:pt>
                      <c:pt idx="1386">
                        <c:v>846.73</c:v>
                      </c:pt>
                      <c:pt idx="1387">
                        <c:v>847.34100000000001</c:v>
                      </c:pt>
                      <c:pt idx="1388">
                        <c:v>847.95100000000002</c:v>
                      </c:pt>
                      <c:pt idx="1389">
                        <c:v>848.56200000000001</c:v>
                      </c:pt>
                      <c:pt idx="1390">
                        <c:v>849.17200000000003</c:v>
                      </c:pt>
                      <c:pt idx="1391">
                        <c:v>849.78300000000002</c:v>
                      </c:pt>
                      <c:pt idx="1392">
                        <c:v>850.39300000000003</c:v>
                      </c:pt>
                      <c:pt idx="1393">
                        <c:v>851.00400000000002</c:v>
                      </c:pt>
                      <c:pt idx="1394">
                        <c:v>851.61400000000003</c:v>
                      </c:pt>
                      <c:pt idx="1395">
                        <c:v>852.22500000000002</c:v>
                      </c:pt>
                      <c:pt idx="1396">
                        <c:v>852.83500000000004</c:v>
                      </c:pt>
                      <c:pt idx="1397">
                        <c:v>853.44600000000003</c:v>
                      </c:pt>
                      <c:pt idx="1398">
                        <c:v>854.05600000000004</c:v>
                      </c:pt>
                      <c:pt idx="1399">
                        <c:v>854.66700000000003</c:v>
                      </c:pt>
                      <c:pt idx="1400">
                        <c:v>855.27700000000004</c:v>
                      </c:pt>
                      <c:pt idx="1401">
                        <c:v>855.88800000000003</c:v>
                      </c:pt>
                      <c:pt idx="1402">
                        <c:v>856.49800000000005</c:v>
                      </c:pt>
                      <c:pt idx="1403">
                        <c:v>857.10900000000004</c:v>
                      </c:pt>
                      <c:pt idx="1404">
                        <c:v>857.71900000000005</c:v>
                      </c:pt>
                      <c:pt idx="1405">
                        <c:v>858.33</c:v>
                      </c:pt>
                      <c:pt idx="1406">
                        <c:v>858.94</c:v>
                      </c:pt>
                      <c:pt idx="1407">
                        <c:v>859.55</c:v>
                      </c:pt>
                      <c:pt idx="1408">
                        <c:v>860.16099999999994</c:v>
                      </c:pt>
                      <c:pt idx="1409">
                        <c:v>860.77099999999996</c:v>
                      </c:pt>
                      <c:pt idx="1410">
                        <c:v>861.38199999999995</c:v>
                      </c:pt>
                      <c:pt idx="1411">
                        <c:v>861.99199999999996</c:v>
                      </c:pt>
                      <c:pt idx="1412">
                        <c:v>862.60299999999995</c:v>
                      </c:pt>
                      <c:pt idx="1413">
                        <c:v>863.21299999999997</c:v>
                      </c:pt>
                      <c:pt idx="1414">
                        <c:v>863.82399999999996</c:v>
                      </c:pt>
                      <c:pt idx="1415">
                        <c:v>864.43399999999997</c:v>
                      </c:pt>
                      <c:pt idx="1416">
                        <c:v>865.04499999999996</c:v>
                      </c:pt>
                      <c:pt idx="1417">
                        <c:v>865.65499999999997</c:v>
                      </c:pt>
                      <c:pt idx="1418">
                        <c:v>866.26599999999996</c:v>
                      </c:pt>
                      <c:pt idx="1419">
                        <c:v>866.87599999999998</c:v>
                      </c:pt>
                      <c:pt idx="1420">
                        <c:v>867.48699999999997</c:v>
                      </c:pt>
                      <c:pt idx="1421">
                        <c:v>868.09699999999998</c:v>
                      </c:pt>
                      <c:pt idx="1422">
                        <c:v>868.70799999999997</c:v>
                      </c:pt>
                      <c:pt idx="1423">
                        <c:v>869.31799999999998</c:v>
                      </c:pt>
                      <c:pt idx="1424">
                        <c:v>869.92899999999997</c:v>
                      </c:pt>
                      <c:pt idx="1425">
                        <c:v>870.53899999999999</c:v>
                      </c:pt>
                      <c:pt idx="1426">
                        <c:v>871.15</c:v>
                      </c:pt>
                      <c:pt idx="1427">
                        <c:v>871.76</c:v>
                      </c:pt>
                      <c:pt idx="1428">
                        <c:v>872.37</c:v>
                      </c:pt>
                      <c:pt idx="1429">
                        <c:v>872.98099999999999</c:v>
                      </c:pt>
                      <c:pt idx="1430">
                        <c:v>873.59100000000001</c:v>
                      </c:pt>
                      <c:pt idx="1431">
                        <c:v>874.202</c:v>
                      </c:pt>
                      <c:pt idx="1432">
                        <c:v>874.81200000000001</c:v>
                      </c:pt>
                      <c:pt idx="1433">
                        <c:v>875.423</c:v>
                      </c:pt>
                      <c:pt idx="1434">
                        <c:v>876.03300000000002</c:v>
                      </c:pt>
                      <c:pt idx="1435">
                        <c:v>876.64400000000001</c:v>
                      </c:pt>
                      <c:pt idx="1436">
                        <c:v>877.25400000000002</c:v>
                      </c:pt>
                      <c:pt idx="1437">
                        <c:v>877.86500000000001</c:v>
                      </c:pt>
                      <c:pt idx="1438">
                        <c:v>878.47500000000002</c:v>
                      </c:pt>
                      <c:pt idx="1439">
                        <c:v>879.08600000000001</c:v>
                      </c:pt>
                      <c:pt idx="1440">
                        <c:v>879.69600000000003</c:v>
                      </c:pt>
                      <c:pt idx="1441">
                        <c:v>880.30700000000002</c:v>
                      </c:pt>
                      <c:pt idx="1442">
                        <c:v>880.91700000000003</c:v>
                      </c:pt>
                      <c:pt idx="1443">
                        <c:v>881.52800000000002</c:v>
                      </c:pt>
                      <c:pt idx="1444">
                        <c:v>882.13800000000003</c:v>
                      </c:pt>
                      <c:pt idx="1445">
                        <c:v>882.74900000000002</c:v>
                      </c:pt>
                      <c:pt idx="1446">
                        <c:v>883.35900000000004</c:v>
                      </c:pt>
                      <c:pt idx="1447">
                        <c:v>883.97</c:v>
                      </c:pt>
                      <c:pt idx="1448">
                        <c:v>884.58</c:v>
                      </c:pt>
                      <c:pt idx="1449">
                        <c:v>885.19</c:v>
                      </c:pt>
                      <c:pt idx="1450">
                        <c:v>885.80100000000004</c:v>
                      </c:pt>
                      <c:pt idx="1451">
                        <c:v>886.41099999999994</c:v>
                      </c:pt>
                      <c:pt idx="1452">
                        <c:v>887.02200000000005</c:v>
                      </c:pt>
                      <c:pt idx="1453">
                        <c:v>887.63199999999995</c:v>
                      </c:pt>
                      <c:pt idx="1454">
                        <c:v>888.24300000000005</c:v>
                      </c:pt>
                      <c:pt idx="1455">
                        <c:v>888.85299999999995</c:v>
                      </c:pt>
                      <c:pt idx="1456">
                        <c:v>889.46400000000006</c:v>
                      </c:pt>
                      <c:pt idx="1457">
                        <c:v>890.07399999999996</c:v>
                      </c:pt>
                      <c:pt idx="1458">
                        <c:v>890.68499999999995</c:v>
                      </c:pt>
                      <c:pt idx="1459">
                        <c:v>891.29499999999996</c:v>
                      </c:pt>
                      <c:pt idx="1460">
                        <c:v>891.90599999999995</c:v>
                      </c:pt>
                      <c:pt idx="1461">
                        <c:v>892.51599999999996</c:v>
                      </c:pt>
                      <c:pt idx="1462">
                        <c:v>893.12699999999995</c:v>
                      </c:pt>
                      <c:pt idx="1463">
                        <c:v>893.73699999999997</c:v>
                      </c:pt>
                      <c:pt idx="1464">
                        <c:v>894.34799999999996</c:v>
                      </c:pt>
                      <c:pt idx="1465">
                        <c:v>894.95799999999997</c:v>
                      </c:pt>
                      <c:pt idx="1466">
                        <c:v>895.56899999999996</c:v>
                      </c:pt>
                      <c:pt idx="1467">
                        <c:v>896.17899999999997</c:v>
                      </c:pt>
                      <c:pt idx="1468">
                        <c:v>896.79</c:v>
                      </c:pt>
                      <c:pt idx="1469">
                        <c:v>897.4</c:v>
                      </c:pt>
                      <c:pt idx="1470">
                        <c:v>898.01</c:v>
                      </c:pt>
                      <c:pt idx="1471">
                        <c:v>898.62099999999998</c:v>
                      </c:pt>
                      <c:pt idx="1472">
                        <c:v>899.23099999999999</c:v>
                      </c:pt>
                      <c:pt idx="1473">
                        <c:v>899.84199999999998</c:v>
                      </c:pt>
                      <c:pt idx="1474">
                        <c:v>900.452</c:v>
                      </c:pt>
                      <c:pt idx="1475">
                        <c:v>901.06299999999999</c:v>
                      </c:pt>
                      <c:pt idx="1476">
                        <c:v>901.673</c:v>
                      </c:pt>
                      <c:pt idx="1477">
                        <c:v>902.28399999999999</c:v>
                      </c:pt>
                      <c:pt idx="1478">
                        <c:v>902.89400000000001</c:v>
                      </c:pt>
                      <c:pt idx="1479">
                        <c:v>903.505</c:v>
                      </c:pt>
                      <c:pt idx="1480">
                        <c:v>904.11500000000001</c:v>
                      </c:pt>
                      <c:pt idx="1481">
                        <c:v>904.726</c:v>
                      </c:pt>
                      <c:pt idx="1482">
                        <c:v>905.33600000000001</c:v>
                      </c:pt>
                      <c:pt idx="1483">
                        <c:v>905.947</c:v>
                      </c:pt>
                      <c:pt idx="1484">
                        <c:v>906.55700000000002</c:v>
                      </c:pt>
                      <c:pt idx="1485">
                        <c:v>907.16800000000001</c:v>
                      </c:pt>
                      <c:pt idx="1486">
                        <c:v>907.77800000000002</c:v>
                      </c:pt>
                      <c:pt idx="1487">
                        <c:v>908.38900000000001</c:v>
                      </c:pt>
                      <c:pt idx="1488">
                        <c:v>908.99900000000002</c:v>
                      </c:pt>
                      <c:pt idx="1489">
                        <c:v>909.61</c:v>
                      </c:pt>
                      <c:pt idx="1490">
                        <c:v>910.22</c:v>
                      </c:pt>
                      <c:pt idx="1491">
                        <c:v>910.83</c:v>
                      </c:pt>
                      <c:pt idx="1492">
                        <c:v>911.44100000000003</c:v>
                      </c:pt>
                      <c:pt idx="1493">
                        <c:v>912.05100000000004</c:v>
                      </c:pt>
                      <c:pt idx="1494">
                        <c:v>912.66200000000003</c:v>
                      </c:pt>
                      <c:pt idx="1495">
                        <c:v>913.27200000000005</c:v>
                      </c:pt>
                      <c:pt idx="1496">
                        <c:v>913.88300000000004</c:v>
                      </c:pt>
                      <c:pt idx="1497">
                        <c:v>914.49300000000005</c:v>
                      </c:pt>
                      <c:pt idx="1498">
                        <c:v>915.10400000000004</c:v>
                      </c:pt>
                      <c:pt idx="1499">
                        <c:v>915.71400000000006</c:v>
                      </c:pt>
                      <c:pt idx="1500">
                        <c:v>916.32500000000005</c:v>
                      </c:pt>
                      <c:pt idx="1501">
                        <c:v>916.93499999999995</c:v>
                      </c:pt>
                      <c:pt idx="1502">
                        <c:v>917.54600000000005</c:v>
                      </c:pt>
                      <c:pt idx="1503">
                        <c:v>918.15599999999995</c:v>
                      </c:pt>
                      <c:pt idx="1504">
                        <c:v>918.76700000000005</c:v>
                      </c:pt>
                      <c:pt idx="1505">
                        <c:v>919.37699999999995</c:v>
                      </c:pt>
                      <c:pt idx="1506">
                        <c:v>919.98800000000006</c:v>
                      </c:pt>
                      <c:pt idx="1507">
                        <c:v>920.59799999999996</c:v>
                      </c:pt>
                      <c:pt idx="1508">
                        <c:v>921.20899999999995</c:v>
                      </c:pt>
                      <c:pt idx="1509">
                        <c:v>921.81899999999996</c:v>
                      </c:pt>
                      <c:pt idx="1510">
                        <c:v>922.43</c:v>
                      </c:pt>
                      <c:pt idx="1511">
                        <c:v>923.04</c:v>
                      </c:pt>
                      <c:pt idx="1512">
                        <c:v>923.65</c:v>
                      </c:pt>
                      <c:pt idx="1513">
                        <c:v>924.26099999999997</c:v>
                      </c:pt>
                      <c:pt idx="1514">
                        <c:v>924.87099999999998</c:v>
                      </c:pt>
                      <c:pt idx="1515">
                        <c:v>925.48199999999997</c:v>
                      </c:pt>
                      <c:pt idx="1516">
                        <c:v>926.09199999999998</c:v>
                      </c:pt>
                      <c:pt idx="1517">
                        <c:v>926.70299999999997</c:v>
                      </c:pt>
                      <c:pt idx="1518">
                        <c:v>927.31299999999999</c:v>
                      </c:pt>
                      <c:pt idx="1519">
                        <c:v>927.92399999999998</c:v>
                      </c:pt>
                      <c:pt idx="1520">
                        <c:v>928.53399999999999</c:v>
                      </c:pt>
                      <c:pt idx="1521">
                        <c:v>929.14499999999998</c:v>
                      </c:pt>
                      <c:pt idx="1522">
                        <c:v>929.755</c:v>
                      </c:pt>
                      <c:pt idx="1523">
                        <c:v>930.36599999999999</c:v>
                      </c:pt>
                      <c:pt idx="1524">
                        <c:v>930.976</c:v>
                      </c:pt>
                      <c:pt idx="1525">
                        <c:v>931.58699999999999</c:v>
                      </c:pt>
                      <c:pt idx="1526">
                        <c:v>932.197</c:v>
                      </c:pt>
                      <c:pt idx="1527">
                        <c:v>932.80799999999999</c:v>
                      </c:pt>
                      <c:pt idx="1528">
                        <c:v>933.41800000000001</c:v>
                      </c:pt>
                      <c:pt idx="1529">
                        <c:v>934.029</c:v>
                      </c:pt>
                      <c:pt idx="1530">
                        <c:v>934.63900000000001</c:v>
                      </c:pt>
                      <c:pt idx="1531">
                        <c:v>935.25</c:v>
                      </c:pt>
                      <c:pt idx="1532">
                        <c:v>935.86</c:v>
                      </c:pt>
                      <c:pt idx="1533">
                        <c:v>936.47</c:v>
                      </c:pt>
                      <c:pt idx="1534">
                        <c:v>937.08100000000002</c:v>
                      </c:pt>
                      <c:pt idx="1535">
                        <c:v>937.69100000000003</c:v>
                      </c:pt>
                      <c:pt idx="1536">
                        <c:v>938.30200000000002</c:v>
                      </c:pt>
                      <c:pt idx="1537">
                        <c:v>938.91200000000003</c:v>
                      </c:pt>
                      <c:pt idx="1538">
                        <c:v>939.52300000000002</c:v>
                      </c:pt>
                      <c:pt idx="1539">
                        <c:v>940.13300000000004</c:v>
                      </c:pt>
                      <c:pt idx="1540">
                        <c:v>940.74400000000003</c:v>
                      </c:pt>
                      <c:pt idx="1541">
                        <c:v>941.35400000000004</c:v>
                      </c:pt>
                      <c:pt idx="1542">
                        <c:v>941.96500000000003</c:v>
                      </c:pt>
                      <c:pt idx="1543">
                        <c:v>942.57500000000005</c:v>
                      </c:pt>
                      <c:pt idx="1544">
                        <c:v>943.18600000000004</c:v>
                      </c:pt>
                      <c:pt idx="1545">
                        <c:v>943.79600000000005</c:v>
                      </c:pt>
                      <c:pt idx="1546">
                        <c:v>944.40700000000004</c:v>
                      </c:pt>
                      <c:pt idx="1547">
                        <c:v>945.01700000000005</c:v>
                      </c:pt>
                      <c:pt idx="1548">
                        <c:v>945.62800000000004</c:v>
                      </c:pt>
                      <c:pt idx="1549">
                        <c:v>946.23800000000006</c:v>
                      </c:pt>
                      <c:pt idx="1550">
                        <c:v>946.84900000000005</c:v>
                      </c:pt>
                      <c:pt idx="1551">
                        <c:v>947.45899999999995</c:v>
                      </c:pt>
                      <c:pt idx="1552">
                        <c:v>948.07</c:v>
                      </c:pt>
                      <c:pt idx="1553">
                        <c:v>948.68</c:v>
                      </c:pt>
                      <c:pt idx="1554">
                        <c:v>949.29</c:v>
                      </c:pt>
                      <c:pt idx="1555">
                        <c:v>949.90099999999995</c:v>
                      </c:pt>
                      <c:pt idx="1556">
                        <c:v>950.51099999999997</c:v>
                      </c:pt>
                      <c:pt idx="1557">
                        <c:v>951.12199999999996</c:v>
                      </c:pt>
                      <c:pt idx="1558">
                        <c:v>951.73199999999997</c:v>
                      </c:pt>
                      <c:pt idx="1559">
                        <c:v>952.34299999999996</c:v>
                      </c:pt>
                      <c:pt idx="1560">
                        <c:v>952.95299999999997</c:v>
                      </c:pt>
                      <c:pt idx="1561">
                        <c:v>953.56399999999996</c:v>
                      </c:pt>
                      <c:pt idx="1562">
                        <c:v>954.17399999999998</c:v>
                      </c:pt>
                      <c:pt idx="1563">
                        <c:v>954.78499999999997</c:v>
                      </c:pt>
                      <c:pt idx="1564">
                        <c:v>955.39499999999998</c:v>
                      </c:pt>
                      <c:pt idx="1565">
                        <c:v>956.00599999999997</c:v>
                      </c:pt>
                      <c:pt idx="1566">
                        <c:v>956.61599999999999</c:v>
                      </c:pt>
                      <c:pt idx="1567">
                        <c:v>957.22699999999998</c:v>
                      </c:pt>
                      <c:pt idx="1568">
                        <c:v>957.83699999999999</c:v>
                      </c:pt>
                      <c:pt idx="1569">
                        <c:v>958.44799999999998</c:v>
                      </c:pt>
                      <c:pt idx="1570">
                        <c:v>959.05799999999999</c:v>
                      </c:pt>
                      <c:pt idx="1571">
                        <c:v>959.66899999999998</c:v>
                      </c:pt>
                      <c:pt idx="1572">
                        <c:v>960.279</c:v>
                      </c:pt>
                      <c:pt idx="1573">
                        <c:v>960.89</c:v>
                      </c:pt>
                      <c:pt idx="1574">
                        <c:v>961.5</c:v>
                      </c:pt>
                      <c:pt idx="1575">
                        <c:v>962.11</c:v>
                      </c:pt>
                      <c:pt idx="1576">
                        <c:v>962.721</c:v>
                      </c:pt>
                      <c:pt idx="1577">
                        <c:v>963.33100000000002</c:v>
                      </c:pt>
                      <c:pt idx="1578">
                        <c:v>963.94200000000001</c:v>
                      </c:pt>
                      <c:pt idx="1579">
                        <c:v>964.55200000000002</c:v>
                      </c:pt>
                      <c:pt idx="1580">
                        <c:v>965.16300000000001</c:v>
                      </c:pt>
                      <c:pt idx="1581">
                        <c:v>965.77300000000002</c:v>
                      </c:pt>
                      <c:pt idx="1582">
                        <c:v>966.38400000000001</c:v>
                      </c:pt>
                      <c:pt idx="1583">
                        <c:v>966.99400000000003</c:v>
                      </c:pt>
                      <c:pt idx="1584">
                        <c:v>967.60500000000002</c:v>
                      </c:pt>
                      <c:pt idx="1585">
                        <c:v>968.21500000000003</c:v>
                      </c:pt>
                      <c:pt idx="1586">
                        <c:v>968.82600000000002</c:v>
                      </c:pt>
                      <c:pt idx="1587">
                        <c:v>969.43600000000004</c:v>
                      </c:pt>
                      <c:pt idx="1588">
                        <c:v>970.04700000000003</c:v>
                      </c:pt>
                      <c:pt idx="1589">
                        <c:v>970.65700000000004</c:v>
                      </c:pt>
                      <c:pt idx="1590">
                        <c:v>971.26800000000003</c:v>
                      </c:pt>
                      <c:pt idx="1591">
                        <c:v>971.87800000000004</c:v>
                      </c:pt>
                      <c:pt idx="1592">
                        <c:v>972.48900000000003</c:v>
                      </c:pt>
                      <c:pt idx="1593">
                        <c:v>973.09900000000005</c:v>
                      </c:pt>
                      <c:pt idx="1594">
                        <c:v>973.71</c:v>
                      </c:pt>
                      <c:pt idx="1595">
                        <c:v>974.32</c:v>
                      </c:pt>
                      <c:pt idx="1596">
                        <c:v>974.93</c:v>
                      </c:pt>
                      <c:pt idx="1597">
                        <c:v>975.54100000000005</c:v>
                      </c:pt>
                      <c:pt idx="1598">
                        <c:v>976.15099999999995</c:v>
                      </c:pt>
                      <c:pt idx="1599">
                        <c:v>976.76199999999994</c:v>
                      </c:pt>
                      <c:pt idx="1600">
                        <c:v>977.37199999999996</c:v>
                      </c:pt>
                      <c:pt idx="1601">
                        <c:v>977.98299999999995</c:v>
                      </c:pt>
                      <c:pt idx="1602">
                        <c:v>978.59299999999996</c:v>
                      </c:pt>
                      <c:pt idx="1603">
                        <c:v>979.20399999999995</c:v>
                      </c:pt>
                      <c:pt idx="1604">
                        <c:v>979.81399999999996</c:v>
                      </c:pt>
                      <c:pt idx="1605">
                        <c:v>980.42499999999995</c:v>
                      </c:pt>
                      <c:pt idx="1606">
                        <c:v>981.03499999999997</c:v>
                      </c:pt>
                      <c:pt idx="1607">
                        <c:v>981.64599999999996</c:v>
                      </c:pt>
                      <c:pt idx="1608">
                        <c:v>982.25599999999997</c:v>
                      </c:pt>
                      <c:pt idx="1609">
                        <c:v>982.86699999999996</c:v>
                      </c:pt>
                      <c:pt idx="1610">
                        <c:v>983.47699999999998</c:v>
                      </c:pt>
                      <c:pt idx="1611">
                        <c:v>984.08799999999997</c:v>
                      </c:pt>
                      <c:pt idx="1612">
                        <c:v>984.69799999999998</c:v>
                      </c:pt>
                      <c:pt idx="1613">
                        <c:v>985.30899999999997</c:v>
                      </c:pt>
                      <c:pt idx="1614">
                        <c:v>985.91899999999998</c:v>
                      </c:pt>
                      <c:pt idx="1615">
                        <c:v>986.53</c:v>
                      </c:pt>
                      <c:pt idx="1616">
                        <c:v>987.14</c:v>
                      </c:pt>
                      <c:pt idx="1617">
                        <c:v>987.75</c:v>
                      </c:pt>
                      <c:pt idx="1618">
                        <c:v>988.36099999999999</c:v>
                      </c:pt>
                      <c:pt idx="1619">
                        <c:v>988.971</c:v>
                      </c:pt>
                      <c:pt idx="1620">
                        <c:v>989.58199999999999</c:v>
                      </c:pt>
                      <c:pt idx="1621">
                        <c:v>990.19200000000001</c:v>
                      </c:pt>
                      <c:pt idx="1622">
                        <c:v>990.803</c:v>
                      </c:pt>
                      <c:pt idx="1623">
                        <c:v>991.41300000000001</c:v>
                      </c:pt>
                      <c:pt idx="1624">
                        <c:v>992.024</c:v>
                      </c:pt>
                      <c:pt idx="1625">
                        <c:v>992.63400000000001</c:v>
                      </c:pt>
                      <c:pt idx="1626">
                        <c:v>993.245</c:v>
                      </c:pt>
                      <c:pt idx="1627">
                        <c:v>993.85500000000002</c:v>
                      </c:pt>
                      <c:pt idx="1628">
                        <c:v>994.46600000000001</c:v>
                      </c:pt>
                      <c:pt idx="1629">
                        <c:v>995.07600000000002</c:v>
                      </c:pt>
                      <c:pt idx="1630">
                        <c:v>995.68700000000001</c:v>
                      </c:pt>
                      <c:pt idx="1631">
                        <c:v>996.29700000000003</c:v>
                      </c:pt>
                      <c:pt idx="1632">
                        <c:v>996.90800000000002</c:v>
                      </c:pt>
                      <c:pt idx="1633">
                        <c:v>997.51800000000003</c:v>
                      </c:pt>
                      <c:pt idx="1634">
                        <c:v>998.12900000000002</c:v>
                      </c:pt>
                      <c:pt idx="1635">
                        <c:v>998.73900000000003</c:v>
                      </c:pt>
                      <c:pt idx="1636">
                        <c:v>999.35</c:v>
                      </c:pt>
                      <c:pt idx="1637">
                        <c:v>999.96</c:v>
                      </c:pt>
                      <c:pt idx="1638">
                        <c:v>1000.57</c:v>
                      </c:pt>
                      <c:pt idx="1639">
                        <c:v>1001.18</c:v>
                      </c:pt>
                      <c:pt idx="1640">
                        <c:v>1001.79</c:v>
                      </c:pt>
                      <c:pt idx="1641">
                        <c:v>1002.4</c:v>
                      </c:pt>
                      <c:pt idx="1642">
                        <c:v>1003.01</c:v>
                      </c:pt>
                      <c:pt idx="1643">
                        <c:v>1003.62</c:v>
                      </c:pt>
                      <c:pt idx="1644">
                        <c:v>1004.23</c:v>
                      </c:pt>
                      <c:pt idx="1645">
                        <c:v>1004.84</c:v>
                      </c:pt>
                      <c:pt idx="1646">
                        <c:v>1005.45</c:v>
                      </c:pt>
                      <c:pt idx="1647">
                        <c:v>1006.06</c:v>
                      </c:pt>
                      <c:pt idx="1648">
                        <c:v>1006.68</c:v>
                      </c:pt>
                      <c:pt idx="1649">
                        <c:v>1007.29</c:v>
                      </c:pt>
                      <c:pt idx="1650">
                        <c:v>1007.9</c:v>
                      </c:pt>
                      <c:pt idx="1651">
                        <c:v>1008.51</c:v>
                      </c:pt>
                      <c:pt idx="1652">
                        <c:v>1009.12</c:v>
                      </c:pt>
                      <c:pt idx="1653">
                        <c:v>1009.73</c:v>
                      </c:pt>
                      <c:pt idx="1654">
                        <c:v>1010.34</c:v>
                      </c:pt>
                      <c:pt idx="1655">
                        <c:v>1010.95</c:v>
                      </c:pt>
                      <c:pt idx="1656">
                        <c:v>1011.56</c:v>
                      </c:pt>
                      <c:pt idx="1657">
                        <c:v>1012.17</c:v>
                      </c:pt>
                      <c:pt idx="1658">
                        <c:v>1012.78</c:v>
                      </c:pt>
                      <c:pt idx="1659">
                        <c:v>1013.39</c:v>
                      </c:pt>
                      <c:pt idx="1660">
                        <c:v>1014</c:v>
                      </c:pt>
                      <c:pt idx="1661">
                        <c:v>1014.61</c:v>
                      </c:pt>
                      <c:pt idx="1662">
                        <c:v>1015.22</c:v>
                      </c:pt>
                      <c:pt idx="1663">
                        <c:v>1015.83</c:v>
                      </c:pt>
                      <c:pt idx="1664">
                        <c:v>1016.44</c:v>
                      </c:pt>
                      <c:pt idx="1665">
                        <c:v>1017.05</c:v>
                      </c:pt>
                      <c:pt idx="1666">
                        <c:v>1017.66</c:v>
                      </c:pt>
                      <c:pt idx="1667">
                        <c:v>1018.27</c:v>
                      </c:pt>
                      <c:pt idx="1668">
                        <c:v>1018.88</c:v>
                      </c:pt>
                      <c:pt idx="1669">
                        <c:v>1019.5</c:v>
                      </c:pt>
                      <c:pt idx="1670">
                        <c:v>1020.11</c:v>
                      </c:pt>
                      <c:pt idx="1671">
                        <c:v>1020.72</c:v>
                      </c:pt>
                      <c:pt idx="1672">
                        <c:v>1021.33</c:v>
                      </c:pt>
                      <c:pt idx="1673">
                        <c:v>1021.94</c:v>
                      </c:pt>
                      <c:pt idx="1674">
                        <c:v>1022.55</c:v>
                      </c:pt>
                      <c:pt idx="1675">
                        <c:v>1023.16</c:v>
                      </c:pt>
                      <c:pt idx="1676">
                        <c:v>1023.77</c:v>
                      </c:pt>
                      <c:pt idx="1677">
                        <c:v>1024.3800000000001</c:v>
                      </c:pt>
                      <c:pt idx="1678">
                        <c:v>1024.99</c:v>
                      </c:pt>
                      <c:pt idx="1679">
                        <c:v>1025.5999999999999</c:v>
                      </c:pt>
                      <c:pt idx="1680">
                        <c:v>1026.21</c:v>
                      </c:pt>
                      <c:pt idx="1681">
                        <c:v>1026.82</c:v>
                      </c:pt>
                      <c:pt idx="1682">
                        <c:v>1027.43</c:v>
                      </c:pt>
                      <c:pt idx="1683">
                        <c:v>1028.04</c:v>
                      </c:pt>
                      <c:pt idx="1684">
                        <c:v>1028.6500000000001</c:v>
                      </c:pt>
                      <c:pt idx="1685">
                        <c:v>1029.26</c:v>
                      </c:pt>
                      <c:pt idx="1686">
                        <c:v>1029.8699999999999</c:v>
                      </c:pt>
                      <c:pt idx="1687">
                        <c:v>1030.48</c:v>
                      </c:pt>
                      <c:pt idx="1688">
                        <c:v>1031.0899999999999</c:v>
                      </c:pt>
                      <c:pt idx="1689">
                        <c:v>1031.7</c:v>
                      </c:pt>
                      <c:pt idx="1690">
                        <c:v>1032.32</c:v>
                      </c:pt>
                      <c:pt idx="1691">
                        <c:v>1032.93</c:v>
                      </c:pt>
                      <c:pt idx="1692">
                        <c:v>1033.54</c:v>
                      </c:pt>
                      <c:pt idx="1693">
                        <c:v>1034.1500000000001</c:v>
                      </c:pt>
                      <c:pt idx="1694">
                        <c:v>1034.76</c:v>
                      </c:pt>
                      <c:pt idx="1695">
                        <c:v>1035.3699999999999</c:v>
                      </c:pt>
                      <c:pt idx="1696">
                        <c:v>1035.98</c:v>
                      </c:pt>
                      <c:pt idx="1697">
                        <c:v>1036.5899999999999</c:v>
                      </c:pt>
                      <c:pt idx="1698">
                        <c:v>1037.2</c:v>
                      </c:pt>
                      <c:pt idx="1699">
                        <c:v>1037.81</c:v>
                      </c:pt>
                      <c:pt idx="1700">
                        <c:v>1038.42</c:v>
                      </c:pt>
                      <c:pt idx="1701">
                        <c:v>1039.03</c:v>
                      </c:pt>
                      <c:pt idx="1702">
                        <c:v>1039.6400000000001</c:v>
                      </c:pt>
                      <c:pt idx="1703">
                        <c:v>1040.25</c:v>
                      </c:pt>
                      <c:pt idx="1704">
                        <c:v>1040.8599999999999</c:v>
                      </c:pt>
                      <c:pt idx="1705">
                        <c:v>1041.47</c:v>
                      </c:pt>
                      <c:pt idx="1706">
                        <c:v>1042.08</c:v>
                      </c:pt>
                      <c:pt idx="1707">
                        <c:v>1042.69</c:v>
                      </c:pt>
                      <c:pt idx="1708">
                        <c:v>1043.3</c:v>
                      </c:pt>
                      <c:pt idx="1709">
                        <c:v>1043.9100000000001</c:v>
                      </c:pt>
                      <c:pt idx="1710">
                        <c:v>1044.52</c:v>
                      </c:pt>
                      <c:pt idx="1711">
                        <c:v>1045.1400000000001</c:v>
                      </c:pt>
                      <c:pt idx="1712">
                        <c:v>1045.75</c:v>
                      </c:pt>
                      <c:pt idx="1713">
                        <c:v>1046.3599999999999</c:v>
                      </c:pt>
                      <c:pt idx="1714">
                        <c:v>1046.97</c:v>
                      </c:pt>
                      <c:pt idx="1715">
                        <c:v>1047.58</c:v>
                      </c:pt>
                      <c:pt idx="1716">
                        <c:v>1048.19</c:v>
                      </c:pt>
                      <c:pt idx="1717">
                        <c:v>1048.8</c:v>
                      </c:pt>
                      <c:pt idx="1718">
                        <c:v>1049.4100000000001</c:v>
                      </c:pt>
                      <c:pt idx="1719">
                        <c:v>1050.02</c:v>
                      </c:pt>
                      <c:pt idx="1720">
                        <c:v>1050.6300000000001</c:v>
                      </c:pt>
                      <c:pt idx="1721">
                        <c:v>1051.24</c:v>
                      </c:pt>
                      <c:pt idx="1722">
                        <c:v>1051.8499999999999</c:v>
                      </c:pt>
                      <c:pt idx="1723">
                        <c:v>1052.46</c:v>
                      </c:pt>
                      <c:pt idx="1724">
                        <c:v>1053.07</c:v>
                      </c:pt>
                      <c:pt idx="1725">
                        <c:v>1053.68</c:v>
                      </c:pt>
                      <c:pt idx="1726">
                        <c:v>1054.29</c:v>
                      </c:pt>
                      <c:pt idx="1727">
                        <c:v>1054.9000000000001</c:v>
                      </c:pt>
                      <c:pt idx="1728">
                        <c:v>1055.51</c:v>
                      </c:pt>
                      <c:pt idx="1729">
                        <c:v>1056.1199999999999</c:v>
                      </c:pt>
                      <c:pt idx="1730">
                        <c:v>1056.73</c:v>
                      </c:pt>
                      <c:pt idx="1731">
                        <c:v>1057.3399999999999</c:v>
                      </c:pt>
                      <c:pt idx="1732">
                        <c:v>1057.96</c:v>
                      </c:pt>
                      <c:pt idx="1733">
                        <c:v>1058.57</c:v>
                      </c:pt>
                      <c:pt idx="1734">
                        <c:v>1059.18</c:v>
                      </c:pt>
                      <c:pt idx="1735">
                        <c:v>1059.79</c:v>
                      </c:pt>
                      <c:pt idx="1736">
                        <c:v>1060.4000000000001</c:v>
                      </c:pt>
                      <c:pt idx="1737">
                        <c:v>1061.01</c:v>
                      </c:pt>
                      <c:pt idx="1738">
                        <c:v>1061.6199999999999</c:v>
                      </c:pt>
                      <c:pt idx="1739">
                        <c:v>1062.23</c:v>
                      </c:pt>
                      <c:pt idx="1740">
                        <c:v>1062.8399999999999</c:v>
                      </c:pt>
                      <c:pt idx="1741">
                        <c:v>1063.45</c:v>
                      </c:pt>
                      <c:pt idx="1742">
                        <c:v>1064.06</c:v>
                      </c:pt>
                      <c:pt idx="1743">
                        <c:v>1064.67</c:v>
                      </c:pt>
                      <c:pt idx="1744">
                        <c:v>1065.28</c:v>
                      </c:pt>
                      <c:pt idx="1745">
                        <c:v>1065.8900000000001</c:v>
                      </c:pt>
                      <c:pt idx="1746">
                        <c:v>1066.5</c:v>
                      </c:pt>
                      <c:pt idx="1747">
                        <c:v>1067.1099999999999</c:v>
                      </c:pt>
                      <c:pt idx="1748">
                        <c:v>1067.72</c:v>
                      </c:pt>
                      <c:pt idx="1749">
                        <c:v>1068.33</c:v>
                      </c:pt>
                      <c:pt idx="1750">
                        <c:v>1068.94</c:v>
                      </c:pt>
                      <c:pt idx="1751">
                        <c:v>1069.55</c:v>
                      </c:pt>
                      <c:pt idx="1752">
                        <c:v>1070.1600000000001</c:v>
                      </c:pt>
                      <c:pt idx="1753">
                        <c:v>1070.78</c:v>
                      </c:pt>
                      <c:pt idx="1754">
                        <c:v>1071.3900000000001</c:v>
                      </c:pt>
                      <c:pt idx="1755">
                        <c:v>1072</c:v>
                      </c:pt>
                      <c:pt idx="1756">
                        <c:v>1072.6099999999999</c:v>
                      </c:pt>
                      <c:pt idx="1757">
                        <c:v>1073.22</c:v>
                      </c:pt>
                      <c:pt idx="1758">
                        <c:v>1073.83</c:v>
                      </c:pt>
                      <c:pt idx="1759">
                        <c:v>1074.44</c:v>
                      </c:pt>
                      <c:pt idx="1760">
                        <c:v>1075.05</c:v>
                      </c:pt>
                      <c:pt idx="1761">
                        <c:v>1075.6600000000001</c:v>
                      </c:pt>
                      <c:pt idx="1762">
                        <c:v>1076.27</c:v>
                      </c:pt>
                      <c:pt idx="1763">
                        <c:v>1076.8800000000001</c:v>
                      </c:pt>
                      <c:pt idx="1764">
                        <c:v>1077.49</c:v>
                      </c:pt>
                      <c:pt idx="1765">
                        <c:v>1078.0999999999999</c:v>
                      </c:pt>
                      <c:pt idx="1766">
                        <c:v>1078.71</c:v>
                      </c:pt>
                      <c:pt idx="1767">
                        <c:v>1079.32</c:v>
                      </c:pt>
                      <c:pt idx="1768">
                        <c:v>1079.93</c:v>
                      </c:pt>
                      <c:pt idx="1769">
                        <c:v>1080.54</c:v>
                      </c:pt>
                      <c:pt idx="1770">
                        <c:v>1081.1500000000001</c:v>
                      </c:pt>
                      <c:pt idx="1771">
                        <c:v>1081.76</c:v>
                      </c:pt>
                      <c:pt idx="1772">
                        <c:v>1082.3699999999999</c:v>
                      </c:pt>
                      <c:pt idx="1773">
                        <c:v>1082.98</c:v>
                      </c:pt>
                      <c:pt idx="1774">
                        <c:v>1083.5999999999999</c:v>
                      </c:pt>
                      <c:pt idx="1775">
                        <c:v>1084.21</c:v>
                      </c:pt>
                      <c:pt idx="1776">
                        <c:v>1084.82</c:v>
                      </c:pt>
                      <c:pt idx="1777">
                        <c:v>1085.43</c:v>
                      </c:pt>
                      <c:pt idx="1778">
                        <c:v>1086.04</c:v>
                      </c:pt>
                      <c:pt idx="1779">
                        <c:v>1086.6500000000001</c:v>
                      </c:pt>
                      <c:pt idx="1780">
                        <c:v>1087.26</c:v>
                      </c:pt>
                      <c:pt idx="1781">
                        <c:v>1087.8699999999999</c:v>
                      </c:pt>
                      <c:pt idx="1782">
                        <c:v>1088.48</c:v>
                      </c:pt>
                      <c:pt idx="1783">
                        <c:v>1089.0899999999999</c:v>
                      </c:pt>
                      <c:pt idx="1784">
                        <c:v>1089.7</c:v>
                      </c:pt>
                      <c:pt idx="1785">
                        <c:v>1090.31</c:v>
                      </c:pt>
                      <c:pt idx="1786">
                        <c:v>1090.92</c:v>
                      </c:pt>
                      <c:pt idx="1787">
                        <c:v>1091.53</c:v>
                      </c:pt>
                      <c:pt idx="1788">
                        <c:v>1092.1400000000001</c:v>
                      </c:pt>
                      <c:pt idx="1789">
                        <c:v>1092.75</c:v>
                      </c:pt>
                      <c:pt idx="1790">
                        <c:v>1093.3599999999999</c:v>
                      </c:pt>
                      <c:pt idx="1791">
                        <c:v>1093.97</c:v>
                      </c:pt>
                      <c:pt idx="1792">
                        <c:v>1094.58</c:v>
                      </c:pt>
                      <c:pt idx="1793">
                        <c:v>1095.19</c:v>
                      </c:pt>
                      <c:pt idx="1794">
                        <c:v>1095.8</c:v>
                      </c:pt>
                      <c:pt idx="1795">
                        <c:v>1096.42</c:v>
                      </c:pt>
                      <c:pt idx="1796">
                        <c:v>1097.03</c:v>
                      </c:pt>
                      <c:pt idx="1797">
                        <c:v>1097.6400000000001</c:v>
                      </c:pt>
                      <c:pt idx="1798">
                        <c:v>1098.25</c:v>
                      </c:pt>
                      <c:pt idx="1799">
                        <c:v>1098.8599999999999</c:v>
                      </c:pt>
                      <c:pt idx="1800">
                        <c:v>1099.47</c:v>
                      </c:pt>
                      <c:pt idx="1801">
                        <c:v>1100.08</c:v>
                      </c:pt>
                      <c:pt idx="1802">
                        <c:v>1100.69</c:v>
                      </c:pt>
                      <c:pt idx="1803">
                        <c:v>1101.3</c:v>
                      </c:pt>
                      <c:pt idx="1804">
                        <c:v>1101.9100000000001</c:v>
                      </c:pt>
                      <c:pt idx="1805">
                        <c:v>1102.52</c:v>
                      </c:pt>
                      <c:pt idx="1806">
                        <c:v>1103.1300000000001</c:v>
                      </c:pt>
                      <c:pt idx="1807">
                        <c:v>1103.74</c:v>
                      </c:pt>
                      <c:pt idx="1808">
                        <c:v>1104.3499999999999</c:v>
                      </c:pt>
                      <c:pt idx="1809">
                        <c:v>1104.96</c:v>
                      </c:pt>
                      <c:pt idx="1810">
                        <c:v>1105.57</c:v>
                      </c:pt>
                      <c:pt idx="1811">
                        <c:v>1106.18</c:v>
                      </c:pt>
                      <c:pt idx="1812">
                        <c:v>1106.79</c:v>
                      </c:pt>
                      <c:pt idx="1813">
                        <c:v>1107.4000000000001</c:v>
                      </c:pt>
                      <c:pt idx="1814">
                        <c:v>1108.01</c:v>
                      </c:pt>
                      <c:pt idx="1815">
                        <c:v>1108.6199999999999</c:v>
                      </c:pt>
                      <c:pt idx="1816">
                        <c:v>1109.24</c:v>
                      </c:pt>
                      <c:pt idx="1817">
                        <c:v>1109.8499999999999</c:v>
                      </c:pt>
                      <c:pt idx="1818">
                        <c:v>1110.46</c:v>
                      </c:pt>
                      <c:pt idx="1819">
                        <c:v>1111.07</c:v>
                      </c:pt>
                      <c:pt idx="1820">
                        <c:v>1111.68</c:v>
                      </c:pt>
                      <c:pt idx="1821">
                        <c:v>1112.29</c:v>
                      </c:pt>
                      <c:pt idx="1822">
                        <c:v>1112.9000000000001</c:v>
                      </c:pt>
                      <c:pt idx="1823">
                        <c:v>1113.51</c:v>
                      </c:pt>
                      <c:pt idx="1824">
                        <c:v>1114.1199999999999</c:v>
                      </c:pt>
                      <c:pt idx="1825">
                        <c:v>1114.73</c:v>
                      </c:pt>
                      <c:pt idx="1826">
                        <c:v>1115.3399999999999</c:v>
                      </c:pt>
                      <c:pt idx="1827">
                        <c:v>1115.95</c:v>
                      </c:pt>
                      <c:pt idx="1828">
                        <c:v>1116.56</c:v>
                      </c:pt>
                      <c:pt idx="1829">
                        <c:v>1117.17</c:v>
                      </c:pt>
                      <c:pt idx="1830">
                        <c:v>1117.78</c:v>
                      </c:pt>
                      <c:pt idx="1831">
                        <c:v>1118.3900000000001</c:v>
                      </c:pt>
                      <c:pt idx="1832">
                        <c:v>1119</c:v>
                      </c:pt>
                      <c:pt idx="1833">
                        <c:v>1119.6099999999999</c:v>
                      </c:pt>
                      <c:pt idx="1834">
                        <c:v>1120.22</c:v>
                      </c:pt>
                      <c:pt idx="1835">
                        <c:v>1120.83</c:v>
                      </c:pt>
                      <c:pt idx="1836">
                        <c:v>1121.44</c:v>
                      </c:pt>
                      <c:pt idx="1837">
                        <c:v>1122.06</c:v>
                      </c:pt>
                      <c:pt idx="1838">
                        <c:v>1122.67</c:v>
                      </c:pt>
                      <c:pt idx="1839">
                        <c:v>1123.28</c:v>
                      </c:pt>
                      <c:pt idx="1840">
                        <c:v>1123.8900000000001</c:v>
                      </c:pt>
                      <c:pt idx="1841">
                        <c:v>1124.5</c:v>
                      </c:pt>
                      <c:pt idx="1842">
                        <c:v>1125.1099999999999</c:v>
                      </c:pt>
                      <c:pt idx="1843">
                        <c:v>1125.72</c:v>
                      </c:pt>
                      <c:pt idx="1844">
                        <c:v>1126.33</c:v>
                      </c:pt>
                      <c:pt idx="1845">
                        <c:v>1126.94</c:v>
                      </c:pt>
                      <c:pt idx="1846">
                        <c:v>1127.55</c:v>
                      </c:pt>
                      <c:pt idx="1847">
                        <c:v>1128.1600000000001</c:v>
                      </c:pt>
                      <c:pt idx="1848">
                        <c:v>1128.77</c:v>
                      </c:pt>
                      <c:pt idx="1849">
                        <c:v>1129.3800000000001</c:v>
                      </c:pt>
                      <c:pt idx="1850">
                        <c:v>1129.99</c:v>
                      </c:pt>
                      <c:pt idx="1851">
                        <c:v>1130.5999999999999</c:v>
                      </c:pt>
                      <c:pt idx="1852">
                        <c:v>1131.21</c:v>
                      </c:pt>
                      <c:pt idx="1853">
                        <c:v>1131.82</c:v>
                      </c:pt>
                      <c:pt idx="1854">
                        <c:v>1132.43</c:v>
                      </c:pt>
                      <c:pt idx="1855">
                        <c:v>1133.04</c:v>
                      </c:pt>
                      <c:pt idx="1856">
                        <c:v>1133.6500000000001</c:v>
                      </c:pt>
                      <c:pt idx="1857">
                        <c:v>1134.26</c:v>
                      </c:pt>
                      <c:pt idx="1858">
                        <c:v>1134.8800000000001</c:v>
                      </c:pt>
                      <c:pt idx="1859">
                        <c:v>1135.49</c:v>
                      </c:pt>
                      <c:pt idx="1860">
                        <c:v>1136.0999999999999</c:v>
                      </c:pt>
                      <c:pt idx="1861">
                        <c:v>1136.71</c:v>
                      </c:pt>
                      <c:pt idx="1862">
                        <c:v>1137.32</c:v>
                      </c:pt>
                      <c:pt idx="1863">
                        <c:v>1137.93</c:v>
                      </c:pt>
                      <c:pt idx="1864">
                        <c:v>1138.54</c:v>
                      </c:pt>
                      <c:pt idx="1865">
                        <c:v>1139.1500000000001</c:v>
                      </c:pt>
                      <c:pt idx="1866">
                        <c:v>1139.76</c:v>
                      </c:pt>
                      <c:pt idx="1867">
                        <c:v>1140.3699999999999</c:v>
                      </c:pt>
                      <c:pt idx="1868">
                        <c:v>1140.98</c:v>
                      </c:pt>
                      <c:pt idx="1869">
                        <c:v>1141.5899999999999</c:v>
                      </c:pt>
                      <c:pt idx="1870">
                        <c:v>1142.2</c:v>
                      </c:pt>
                      <c:pt idx="1871">
                        <c:v>1142.81</c:v>
                      </c:pt>
                      <c:pt idx="1872">
                        <c:v>1143.42</c:v>
                      </c:pt>
                      <c:pt idx="1873">
                        <c:v>1144.03</c:v>
                      </c:pt>
                      <c:pt idx="1874">
                        <c:v>1144.6400000000001</c:v>
                      </c:pt>
                      <c:pt idx="1875">
                        <c:v>1145.25</c:v>
                      </c:pt>
                      <c:pt idx="1876">
                        <c:v>1145.8599999999999</c:v>
                      </c:pt>
                      <c:pt idx="1877">
                        <c:v>1146.47</c:v>
                      </c:pt>
                      <c:pt idx="1878">
                        <c:v>1147.08</c:v>
                      </c:pt>
                      <c:pt idx="1879">
                        <c:v>1147.7</c:v>
                      </c:pt>
                      <c:pt idx="1880">
                        <c:v>1148.31</c:v>
                      </c:pt>
                      <c:pt idx="1881">
                        <c:v>1148.92</c:v>
                      </c:pt>
                      <c:pt idx="1882">
                        <c:v>1149.53</c:v>
                      </c:pt>
                      <c:pt idx="1883">
                        <c:v>1150.1400000000001</c:v>
                      </c:pt>
                      <c:pt idx="1884">
                        <c:v>1150.75</c:v>
                      </c:pt>
                      <c:pt idx="1885">
                        <c:v>1151.3599999999999</c:v>
                      </c:pt>
                      <c:pt idx="1886">
                        <c:v>1151.97</c:v>
                      </c:pt>
                      <c:pt idx="1887">
                        <c:v>1152.58</c:v>
                      </c:pt>
                      <c:pt idx="1888">
                        <c:v>1153.19</c:v>
                      </c:pt>
                      <c:pt idx="1889">
                        <c:v>1153.8</c:v>
                      </c:pt>
                      <c:pt idx="1890">
                        <c:v>1154.4100000000001</c:v>
                      </c:pt>
                      <c:pt idx="1891">
                        <c:v>1155.02</c:v>
                      </c:pt>
                      <c:pt idx="1892">
                        <c:v>1155.6300000000001</c:v>
                      </c:pt>
                      <c:pt idx="1893">
                        <c:v>1156.24</c:v>
                      </c:pt>
                      <c:pt idx="1894">
                        <c:v>1156.8499999999999</c:v>
                      </c:pt>
                      <c:pt idx="1895">
                        <c:v>1157.46</c:v>
                      </c:pt>
                      <c:pt idx="1896">
                        <c:v>1158.07</c:v>
                      </c:pt>
                      <c:pt idx="1897">
                        <c:v>1158.68</c:v>
                      </c:pt>
                      <c:pt idx="1898">
                        <c:v>1159.29</c:v>
                      </c:pt>
                      <c:pt idx="1899">
                        <c:v>1159.9000000000001</c:v>
                      </c:pt>
                      <c:pt idx="1900">
                        <c:v>1160.52</c:v>
                      </c:pt>
                      <c:pt idx="1901">
                        <c:v>1161.1300000000001</c:v>
                      </c:pt>
                      <c:pt idx="1902">
                        <c:v>1161.74</c:v>
                      </c:pt>
                      <c:pt idx="1903">
                        <c:v>1162.3499999999999</c:v>
                      </c:pt>
                      <c:pt idx="1904">
                        <c:v>1162.96</c:v>
                      </c:pt>
                      <c:pt idx="1905">
                        <c:v>1163.57</c:v>
                      </c:pt>
                      <c:pt idx="1906">
                        <c:v>1164.18</c:v>
                      </c:pt>
                      <c:pt idx="1907">
                        <c:v>1164.79</c:v>
                      </c:pt>
                      <c:pt idx="1908">
                        <c:v>1165.4000000000001</c:v>
                      </c:pt>
                      <c:pt idx="1909">
                        <c:v>1166.01</c:v>
                      </c:pt>
                      <c:pt idx="1910">
                        <c:v>1166.6199999999999</c:v>
                      </c:pt>
                      <c:pt idx="1911">
                        <c:v>1167.23</c:v>
                      </c:pt>
                      <c:pt idx="1912">
                        <c:v>1167.8399999999999</c:v>
                      </c:pt>
                      <c:pt idx="1913">
                        <c:v>1168.45</c:v>
                      </c:pt>
                      <c:pt idx="1914">
                        <c:v>1169.06</c:v>
                      </c:pt>
                      <c:pt idx="1915">
                        <c:v>1169.67</c:v>
                      </c:pt>
                      <c:pt idx="1916">
                        <c:v>1170.28</c:v>
                      </c:pt>
                      <c:pt idx="1917">
                        <c:v>1170.8900000000001</c:v>
                      </c:pt>
                      <c:pt idx="1918">
                        <c:v>1171.5</c:v>
                      </c:pt>
                      <c:pt idx="1919">
                        <c:v>1172.1099999999999</c:v>
                      </c:pt>
                      <c:pt idx="1920">
                        <c:v>1172.72</c:v>
                      </c:pt>
                      <c:pt idx="1921">
                        <c:v>1173.3399999999999</c:v>
                      </c:pt>
                      <c:pt idx="1922">
                        <c:v>1173.95</c:v>
                      </c:pt>
                      <c:pt idx="1923">
                        <c:v>1174.56</c:v>
                      </c:pt>
                      <c:pt idx="1924">
                        <c:v>1175.17</c:v>
                      </c:pt>
                      <c:pt idx="1925">
                        <c:v>1175.78</c:v>
                      </c:pt>
                      <c:pt idx="1926">
                        <c:v>1176.3900000000001</c:v>
                      </c:pt>
                      <c:pt idx="1927">
                        <c:v>1177</c:v>
                      </c:pt>
                      <c:pt idx="1928">
                        <c:v>1177.6099999999999</c:v>
                      </c:pt>
                      <c:pt idx="1929">
                        <c:v>1178.22</c:v>
                      </c:pt>
                      <c:pt idx="1930">
                        <c:v>1178.83</c:v>
                      </c:pt>
                      <c:pt idx="1931">
                        <c:v>1179.44</c:v>
                      </c:pt>
                      <c:pt idx="1932">
                        <c:v>1180.05</c:v>
                      </c:pt>
                      <c:pt idx="1933">
                        <c:v>1180.6600000000001</c:v>
                      </c:pt>
                      <c:pt idx="1934">
                        <c:v>1181.27</c:v>
                      </c:pt>
                      <c:pt idx="1935">
                        <c:v>1181.8800000000001</c:v>
                      </c:pt>
                      <c:pt idx="1936">
                        <c:v>1182.49</c:v>
                      </c:pt>
                      <c:pt idx="1937">
                        <c:v>1183.0999999999999</c:v>
                      </c:pt>
                      <c:pt idx="1938">
                        <c:v>1183.71</c:v>
                      </c:pt>
                      <c:pt idx="1939">
                        <c:v>1184.32</c:v>
                      </c:pt>
                      <c:pt idx="1940">
                        <c:v>1184.93</c:v>
                      </c:pt>
                      <c:pt idx="1941">
                        <c:v>1185.54</c:v>
                      </c:pt>
                      <c:pt idx="1942">
                        <c:v>1186.1600000000001</c:v>
                      </c:pt>
                      <c:pt idx="1943">
                        <c:v>1186.77</c:v>
                      </c:pt>
                      <c:pt idx="1944">
                        <c:v>1187.3800000000001</c:v>
                      </c:pt>
                      <c:pt idx="1945">
                        <c:v>1187.99</c:v>
                      </c:pt>
                      <c:pt idx="1946">
                        <c:v>1188.5999999999999</c:v>
                      </c:pt>
                      <c:pt idx="1947">
                        <c:v>1189.21</c:v>
                      </c:pt>
                      <c:pt idx="1948">
                        <c:v>1189.82</c:v>
                      </c:pt>
                      <c:pt idx="1949">
                        <c:v>1190.43</c:v>
                      </c:pt>
                      <c:pt idx="1950">
                        <c:v>1191.04</c:v>
                      </c:pt>
                      <c:pt idx="1951">
                        <c:v>1191.6500000000001</c:v>
                      </c:pt>
                      <c:pt idx="1952">
                        <c:v>1192.26</c:v>
                      </c:pt>
                      <c:pt idx="1953">
                        <c:v>1192.8699999999999</c:v>
                      </c:pt>
                      <c:pt idx="1954">
                        <c:v>1193.48</c:v>
                      </c:pt>
                      <c:pt idx="1955">
                        <c:v>1194.0899999999999</c:v>
                      </c:pt>
                      <c:pt idx="1956">
                        <c:v>1194.7</c:v>
                      </c:pt>
                      <c:pt idx="1957">
                        <c:v>1195.31</c:v>
                      </c:pt>
                      <c:pt idx="1958">
                        <c:v>1195.92</c:v>
                      </c:pt>
                      <c:pt idx="1959">
                        <c:v>1196.53</c:v>
                      </c:pt>
                      <c:pt idx="1960">
                        <c:v>1197.1400000000001</c:v>
                      </c:pt>
                      <c:pt idx="1961">
                        <c:v>1197.75</c:v>
                      </c:pt>
                      <c:pt idx="1962">
                        <c:v>1198.3599999999999</c:v>
                      </c:pt>
                      <c:pt idx="1963">
                        <c:v>1198.98</c:v>
                      </c:pt>
                      <c:pt idx="1964">
                        <c:v>1199.5899999999999</c:v>
                      </c:pt>
                      <c:pt idx="1965">
                        <c:v>1200.2</c:v>
                      </c:pt>
                      <c:pt idx="1966">
                        <c:v>1200.81</c:v>
                      </c:pt>
                      <c:pt idx="1967">
                        <c:v>1201.42</c:v>
                      </c:pt>
                      <c:pt idx="1968">
                        <c:v>1202.03</c:v>
                      </c:pt>
                      <c:pt idx="1969">
                        <c:v>1202.6400000000001</c:v>
                      </c:pt>
                      <c:pt idx="1970">
                        <c:v>1203.25</c:v>
                      </c:pt>
                      <c:pt idx="1971">
                        <c:v>1203.8599999999999</c:v>
                      </c:pt>
                      <c:pt idx="1972">
                        <c:v>1204.47</c:v>
                      </c:pt>
                      <c:pt idx="1973">
                        <c:v>1205.08</c:v>
                      </c:pt>
                      <c:pt idx="1974">
                        <c:v>1205.69</c:v>
                      </c:pt>
                      <c:pt idx="1975">
                        <c:v>1206.3</c:v>
                      </c:pt>
                      <c:pt idx="1976">
                        <c:v>1206.9100000000001</c:v>
                      </c:pt>
                      <c:pt idx="1977">
                        <c:v>1207.52</c:v>
                      </c:pt>
                      <c:pt idx="1978">
                        <c:v>1208.1300000000001</c:v>
                      </c:pt>
                      <c:pt idx="1979">
                        <c:v>1208.74</c:v>
                      </c:pt>
                      <c:pt idx="1980">
                        <c:v>1209.3499999999999</c:v>
                      </c:pt>
                      <c:pt idx="1981">
                        <c:v>1209.96</c:v>
                      </c:pt>
                      <c:pt idx="1982">
                        <c:v>1210.57</c:v>
                      </c:pt>
                      <c:pt idx="1983">
                        <c:v>1211.18</c:v>
                      </c:pt>
                      <c:pt idx="1984">
                        <c:v>1211.8</c:v>
                      </c:pt>
                      <c:pt idx="1985">
                        <c:v>1212.4100000000001</c:v>
                      </c:pt>
                      <c:pt idx="1986">
                        <c:v>1213.02</c:v>
                      </c:pt>
                      <c:pt idx="1987">
                        <c:v>1213.6300000000001</c:v>
                      </c:pt>
                      <c:pt idx="1988">
                        <c:v>1214.24</c:v>
                      </c:pt>
                      <c:pt idx="1989">
                        <c:v>1214.8499999999999</c:v>
                      </c:pt>
                      <c:pt idx="1990">
                        <c:v>1215.46</c:v>
                      </c:pt>
                      <c:pt idx="1991">
                        <c:v>1216.07</c:v>
                      </c:pt>
                      <c:pt idx="1992">
                        <c:v>1216.68</c:v>
                      </c:pt>
                      <c:pt idx="1993">
                        <c:v>1217.29</c:v>
                      </c:pt>
                      <c:pt idx="1994">
                        <c:v>1217.9000000000001</c:v>
                      </c:pt>
                      <c:pt idx="1995">
                        <c:v>1218.51</c:v>
                      </c:pt>
                      <c:pt idx="1996">
                        <c:v>1219.1199999999999</c:v>
                      </c:pt>
                      <c:pt idx="1997">
                        <c:v>1219.73</c:v>
                      </c:pt>
                      <c:pt idx="1998">
                        <c:v>1220.3399999999999</c:v>
                      </c:pt>
                      <c:pt idx="1999">
                        <c:v>1220.95</c:v>
                      </c:pt>
                      <c:pt idx="2000">
                        <c:v>1221.56</c:v>
                      </c:pt>
                      <c:pt idx="2001">
                        <c:v>1222.17</c:v>
                      </c:pt>
                      <c:pt idx="2002">
                        <c:v>1222.78</c:v>
                      </c:pt>
                      <c:pt idx="2003">
                        <c:v>1223.3900000000001</c:v>
                      </c:pt>
                      <c:pt idx="2004">
                        <c:v>1224</c:v>
                      </c:pt>
                      <c:pt idx="2005">
                        <c:v>1224.6199999999999</c:v>
                      </c:pt>
                      <c:pt idx="2006">
                        <c:v>1225.23</c:v>
                      </c:pt>
                      <c:pt idx="2007">
                        <c:v>1225.8399999999999</c:v>
                      </c:pt>
                      <c:pt idx="2008">
                        <c:v>1226.45</c:v>
                      </c:pt>
                      <c:pt idx="2009">
                        <c:v>1227.06</c:v>
                      </c:pt>
                      <c:pt idx="2010">
                        <c:v>1227.67</c:v>
                      </c:pt>
                      <c:pt idx="2011">
                        <c:v>1228.28</c:v>
                      </c:pt>
                      <c:pt idx="2012">
                        <c:v>1228.8900000000001</c:v>
                      </c:pt>
                      <c:pt idx="2013">
                        <c:v>1229.5</c:v>
                      </c:pt>
                      <c:pt idx="2014">
                        <c:v>1230.1099999999999</c:v>
                      </c:pt>
                      <c:pt idx="2015">
                        <c:v>1230.72</c:v>
                      </c:pt>
                      <c:pt idx="2016">
                        <c:v>1231.33</c:v>
                      </c:pt>
                      <c:pt idx="2017">
                        <c:v>1231.94</c:v>
                      </c:pt>
                      <c:pt idx="2018">
                        <c:v>1232.55</c:v>
                      </c:pt>
                      <c:pt idx="2019">
                        <c:v>1233.1600000000001</c:v>
                      </c:pt>
                      <c:pt idx="2020">
                        <c:v>1233.77</c:v>
                      </c:pt>
                      <c:pt idx="2021">
                        <c:v>1234.3800000000001</c:v>
                      </c:pt>
                      <c:pt idx="2022">
                        <c:v>1234.99</c:v>
                      </c:pt>
                      <c:pt idx="2023">
                        <c:v>1235.5999999999999</c:v>
                      </c:pt>
                      <c:pt idx="2024">
                        <c:v>1236.21</c:v>
                      </c:pt>
                      <c:pt idx="2025">
                        <c:v>1236.82</c:v>
                      </c:pt>
                      <c:pt idx="2026">
                        <c:v>1237.44</c:v>
                      </c:pt>
                      <c:pt idx="2027">
                        <c:v>1238.05</c:v>
                      </c:pt>
                      <c:pt idx="2028">
                        <c:v>1238.6600000000001</c:v>
                      </c:pt>
                      <c:pt idx="2029">
                        <c:v>1239.27</c:v>
                      </c:pt>
                      <c:pt idx="2030">
                        <c:v>1239.8800000000001</c:v>
                      </c:pt>
                      <c:pt idx="2031">
                        <c:v>1240.49</c:v>
                      </c:pt>
                      <c:pt idx="2032">
                        <c:v>1241.0999999999999</c:v>
                      </c:pt>
                      <c:pt idx="2033">
                        <c:v>1241.71</c:v>
                      </c:pt>
                      <c:pt idx="2034">
                        <c:v>1242.32</c:v>
                      </c:pt>
                      <c:pt idx="2035">
                        <c:v>1242.93</c:v>
                      </c:pt>
                      <c:pt idx="2036">
                        <c:v>1243.54</c:v>
                      </c:pt>
                      <c:pt idx="2037">
                        <c:v>1244.1500000000001</c:v>
                      </c:pt>
                      <c:pt idx="2038">
                        <c:v>1244.76</c:v>
                      </c:pt>
                      <c:pt idx="2039">
                        <c:v>1245.3699999999999</c:v>
                      </c:pt>
                      <c:pt idx="2040">
                        <c:v>1245.98</c:v>
                      </c:pt>
                      <c:pt idx="2041">
                        <c:v>1246.5899999999999</c:v>
                      </c:pt>
                      <c:pt idx="2042">
                        <c:v>1247.2</c:v>
                      </c:pt>
                      <c:pt idx="2043">
                        <c:v>1247.81</c:v>
                      </c:pt>
                      <c:pt idx="2044">
                        <c:v>1248.42</c:v>
                      </c:pt>
                      <c:pt idx="2045">
                        <c:v>1249.03</c:v>
                      </c:pt>
                      <c:pt idx="2046">
                        <c:v>1249.6400000000001</c:v>
                      </c:pt>
                      <c:pt idx="2047">
                        <c:v>1250.26</c:v>
                      </c:pt>
                      <c:pt idx="2048">
                        <c:v>1250.8699999999999</c:v>
                      </c:pt>
                      <c:pt idx="2049">
                        <c:v>1251.48</c:v>
                      </c:pt>
                      <c:pt idx="2050">
                        <c:v>1252.0899999999999</c:v>
                      </c:pt>
                      <c:pt idx="2051">
                        <c:v>1252.7</c:v>
                      </c:pt>
                      <c:pt idx="2052">
                        <c:v>1253.31</c:v>
                      </c:pt>
                      <c:pt idx="2053">
                        <c:v>1253.92</c:v>
                      </c:pt>
                      <c:pt idx="2054">
                        <c:v>1254.53</c:v>
                      </c:pt>
                      <c:pt idx="2055">
                        <c:v>1255.1400000000001</c:v>
                      </c:pt>
                      <c:pt idx="2056">
                        <c:v>1255.75</c:v>
                      </c:pt>
                      <c:pt idx="2057">
                        <c:v>1256.3599999999999</c:v>
                      </c:pt>
                      <c:pt idx="2058">
                        <c:v>1256.97</c:v>
                      </c:pt>
                      <c:pt idx="2059">
                        <c:v>1257.58</c:v>
                      </c:pt>
                      <c:pt idx="2060">
                        <c:v>1258.19</c:v>
                      </c:pt>
                      <c:pt idx="2061">
                        <c:v>1258.8</c:v>
                      </c:pt>
                      <c:pt idx="2062">
                        <c:v>1259.4100000000001</c:v>
                      </c:pt>
                      <c:pt idx="2063">
                        <c:v>1260.02</c:v>
                      </c:pt>
                      <c:pt idx="2064">
                        <c:v>1260.6300000000001</c:v>
                      </c:pt>
                      <c:pt idx="2065">
                        <c:v>1261.24</c:v>
                      </c:pt>
                      <c:pt idx="2066">
                        <c:v>1261.8499999999999</c:v>
                      </c:pt>
                      <c:pt idx="2067">
                        <c:v>1262.46</c:v>
                      </c:pt>
                      <c:pt idx="2068">
                        <c:v>1263.08</c:v>
                      </c:pt>
                      <c:pt idx="2069">
                        <c:v>1263.69</c:v>
                      </c:pt>
                      <c:pt idx="2070">
                        <c:v>1264.3</c:v>
                      </c:pt>
                      <c:pt idx="2071">
                        <c:v>1264.9100000000001</c:v>
                      </c:pt>
                      <c:pt idx="2072">
                        <c:v>1265.52</c:v>
                      </c:pt>
                      <c:pt idx="2073">
                        <c:v>1266.1300000000001</c:v>
                      </c:pt>
                      <c:pt idx="2074">
                        <c:v>1266.74</c:v>
                      </c:pt>
                      <c:pt idx="2075">
                        <c:v>1267.3499999999999</c:v>
                      </c:pt>
                      <c:pt idx="2076">
                        <c:v>1267.96</c:v>
                      </c:pt>
                      <c:pt idx="2077">
                        <c:v>1268.57</c:v>
                      </c:pt>
                      <c:pt idx="2078">
                        <c:v>1269.18</c:v>
                      </c:pt>
                      <c:pt idx="2079">
                        <c:v>1269.79</c:v>
                      </c:pt>
                      <c:pt idx="2080">
                        <c:v>1270.4000000000001</c:v>
                      </c:pt>
                      <c:pt idx="2081">
                        <c:v>1271.01</c:v>
                      </c:pt>
                      <c:pt idx="2082">
                        <c:v>1271.6199999999999</c:v>
                      </c:pt>
                      <c:pt idx="2083">
                        <c:v>1272.23</c:v>
                      </c:pt>
                      <c:pt idx="2084">
                        <c:v>1272.8399999999999</c:v>
                      </c:pt>
                      <c:pt idx="2085">
                        <c:v>1273.45</c:v>
                      </c:pt>
                      <c:pt idx="2086">
                        <c:v>1274.06</c:v>
                      </c:pt>
                      <c:pt idx="2087">
                        <c:v>1274.67</c:v>
                      </c:pt>
                      <c:pt idx="2088">
                        <c:v>1275.28</c:v>
                      </c:pt>
                      <c:pt idx="2089">
                        <c:v>1275.9000000000001</c:v>
                      </c:pt>
                      <c:pt idx="2090">
                        <c:v>1276.51</c:v>
                      </c:pt>
                      <c:pt idx="2091">
                        <c:v>1277.1199999999999</c:v>
                      </c:pt>
                      <c:pt idx="2092">
                        <c:v>1277.73</c:v>
                      </c:pt>
                      <c:pt idx="2093">
                        <c:v>1278.3399999999999</c:v>
                      </c:pt>
                      <c:pt idx="2094">
                        <c:v>1278.95</c:v>
                      </c:pt>
                      <c:pt idx="2095">
                        <c:v>1279.56</c:v>
                      </c:pt>
                      <c:pt idx="2096">
                        <c:v>1280.17</c:v>
                      </c:pt>
                      <c:pt idx="2097">
                        <c:v>1280.78</c:v>
                      </c:pt>
                      <c:pt idx="2098">
                        <c:v>1281.3900000000001</c:v>
                      </c:pt>
                      <c:pt idx="2099">
                        <c:v>1282</c:v>
                      </c:pt>
                      <c:pt idx="2100">
                        <c:v>1282.6099999999999</c:v>
                      </c:pt>
                      <c:pt idx="2101">
                        <c:v>1283.22</c:v>
                      </c:pt>
                      <c:pt idx="2102">
                        <c:v>1283.83</c:v>
                      </c:pt>
                      <c:pt idx="2103">
                        <c:v>1284.44</c:v>
                      </c:pt>
                      <c:pt idx="2104">
                        <c:v>1285.05</c:v>
                      </c:pt>
                      <c:pt idx="2105">
                        <c:v>1285.6600000000001</c:v>
                      </c:pt>
                      <c:pt idx="2106">
                        <c:v>1286.27</c:v>
                      </c:pt>
                      <c:pt idx="2107">
                        <c:v>1286.8800000000001</c:v>
                      </c:pt>
                      <c:pt idx="2108">
                        <c:v>1287.49</c:v>
                      </c:pt>
                      <c:pt idx="2109">
                        <c:v>1288.0999999999999</c:v>
                      </c:pt>
                      <c:pt idx="2110">
                        <c:v>1288.72</c:v>
                      </c:pt>
                      <c:pt idx="2111">
                        <c:v>1289.33</c:v>
                      </c:pt>
                      <c:pt idx="2112">
                        <c:v>1289.94</c:v>
                      </c:pt>
                      <c:pt idx="2113">
                        <c:v>1290.55</c:v>
                      </c:pt>
                      <c:pt idx="2114">
                        <c:v>1291.1600000000001</c:v>
                      </c:pt>
                      <c:pt idx="2115">
                        <c:v>1291.77</c:v>
                      </c:pt>
                      <c:pt idx="2116">
                        <c:v>1292.3800000000001</c:v>
                      </c:pt>
                      <c:pt idx="2117">
                        <c:v>1292.99</c:v>
                      </c:pt>
                      <c:pt idx="2118">
                        <c:v>1293.5999999999999</c:v>
                      </c:pt>
                      <c:pt idx="2119">
                        <c:v>1294.21</c:v>
                      </c:pt>
                      <c:pt idx="2120">
                        <c:v>1294.82</c:v>
                      </c:pt>
                      <c:pt idx="2121">
                        <c:v>1295.43</c:v>
                      </c:pt>
                      <c:pt idx="2122">
                        <c:v>1296.04</c:v>
                      </c:pt>
                      <c:pt idx="2123">
                        <c:v>1296.6500000000001</c:v>
                      </c:pt>
                      <c:pt idx="2124">
                        <c:v>1297.26</c:v>
                      </c:pt>
                      <c:pt idx="2125">
                        <c:v>1297.8699999999999</c:v>
                      </c:pt>
                      <c:pt idx="2126">
                        <c:v>1298.48</c:v>
                      </c:pt>
                      <c:pt idx="2127">
                        <c:v>1299.0899999999999</c:v>
                      </c:pt>
                      <c:pt idx="2128">
                        <c:v>1299.7</c:v>
                      </c:pt>
                      <c:pt idx="2129">
                        <c:v>1300.31</c:v>
                      </c:pt>
                      <c:pt idx="2130">
                        <c:v>1300.92</c:v>
                      </c:pt>
                      <c:pt idx="2131">
                        <c:v>1301.54</c:v>
                      </c:pt>
                      <c:pt idx="2132">
                        <c:v>1302.1500000000001</c:v>
                      </c:pt>
                      <c:pt idx="2133">
                        <c:v>1302.76</c:v>
                      </c:pt>
                      <c:pt idx="2134">
                        <c:v>1303.3699999999999</c:v>
                      </c:pt>
                      <c:pt idx="2135">
                        <c:v>1303.98</c:v>
                      </c:pt>
                      <c:pt idx="2136">
                        <c:v>1304.5899999999999</c:v>
                      </c:pt>
                      <c:pt idx="2137">
                        <c:v>1305.2</c:v>
                      </c:pt>
                      <c:pt idx="2138">
                        <c:v>1305.81</c:v>
                      </c:pt>
                      <c:pt idx="2139">
                        <c:v>1306.42</c:v>
                      </c:pt>
                      <c:pt idx="2140">
                        <c:v>1307.03</c:v>
                      </c:pt>
                      <c:pt idx="2141">
                        <c:v>1307.6400000000001</c:v>
                      </c:pt>
                      <c:pt idx="2142">
                        <c:v>1308.25</c:v>
                      </c:pt>
                      <c:pt idx="2143">
                        <c:v>1308.8599999999999</c:v>
                      </c:pt>
                      <c:pt idx="2144">
                        <c:v>1309.47</c:v>
                      </c:pt>
                      <c:pt idx="2145">
                        <c:v>1310.08</c:v>
                      </c:pt>
                      <c:pt idx="2146">
                        <c:v>1310.69</c:v>
                      </c:pt>
                      <c:pt idx="2147">
                        <c:v>1311.3</c:v>
                      </c:pt>
                      <c:pt idx="2148">
                        <c:v>1311.91</c:v>
                      </c:pt>
                      <c:pt idx="2149">
                        <c:v>1312.52</c:v>
                      </c:pt>
                      <c:pt idx="2150">
                        <c:v>1313.13</c:v>
                      </c:pt>
                      <c:pt idx="2151">
                        <c:v>1313.74</c:v>
                      </c:pt>
                      <c:pt idx="2152">
                        <c:v>1314.36</c:v>
                      </c:pt>
                      <c:pt idx="2153">
                        <c:v>1314.97</c:v>
                      </c:pt>
                      <c:pt idx="2154">
                        <c:v>1315.58</c:v>
                      </c:pt>
                      <c:pt idx="2155">
                        <c:v>1316.19</c:v>
                      </c:pt>
                      <c:pt idx="2156">
                        <c:v>1316.8</c:v>
                      </c:pt>
                      <c:pt idx="2157">
                        <c:v>1317.41</c:v>
                      </c:pt>
                      <c:pt idx="2158">
                        <c:v>1318.02</c:v>
                      </c:pt>
                      <c:pt idx="2159">
                        <c:v>1318.63</c:v>
                      </c:pt>
                      <c:pt idx="2160">
                        <c:v>1319.24</c:v>
                      </c:pt>
                      <c:pt idx="2161">
                        <c:v>1319.85</c:v>
                      </c:pt>
                      <c:pt idx="2162">
                        <c:v>1320.46</c:v>
                      </c:pt>
                      <c:pt idx="2163">
                        <c:v>1321.07</c:v>
                      </c:pt>
                      <c:pt idx="2164">
                        <c:v>1321.68</c:v>
                      </c:pt>
                      <c:pt idx="2165">
                        <c:v>1322.29</c:v>
                      </c:pt>
                      <c:pt idx="2166">
                        <c:v>1322.9</c:v>
                      </c:pt>
                      <c:pt idx="2167">
                        <c:v>1323.51</c:v>
                      </c:pt>
                      <c:pt idx="2168">
                        <c:v>1324.12</c:v>
                      </c:pt>
                      <c:pt idx="2169">
                        <c:v>1324.73</c:v>
                      </c:pt>
                      <c:pt idx="2170">
                        <c:v>1325.34</c:v>
                      </c:pt>
                      <c:pt idx="2171">
                        <c:v>1325.95</c:v>
                      </c:pt>
                      <c:pt idx="2172">
                        <c:v>1326.56</c:v>
                      </c:pt>
                      <c:pt idx="2173">
                        <c:v>1327.18</c:v>
                      </c:pt>
                      <c:pt idx="2174">
                        <c:v>1327.79</c:v>
                      </c:pt>
                      <c:pt idx="2175">
                        <c:v>1328.4</c:v>
                      </c:pt>
                      <c:pt idx="2176">
                        <c:v>1329.01</c:v>
                      </c:pt>
                      <c:pt idx="2177">
                        <c:v>1329.62</c:v>
                      </c:pt>
                      <c:pt idx="2178">
                        <c:v>1330.23</c:v>
                      </c:pt>
                      <c:pt idx="2179">
                        <c:v>1330.84</c:v>
                      </c:pt>
                      <c:pt idx="2180">
                        <c:v>1331.45</c:v>
                      </c:pt>
                      <c:pt idx="2181">
                        <c:v>1332.06</c:v>
                      </c:pt>
                      <c:pt idx="2182">
                        <c:v>1332.67</c:v>
                      </c:pt>
                      <c:pt idx="2183">
                        <c:v>1333.28</c:v>
                      </c:pt>
                      <c:pt idx="2184">
                        <c:v>1333.89</c:v>
                      </c:pt>
                      <c:pt idx="2185">
                        <c:v>1334.5</c:v>
                      </c:pt>
                      <c:pt idx="2186">
                        <c:v>1335.11</c:v>
                      </c:pt>
                      <c:pt idx="2187">
                        <c:v>1335.72</c:v>
                      </c:pt>
                      <c:pt idx="2188">
                        <c:v>1336.33</c:v>
                      </c:pt>
                      <c:pt idx="2189">
                        <c:v>1336.94</c:v>
                      </c:pt>
                      <c:pt idx="2190">
                        <c:v>1337.55</c:v>
                      </c:pt>
                      <c:pt idx="2191">
                        <c:v>1338.16</c:v>
                      </c:pt>
                      <c:pt idx="2192">
                        <c:v>1338.77</c:v>
                      </c:pt>
                      <c:pt idx="2193">
                        <c:v>1339.38</c:v>
                      </c:pt>
                      <c:pt idx="2194">
                        <c:v>1340</c:v>
                      </c:pt>
                      <c:pt idx="2195">
                        <c:v>1340.61</c:v>
                      </c:pt>
                      <c:pt idx="2196">
                        <c:v>1341.22</c:v>
                      </c:pt>
                      <c:pt idx="2197">
                        <c:v>1341.83</c:v>
                      </c:pt>
                      <c:pt idx="2198">
                        <c:v>1342.44</c:v>
                      </c:pt>
                      <c:pt idx="2199">
                        <c:v>1343.05</c:v>
                      </c:pt>
                      <c:pt idx="2200">
                        <c:v>1343.66</c:v>
                      </c:pt>
                      <c:pt idx="2201">
                        <c:v>1344.27</c:v>
                      </c:pt>
                      <c:pt idx="2202">
                        <c:v>1344.88</c:v>
                      </c:pt>
                      <c:pt idx="2203">
                        <c:v>1345.49</c:v>
                      </c:pt>
                      <c:pt idx="2204">
                        <c:v>1346.1</c:v>
                      </c:pt>
                      <c:pt idx="2205">
                        <c:v>1346.71</c:v>
                      </c:pt>
                      <c:pt idx="2206">
                        <c:v>1347.32</c:v>
                      </c:pt>
                      <c:pt idx="2207">
                        <c:v>1347.93</c:v>
                      </c:pt>
                      <c:pt idx="2208">
                        <c:v>1348.54</c:v>
                      </c:pt>
                      <c:pt idx="2209">
                        <c:v>1349.15</c:v>
                      </c:pt>
                      <c:pt idx="2210">
                        <c:v>1349.76</c:v>
                      </c:pt>
                      <c:pt idx="2211">
                        <c:v>1350.37</c:v>
                      </c:pt>
                      <c:pt idx="2212">
                        <c:v>1350.98</c:v>
                      </c:pt>
                      <c:pt idx="2213">
                        <c:v>1351.59</c:v>
                      </c:pt>
                      <c:pt idx="2214">
                        <c:v>1352.2</c:v>
                      </c:pt>
                      <c:pt idx="2215">
                        <c:v>1352.82</c:v>
                      </c:pt>
                      <c:pt idx="2216">
                        <c:v>1353.43</c:v>
                      </c:pt>
                      <c:pt idx="2217">
                        <c:v>1354.04</c:v>
                      </c:pt>
                      <c:pt idx="2218">
                        <c:v>1354.65</c:v>
                      </c:pt>
                      <c:pt idx="2219">
                        <c:v>1355.26</c:v>
                      </c:pt>
                      <c:pt idx="2220">
                        <c:v>1355.87</c:v>
                      </c:pt>
                      <c:pt idx="2221">
                        <c:v>1356.48</c:v>
                      </c:pt>
                      <c:pt idx="2222">
                        <c:v>1357.09</c:v>
                      </c:pt>
                      <c:pt idx="2223">
                        <c:v>1357.7</c:v>
                      </c:pt>
                      <c:pt idx="2224">
                        <c:v>1358.31</c:v>
                      </c:pt>
                      <c:pt idx="2225">
                        <c:v>1358.92</c:v>
                      </c:pt>
                      <c:pt idx="2226">
                        <c:v>1359.53</c:v>
                      </c:pt>
                      <c:pt idx="2227">
                        <c:v>1360.14</c:v>
                      </c:pt>
                      <c:pt idx="2228">
                        <c:v>1360.75</c:v>
                      </c:pt>
                      <c:pt idx="2229">
                        <c:v>1361.36</c:v>
                      </c:pt>
                      <c:pt idx="2230">
                        <c:v>1361.97</c:v>
                      </c:pt>
                      <c:pt idx="2231">
                        <c:v>1362.58</c:v>
                      </c:pt>
                      <c:pt idx="2232">
                        <c:v>1363.19</c:v>
                      </c:pt>
                      <c:pt idx="2233">
                        <c:v>1363.8</c:v>
                      </c:pt>
                      <c:pt idx="2234">
                        <c:v>1364.41</c:v>
                      </c:pt>
                      <c:pt idx="2235">
                        <c:v>1365.02</c:v>
                      </c:pt>
                      <c:pt idx="2236">
                        <c:v>1365.64</c:v>
                      </c:pt>
                      <c:pt idx="2237">
                        <c:v>1366.25</c:v>
                      </c:pt>
                      <c:pt idx="2238">
                        <c:v>1366.86</c:v>
                      </c:pt>
                      <c:pt idx="2239">
                        <c:v>1367.47</c:v>
                      </c:pt>
                      <c:pt idx="2240">
                        <c:v>1368.08</c:v>
                      </c:pt>
                      <c:pt idx="2241">
                        <c:v>1368.69</c:v>
                      </c:pt>
                      <c:pt idx="2242">
                        <c:v>1369.3</c:v>
                      </c:pt>
                      <c:pt idx="2243">
                        <c:v>1369.91</c:v>
                      </c:pt>
                      <c:pt idx="2244">
                        <c:v>1370.52</c:v>
                      </c:pt>
                      <c:pt idx="2245">
                        <c:v>1371.13</c:v>
                      </c:pt>
                      <c:pt idx="2246">
                        <c:v>1371.74</c:v>
                      </c:pt>
                      <c:pt idx="2247">
                        <c:v>1372.35</c:v>
                      </c:pt>
                      <c:pt idx="2248">
                        <c:v>1372.96</c:v>
                      </c:pt>
                      <c:pt idx="2249">
                        <c:v>1373.57</c:v>
                      </c:pt>
                      <c:pt idx="2250">
                        <c:v>1374.18</c:v>
                      </c:pt>
                      <c:pt idx="2251">
                        <c:v>1374.79</c:v>
                      </c:pt>
                      <c:pt idx="2252">
                        <c:v>1375.4</c:v>
                      </c:pt>
                      <c:pt idx="2253">
                        <c:v>1376.01</c:v>
                      </c:pt>
                      <c:pt idx="2254">
                        <c:v>1376.62</c:v>
                      </c:pt>
                      <c:pt idx="2255">
                        <c:v>1377.23</c:v>
                      </c:pt>
                      <c:pt idx="2256">
                        <c:v>1377.84</c:v>
                      </c:pt>
                      <c:pt idx="2257">
                        <c:v>1378.46</c:v>
                      </c:pt>
                      <c:pt idx="2258">
                        <c:v>1379.07</c:v>
                      </c:pt>
                      <c:pt idx="2259">
                        <c:v>1379.68</c:v>
                      </c:pt>
                      <c:pt idx="2260">
                        <c:v>1380.29</c:v>
                      </c:pt>
                      <c:pt idx="2261">
                        <c:v>1380.9</c:v>
                      </c:pt>
                      <c:pt idx="2262">
                        <c:v>1381.51</c:v>
                      </c:pt>
                      <c:pt idx="2263">
                        <c:v>1382.12</c:v>
                      </c:pt>
                      <c:pt idx="2264">
                        <c:v>1382.73</c:v>
                      </c:pt>
                      <c:pt idx="2265">
                        <c:v>1383.34</c:v>
                      </c:pt>
                      <c:pt idx="2266">
                        <c:v>1383.95</c:v>
                      </c:pt>
                      <c:pt idx="2267">
                        <c:v>1384.56</c:v>
                      </c:pt>
                      <c:pt idx="2268">
                        <c:v>1385.17</c:v>
                      </c:pt>
                      <c:pt idx="2269">
                        <c:v>1385.78</c:v>
                      </c:pt>
                      <c:pt idx="2270">
                        <c:v>1386.39</c:v>
                      </c:pt>
                      <c:pt idx="2271">
                        <c:v>1387</c:v>
                      </c:pt>
                      <c:pt idx="2272">
                        <c:v>1387.61</c:v>
                      </c:pt>
                      <c:pt idx="2273">
                        <c:v>1388.22</c:v>
                      </c:pt>
                      <c:pt idx="2274">
                        <c:v>1388.83</c:v>
                      </c:pt>
                      <c:pt idx="2275">
                        <c:v>1389.44</c:v>
                      </c:pt>
                      <c:pt idx="2276">
                        <c:v>1390.05</c:v>
                      </c:pt>
                      <c:pt idx="2277">
                        <c:v>1390.66</c:v>
                      </c:pt>
                      <c:pt idx="2278">
                        <c:v>1391.28</c:v>
                      </c:pt>
                      <c:pt idx="2279">
                        <c:v>1391.89</c:v>
                      </c:pt>
                      <c:pt idx="2280">
                        <c:v>1392.5</c:v>
                      </c:pt>
                      <c:pt idx="2281">
                        <c:v>1393.11</c:v>
                      </c:pt>
                      <c:pt idx="2282">
                        <c:v>1393.72</c:v>
                      </c:pt>
                      <c:pt idx="2283">
                        <c:v>1394.33</c:v>
                      </c:pt>
                      <c:pt idx="2284">
                        <c:v>1394.94</c:v>
                      </c:pt>
                      <c:pt idx="2285">
                        <c:v>1395.55</c:v>
                      </c:pt>
                      <c:pt idx="2286">
                        <c:v>1396.16</c:v>
                      </c:pt>
                      <c:pt idx="2287">
                        <c:v>1396.77</c:v>
                      </c:pt>
                      <c:pt idx="2288">
                        <c:v>1397.38</c:v>
                      </c:pt>
                      <c:pt idx="2289">
                        <c:v>1397.99</c:v>
                      </c:pt>
                      <c:pt idx="2290">
                        <c:v>1398.6</c:v>
                      </c:pt>
                      <c:pt idx="2291">
                        <c:v>1399.21</c:v>
                      </c:pt>
                      <c:pt idx="2292">
                        <c:v>1399.82</c:v>
                      </c:pt>
                      <c:pt idx="2293">
                        <c:v>1400.43</c:v>
                      </c:pt>
                      <c:pt idx="2294">
                        <c:v>1401.04</c:v>
                      </c:pt>
                      <c:pt idx="2295">
                        <c:v>1401.65</c:v>
                      </c:pt>
                      <c:pt idx="2296">
                        <c:v>1402.26</c:v>
                      </c:pt>
                      <c:pt idx="2297">
                        <c:v>1402.87</c:v>
                      </c:pt>
                      <c:pt idx="2298">
                        <c:v>1403.48</c:v>
                      </c:pt>
                      <c:pt idx="2299">
                        <c:v>1404.1</c:v>
                      </c:pt>
                      <c:pt idx="2300">
                        <c:v>1404.71</c:v>
                      </c:pt>
                      <c:pt idx="2301">
                        <c:v>1405.32</c:v>
                      </c:pt>
                      <c:pt idx="2302">
                        <c:v>1405.93</c:v>
                      </c:pt>
                      <c:pt idx="2303">
                        <c:v>1406.54</c:v>
                      </c:pt>
                      <c:pt idx="2304">
                        <c:v>1407.15</c:v>
                      </c:pt>
                      <c:pt idx="2305">
                        <c:v>1407.76</c:v>
                      </c:pt>
                      <c:pt idx="2306">
                        <c:v>1408.37</c:v>
                      </c:pt>
                      <c:pt idx="2307">
                        <c:v>1408.98</c:v>
                      </c:pt>
                      <c:pt idx="2308">
                        <c:v>1409.59</c:v>
                      </c:pt>
                      <c:pt idx="2309">
                        <c:v>1410.2</c:v>
                      </c:pt>
                      <c:pt idx="2310">
                        <c:v>1410.81</c:v>
                      </c:pt>
                      <c:pt idx="2311">
                        <c:v>1411.42</c:v>
                      </c:pt>
                      <c:pt idx="2312">
                        <c:v>1412.03</c:v>
                      </c:pt>
                      <c:pt idx="2313">
                        <c:v>1412.64</c:v>
                      </c:pt>
                      <c:pt idx="2314">
                        <c:v>1413.25</c:v>
                      </c:pt>
                      <c:pt idx="2315">
                        <c:v>1413.86</c:v>
                      </c:pt>
                      <c:pt idx="2316">
                        <c:v>1414.47</c:v>
                      </c:pt>
                      <c:pt idx="2317">
                        <c:v>1415.08</c:v>
                      </c:pt>
                      <c:pt idx="2318">
                        <c:v>1415.69</c:v>
                      </c:pt>
                      <c:pt idx="2319">
                        <c:v>1416.3</c:v>
                      </c:pt>
                      <c:pt idx="2320">
                        <c:v>1416.92</c:v>
                      </c:pt>
                      <c:pt idx="2321">
                        <c:v>1417.53</c:v>
                      </c:pt>
                      <c:pt idx="2322">
                        <c:v>1418.14</c:v>
                      </c:pt>
                      <c:pt idx="2323">
                        <c:v>1418.75</c:v>
                      </c:pt>
                      <c:pt idx="2324">
                        <c:v>1419.36</c:v>
                      </c:pt>
                      <c:pt idx="2325">
                        <c:v>1419.97</c:v>
                      </c:pt>
                      <c:pt idx="2326">
                        <c:v>1420.58</c:v>
                      </c:pt>
                      <c:pt idx="2327">
                        <c:v>1421.19</c:v>
                      </c:pt>
                      <c:pt idx="2328">
                        <c:v>1421.8</c:v>
                      </c:pt>
                      <c:pt idx="2329">
                        <c:v>1422.41</c:v>
                      </c:pt>
                      <c:pt idx="2330">
                        <c:v>1423.02</c:v>
                      </c:pt>
                      <c:pt idx="2331">
                        <c:v>1423.63</c:v>
                      </c:pt>
                      <c:pt idx="2332">
                        <c:v>1424.24</c:v>
                      </c:pt>
                      <c:pt idx="2333">
                        <c:v>1424.85</c:v>
                      </c:pt>
                      <c:pt idx="2334">
                        <c:v>1425.46</c:v>
                      </c:pt>
                      <c:pt idx="2335">
                        <c:v>1426.07</c:v>
                      </c:pt>
                      <c:pt idx="2336">
                        <c:v>1426.68</c:v>
                      </c:pt>
                      <c:pt idx="2337">
                        <c:v>1427.29</c:v>
                      </c:pt>
                      <c:pt idx="2338">
                        <c:v>1427.9</c:v>
                      </c:pt>
                      <c:pt idx="2339">
                        <c:v>1428.51</c:v>
                      </c:pt>
                      <c:pt idx="2340">
                        <c:v>1429.12</c:v>
                      </c:pt>
                      <c:pt idx="2341">
                        <c:v>1429.74</c:v>
                      </c:pt>
                      <c:pt idx="2342">
                        <c:v>1430.35</c:v>
                      </c:pt>
                      <c:pt idx="2343">
                        <c:v>1430.96</c:v>
                      </c:pt>
                      <c:pt idx="2344">
                        <c:v>1431.57</c:v>
                      </c:pt>
                      <c:pt idx="2345">
                        <c:v>1432.18</c:v>
                      </c:pt>
                      <c:pt idx="2346">
                        <c:v>1432.79</c:v>
                      </c:pt>
                      <c:pt idx="2347">
                        <c:v>1433.4</c:v>
                      </c:pt>
                      <c:pt idx="2348">
                        <c:v>1434.01</c:v>
                      </c:pt>
                      <c:pt idx="2349">
                        <c:v>1434.62</c:v>
                      </c:pt>
                      <c:pt idx="2350">
                        <c:v>1435.23</c:v>
                      </c:pt>
                      <c:pt idx="2351">
                        <c:v>1435.84</c:v>
                      </c:pt>
                      <c:pt idx="2352">
                        <c:v>1436.45</c:v>
                      </c:pt>
                      <c:pt idx="2353">
                        <c:v>1437.06</c:v>
                      </c:pt>
                      <c:pt idx="2354">
                        <c:v>1437.67</c:v>
                      </c:pt>
                      <c:pt idx="2355">
                        <c:v>1438.28</c:v>
                      </c:pt>
                      <c:pt idx="2356">
                        <c:v>1438.89</c:v>
                      </c:pt>
                      <c:pt idx="2357">
                        <c:v>1439.5</c:v>
                      </c:pt>
                      <c:pt idx="2358">
                        <c:v>1440.11</c:v>
                      </c:pt>
                      <c:pt idx="2359">
                        <c:v>1440.72</c:v>
                      </c:pt>
                      <c:pt idx="2360">
                        <c:v>1441.33</c:v>
                      </c:pt>
                      <c:pt idx="2361">
                        <c:v>1441.94</c:v>
                      </c:pt>
                      <c:pt idx="2362">
                        <c:v>1442.56</c:v>
                      </c:pt>
                      <c:pt idx="2363">
                        <c:v>1443.17</c:v>
                      </c:pt>
                      <c:pt idx="2364">
                        <c:v>1443.78</c:v>
                      </c:pt>
                      <c:pt idx="2365">
                        <c:v>1444.39</c:v>
                      </c:pt>
                      <c:pt idx="2366">
                        <c:v>1445</c:v>
                      </c:pt>
                      <c:pt idx="2367">
                        <c:v>1445.61</c:v>
                      </c:pt>
                      <c:pt idx="2368">
                        <c:v>1446.22</c:v>
                      </c:pt>
                      <c:pt idx="2369">
                        <c:v>1446.83</c:v>
                      </c:pt>
                      <c:pt idx="2370">
                        <c:v>1447.44</c:v>
                      </c:pt>
                      <c:pt idx="2371">
                        <c:v>1448.05</c:v>
                      </c:pt>
                      <c:pt idx="2372">
                        <c:v>1448.66</c:v>
                      </c:pt>
                      <c:pt idx="2373">
                        <c:v>1449.27</c:v>
                      </c:pt>
                      <c:pt idx="2374">
                        <c:v>1449.88</c:v>
                      </c:pt>
                      <c:pt idx="2375">
                        <c:v>1450.49</c:v>
                      </c:pt>
                      <c:pt idx="2376">
                        <c:v>1451.1</c:v>
                      </c:pt>
                      <c:pt idx="2377">
                        <c:v>1451.71</c:v>
                      </c:pt>
                      <c:pt idx="2378">
                        <c:v>1452.32</c:v>
                      </c:pt>
                      <c:pt idx="2379">
                        <c:v>1452.93</c:v>
                      </c:pt>
                      <c:pt idx="2380">
                        <c:v>1453.54</c:v>
                      </c:pt>
                      <c:pt idx="2381">
                        <c:v>1454.15</c:v>
                      </c:pt>
                      <c:pt idx="2382">
                        <c:v>1454.76</c:v>
                      </c:pt>
                      <c:pt idx="2383">
                        <c:v>1455.38</c:v>
                      </c:pt>
                      <c:pt idx="2384">
                        <c:v>1455.99</c:v>
                      </c:pt>
                      <c:pt idx="2385">
                        <c:v>1456.6</c:v>
                      </c:pt>
                      <c:pt idx="2386">
                        <c:v>1457.21</c:v>
                      </c:pt>
                      <c:pt idx="2387">
                        <c:v>1457.82</c:v>
                      </c:pt>
                      <c:pt idx="2388">
                        <c:v>1458.43</c:v>
                      </c:pt>
                      <c:pt idx="2389">
                        <c:v>1459.04</c:v>
                      </c:pt>
                      <c:pt idx="2390">
                        <c:v>1459.65</c:v>
                      </c:pt>
                      <c:pt idx="2391">
                        <c:v>1460.26</c:v>
                      </c:pt>
                      <c:pt idx="2392">
                        <c:v>1460.87</c:v>
                      </c:pt>
                      <c:pt idx="2393">
                        <c:v>1461.48</c:v>
                      </c:pt>
                      <c:pt idx="2394">
                        <c:v>1462.09</c:v>
                      </c:pt>
                      <c:pt idx="2395">
                        <c:v>1462.7</c:v>
                      </c:pt>
                      <c:pt idx="2396">
                        <c:v>1463.31</c:v>
                      </c:pt>
                      <c:pt idx="2397">
                        <c:v>1463.92</c:v>
                      </c:pt>
                      <c:pt idx="2398">
                        <c:v>1464.53</c:v>
                      </c:pt>
                      <c:pt idx="2399">
                        <c:v>1465.14</c:v>
                      </c:pt>
                      <c:pt idx="2400">
                        <c:v>1465.75</c:v>
                      </c:pt>
                      <c:pt idx="2401">
                        <c:v>1466.36</c:v>
                      </c:pt>
                      <c:pt idx="2402">
                        <c:v>1466.97</c:v>
                      </c:pt>
                      <c:pt idx="2403">
                        <c:v>1467.58</c:v>
                      </c:pt>
                      <c:pt idx="2404">
                        <c:v>1468.2</c:v>
                      </c:pt>
                      <c:pt idx="2405">
                        <c:v>1468.81</c:v>
                      </c:pt>
                      <c:pt idx="2406">
                        <c:v>1469.42</c:v>
                      </c:pt>
                      <c:pt idx="2407">
                        <c:v>1470.03</c:v>
                      </c:pt>
                      <c:pt idx="2408">
                        <c:v>1470.64</c:v>
                      </c:pt>
                      <c:pt idx="2409">
                        <c:v>1471.25</c:v>
                      </c:pt>
                      <c:pt idx="2410">
                        <c:v>1471.86</c:v>
                      </c:pt>
                      <c:pt idx="2411">
                        <c:v>1472.47</c:v>
                      </c:pt>
                      <c:pt idx="2412">
                        <c:v>1473.08</c:v>
                      </c:pt>
                      <c:pt idx="2413">
                        <c:v>1473.69</c:v>
                      </c:pt>
                      <c:pt idx="2414">
                        <c:v>1474.3</c:v>
                      </c:pt>
                      <c:pt idx="2415">
                        <c:v>1474.91</c:v>
                      </c:pt>
                      <c:pt idx="2416">
                        <c:v>1475.52</c:v>
                      </c:pt>
                      <c:pt idx="2417">
                        <c:v>1476.13</c:v>
                      </c:pt>
                      <c:pt idx="2418">
                        <c:v>1476.74</c:v>
                      </c:pt>
                      <c:pt idx="2419">
                        <c:v>1477.35</c:v>
                      </c:pt>
                      <c:pt idx="2420">
                        <c:v>1477.96</c:v>
                      </c:pt>
                      <c:pt idx="2421">
                        <c:v>1478.57</c:v>
                      </c:pt>
                      <c:pt idx="2422">
                        <c:v>1479.18</c:v>
                      </c:pt>
                      <c:pt idx="2423">
                        <c:v>1479.79</c:v>
                      </c:pt>
                      <c:pt idx="2424">
                        <c:v>1480.4</c:v>
                      </c:pt>
                      <c:pt idx="2425">
                        <c:v>1481.02</c:v>
                      </c:pt>
                      <c:pt idx="2426">
                        <c:v>1481.63</c:v>
                      </c:pt>
                      <c:pt idx="2427">
                        <c:v>1482.24</c:v>
                      </c:pt>
                      <c:pt idx="2428">
                        <c:v>1482.85</c:v>
                      </c:pt>
                      <c:pt idx="2429">
                        <c:v>1483.46</c:v>
                      </c:pt>
                      <c:pt idx="2430">
                        <c:v>1484.07</c:v>
                      </c:pt>
                      <c:pt idx="2431">
                        <c:v>1484.68</c:v>
                      </c:pt>
                      <c:pt idx="2432">
                        <c:v>1485.29</c:v>
                      </c:pt>
                      <c:pt idx="2433">
                        <c:v>1485.9</c:v>
                      </c:pt>
                      <c:pt idx="2434">
                        <c:v>1486.51</c:v>
                      </c:pt>
                      <c:pt idx="2435">
                        <c:v>1487.12</c:v>
                      </c:pt>
                      <c:pt idx="2436">
                        <c:v>1487.73</c:v>
                      </c:pt>
                      <c:pt idx="2437">
                        <c:v>1488.34</c:v>
                      </c:pt>
                      <c:pt idx="2438">
                        <c:v>1488.95</c:v>
                      </c:pt>
                      <c:pt idx="2439">
                        <c:v>1489.56</c:v>
                      </c:pt>
                      <c:pt idx="2440">
                        <c:v>1490.17</c:v>
                      </c:pt>
                      <c:pt idx="2441">
                        <c:v>1490.78</c:v>
                      </c:pt>
                      <c:pt idx="2442">
                        <c:v>1491.39</c:v>
                      </c:pt>
                      <c:pt idx="2443">
                        <c:v>1492</c:v>
                      </c:pt>
                      <c:pt idx="2444">
                        <c:v>1492.61</c:v>
                      </c:pt>
                      <c:pt idx="2445">
                        <c:v>1493.22</c:v>
                      </c:pt>
                      <c:pt idx="2446">
                        <c:v>1493.84</c:v>
                      </c:pt>
                      <c:pt idx="2447">
                        <c:v>1494.45</c:v>
                      </c:pt>
                      <c:pt idx="2448">
                        <c:v>1495.06</c:v>
                      </c:pt>
                      <c:pt idx="2449">
                        <c:v>1495.67</c:v>
                      </c:pt>
                      <c:pt idx="2450">
                        <c:v>1496.28</c:v>
                      </c:pt>
                      <c:pt idx="2451">
                        <c:v>1496.89</c:v>
                      </c:pt>
                      <c:pt idx="2452">
                        <c:v>1497.5</c:v>
                      </c:pt>
                      <c:pt idx="2453">
                        <c:v>1498.11</c:v>
                      </c:pt>
                      <c:pt idx="2454">
                        <c:v>1498.72</c:v>
                      </c:pt>
                      <c:pt idx="2455">
                        <c:v>1499.33</c:v>
                      </c:pt>
                      <c:pt idx="2456">
                        <c:v>1499.94</c:v>
                      </c:pt>
                      <c:pt idx="2457">
                        <c:v>1500.55</c:v>
                      </c:pt>
                      <c:pt idx="2458">
                        <c:v>1501.16</c:v>
                      </c:pt>
                      <c:pt idx="2459">
                        <c:v>1501.77</c:v>
                      </c:pt>
                      <c:pt idx="2460">
                        <c:v>1502.38</c:v>
                      </c:pt>
                      <c:pt idx="2461">
                        <c:v>1502.99</c:v>
                      </c:pt>
                      <c:pt idx="2462">
                        <c:v>1503.6</c:v>
                      </c:pt>
                      <c:pt idx="2463">
                        <c:v>1504.21</c:v>
                      </c:pt>
                      <c:pt idx="2464">
                        <c:v>1504.82</c:v>
                      </c:pt>
                      <c:pt idx="2465">
                        <c:v>1505.43</c:v>
                      </c:pt>
                      <c:pt idx="2466">
                        <c:v>1506.04</c:v>
                      </c:pt>
                      <c:pt idx="2467">
                        <c:v>1506.66</c:v>
                      </c:pt>
                      <c:pt idx="2468">
                        <c:v>1507.27</c:v>
                      </c:pt>
                      <c:pt idx="2469">
                        <c:v>1507.88</c:v>
                      </c:pt>
                      <c:pt idx="2470">
                        <c:v>1508.49</c:v>
                      </c:pt>
                      <c:pt idx="2471">
                        <c:v>1509.1</c:v>
                      </c:pt>
                      <c:pt idx="2472">
                        <c:v>1509.71</c:v>
                      </c:pt>
                      <c:pt idx="2473">
                        <c:v>1510.32</c:v>
                      </c:pt>
                      <c:pt idx="2474">
                        <c:v>1510.93</c:v>
                      </c:pt>
                      <c:pt idx="2475">
                        <c:v>1511.54</c:v>
                      </c:pt>
                      <c:pt idx="2476">
                        <c:v>1512.15</c:v>
                      </c:pt>
                      <c:pt idx="2477">
                        <c:v>1512.76</c:v>
                      </c:pt>
                      <c:pt idx="2478">
                        <c:v>1513.37</c:v>
                      </c:pt>
                      <c:pt idx="2479">
                        <c:v>1513.98</c:v>
                      </c:pt>
                      <c:pt idx="2480">
                        <c:v>1514.59</c:v>
                      </c:pt>
                      <c:pt idx="2481">
                        <c:v>1515.2</c:v>
                      </c:pt>
                      <c:pt idx="2482">
                        <c:v>1515.81</c:v>
                      </c:pt>
                      <c:pt idx="2483">
                        <c:v>1516.42</c:v>
                      </c:pt>
                      <c:pt idx="2484">
                        <c:v>1517.03</c:v>
                      </c:pt>
                      <c:pt idx="2485">
                        <c:v>1517.64</c:v>
                      </c:pt>
                      <c:pt idx="2486">
                        <c:v>1518.25</c:v>
                      </c:pt>
                      <c:pt idx="2487">
                        <c:v>1518.86</c:v>
                      </c:pt>
                      <c:pt idx="2488">
                        <c:v>1519.48</c:v>
                      </c:pt>
                      <c:pt idx="2489">
                        <c:v>1520.09</c:v>
                      </c:pt>
                      <c:pt idx="2490">
                        <c:v>1520.7</c:v>
                      </c:pt>
                      <c:pt idx="2491">
                        <c:v>1521.31</c:v>
                      </c:pt>
                      <c:pt idx="2492">
                        <c:v>1521.92</c:v>
                      </c:pt>
                      <c:pt idx="2493">
                        <c:v>1522.53</c:v>
                      </c:pt>
                      <c:pt idx="2494">
                        <c:v>1523.14</c:v>
                      </c:pt>
                      <c:pt idx="2495">
                        <c:v>1523.75</c:v>
                      </c:pt>
                      <c:pt idx="2496">
                        <c:v>1524.36</c:v>
                      </c:pt>
                      <c:pt idx="2497">
                        <c:v>1524.97</c:v>
                      </c:pt>
                      <c:pt idx="2498">
                        <c:v>1525.58</c:v>
                      </c:pt>
                      <c:pt idx="2499">
                        <c:v>1526.19</c:v>
                      </c:pt>
                      <c:pt idx="2500">
                        <c:v>1526.8</c:v>
                      </c:pt>
                      <c:pt idx="2501">
                        <c:v>1527.41</c:v>
                      </c:pt>
                      <c:pt idx="2502">
                        <c:v>1528.02</c:v>
                      </c:pt>
                      <c:pt idx="2503">
                        <c:v>1528.63</c:v>
                      </c:pt>
                      <c:pt idx="2504">
                        <c:v>1529.24</c:v>
                      </c:pt>
                      <c:pt idx="2505">
                        <c:v>1529.85</c:v>
                      </c:pt>
                      <c:pt idx="2506">
                        <c:v>1530.46</c:v>
                      </c:pt>
                      <c:pt idx="2507">
                        <c:v>1531.07</c:v>
                      </c:pt>
                      <c:pt idx="2508">
                        <c:v>1531.68</c:v>
                      </c:pt>
                      <c:pt idx="2509">
                        <c:v>1532.3</c:v>
                      </c:pt>
                      <c:pt idx="2510">
                        <c:v>1532.91</c:v>
                      </c:pt>
                      <c:pt idx="2511">
                        <c:v>1533.52</c:v>
                      </c:pt>
                      <c:pt idx="2512">
                        <c:v>1534.13</c:v>
                      </c:pt>
                      <c:pt idx="2513">
                        <c:v>1534.74</c:v>
                      </c:pt>
                      <c:pt idx="2514">
                        <c:v>1535.35</c:v>
                      </c:pt>
                      <c:pt idx="2515">
                        <c:v>1535.96</c:v>
                      </c:pt>
                      <c:pt idx="2516">
                        <c:v>1536.57</c:v>
                      </c:pt>
                      <c:pt idx="2517">
                        <c:v>1537.18</c:v>
                      </c:pt>
                      <c:pt idx="2518">
                        <c:v>1537.79</c:v>
                      </c:pt>
                      <c:pt idx="2519">
                        <c:v>1538.4</c:v>
                      </c:pt>
                      <c:pt idx="2520">
                        <c:v>1539.01</c:v>
                      </c:pt>
                      <c:pt idx="2521">
                        <c:v>1539.62</c:v>
                      </c:pt>
                      <c:pt idx="2522">
                        <c:v>1540.23</c:v>
                      </c:pt>
                      <c:pt idx="2523">
                        <c:v>1540.84</c:v>
                      </c:pt>
                      <c:pt idx="2524">
                        <c:v>1541.45</c:v>
                      </c:pt>
                      <c:pt idx="2525">
                        <c:v>1542.06</c:v>
                      </c:pt>
                      <c:pt idx="2526">
                        <c:v>1542.67</c:v>
                      </c:pt>
                      <c:pt idx="2527">
                        <c:v>1543.28</c:v>
                      </c:pt>
                      <c:pt idx="2528">
                        <c:v>1543.89</c:v>
                      </c:pt>
                      <c:pt idx="2529">
                        <c:v>1544.5</c:v>
                      </c:pt>
                      <c:pt idx="2530">
                        <c:v>1545.12</c:v>
                      </c:pt>
                      <c:pt idx="2531">
                        <c:v>1545.73</c:v>
                      </c:pt>
                      <c:pt idx="2532">
                        <c:v>1546.34</c:v>
                      </c:pt>
                      <c:pt idx="2533">
                        <c:v>1546.95</c:v>
                      </c:pt>
                      <c:pt idx="2534">
                        <c:v>1547.56</c:v>
                      </c:pt>
                      <c:pt idx="2535">
                        <c:v>1548.17</c:v>
                      </c:pt>
                      <c:pt idx="2536">
                        <c:v>1548.78</c:v>
                      </c:pt>
                      <c:pt idx="2537">
                        <c:v>1549.39</c:v>
                      </c:pt>
                      <c:pt idx="2538">
                        <c:v>1550</c:v>
                      </c:pt>
                      <c:pt idx="2539">
                        <c:v>1550.61</c:v>
                      </c:pt>
                      <c:pt idx="2540">
                        <c:v>1551.22</c:v>
                      </c:pt>
                      <c:pt idx="2541">
                        <c:v>1551.83</c:v>
                      </c:pt>
                      <c:pt idx="2542">
                        <c:v>1552.44</c:v>
                      </c:pt>
                      <c:pt idx="2543">
                        <c:v>1553.05</c:v>
                      </c:pt>
                      <c:pt idx="2544">
                        <c:v>1553.66</c:v>
                      </c:pt>
                      <c:pt idx="2545">
                        <c:v>1554.27</c:v>
                      </c:pt>
                      <c:pt idx="2546">
                        <c:v>1554.88</c:v>
                      </c:pt>
                      <c:pt idx="2547">
                        <c:v>1555.49</c:v>
                      </c:pt>
                      <c:pt idx="2548">
                        <c:v>1556.1</c:v>
                      </c:pt>
                      <c:pt idx="2549">
                        <c:v>1556.71</c:v>
                      </c:pt>
                      <c:pt idx="2550">
                        <c:v>1557.32</c:v>
                      </c:pt>
                      <c:pt idx="2551">
                        <c:v>1557.94</c:v>
                      </c:pt>
                      <c:pt idx="2552">
                        <c:v>1558.55</c:v>
                      </c:pt>
                      <c:pt idx="2553">
                        <c:v>1559.16</c:v>
                      </c:pt>
                      <c:pt idx="2554">
                        <c:v>1559.77</c:v>
                      </c:pt>
                      <c:pt idx="2555">
                        <c:v>1560.38</c:v>
                      </c:pt>
                      <c:pt idx="2556">
                        <c:v>1560.99</c:v>
                      </c:pt>
                      <c:pt idx="2557">
                        <c:v>1561.6</c:v>
                      </c:pt>
                      <c:pt idx="2558">
                        <c:v>1562.21</c:v>
                      </c:pt>
                      <c:pt idx="2559">
                        <c:v>1562.82</c:v>
                      </c:pt>
                      <c:pt idx="2560">
                        <c:v>1563.43</c:v>
                      </c:pt>
                      <c:pt idx="2561">
                        <c:v>1564.04</c:v>
                      </c:pt>
                      <c:pt idx="2562">
                        <c:v>1564.65</c:v>
                      </c:pt>
                      <c:pt idx="2563">
                        <c:v>1565.26</c:v>
                      </c:pt>
                      <c:pt idx="2564">
                        <c:v>1565.87</c:v>
                      </c:pt>
                      <c:pt idx="2565">
                        <c:v>1566.48</c:v>
                      </c:pt>
                      <c:pt idx="2566">
                        <c:v>1567.09</c:v>
                      </c:pt>
                      <c:pt idx="2567">
                        <c:v>1567.7</c:v>
                      </c:pt>
                      <c:pt idx="2568">
                        <c:v>1568.31</c:v>
                      </c:pt>
                      <c:pt idx="2569">
                        <c:v>1568.92</c:v>
                      </c:pt>
                      <c:pt idx="2570">
                        <c:v>1569.53</c:v>
                      </c:pt>
                      <c:pt idx="2571">
                        <c:v>1570.14</c:v>
                      </c:pt>
                      <c:pt idx="2572">
                        <c:v>1570.76</c:v>
                      </c:pt>
                      <c:pt idx="2573">
                        <c:v>1571.37</c:v>
                      </c:pt>
                      <c:pt idx="2574">
                        <c:v>1571.98</c:v>
                      </c:pt>
                      <c:pt idx="2575">
                        <c:v>1572.59</c:v>
                      </c:pt>
                      <c:pt idx="2576">
                        <c:v>1573.2</c:v>
                      </c:pt>
                      <c:pt idx="2577">
                        <c:v>1573.81</c:v>
                      </c:pt>
                      <c:pt idx="2578">
                        <c:v>1574.42</c:v>
                      </c:pt>
                      <c:pt idx="2579">
                        <c:v>1575.03</c:v>
                      </c:pt>
                      <c:pt idx="2580">
                        <c:v>1575.64</c:v>
                      </c:pt>
                      <c:pt idx="2581">
                        <c:v>1576.25</c:v>
                      </c:pt>
                      <c:pt idx="2582">
                        <c:v>1576.86</c:v>
                      </c:pt>
                      <c:pt idx="2583">
                        <c:v>1577.47</c:v>
                      </c:pt>
                      <c:pt idx="2584">
                        <c:v>1578.08</c:v>
                      </c:pt>
                      <c:pt idx="2585">
                        <c:v>1578.69</c:v>
                      </c:pt>
                      <c:pt idx="2586">
                        <c:v>1579.3</c:v>
                      </c:pt>
                      <c:pt idx="2587">
                        <c:v>1579.91</c:v>
                      </c:pt>
                      <c:pt idx="2588">
                        <c:v>1580.52</c:v>
                      </c:pt>
                      <c:pt idx="2589">
                        <c:v>1581.13</c:v>
                      </c:pt>
                      <c:pt idx="2590">
                        <c:v>1581.74</c:v>
                      </c:pt>
                      <c:pt idx="2591">
                        <c:v>1582.35</c:v>
                      </c:pt>
                      <c:pt idx="2592">
                        <c:v>1582.96</c:v>
                      </c:pt>
                      <c:pt idx="2593">
                        <c:v>1583.58</c:v>
                      </c:pt>
                      <c:pt idx="2594">
                        <c:v>1584.19</c:v>
                      </c:pt>
                      <c:pt idx="2595">
                        <c:v>1584.8</c:v>
                      </c:pt>
                      <c:pt idx="2596">
                        <c:v>1585.41</c:v>
                      </c:pt>
                      <c:pt idx="2597">
                        <c:v>1586.02</c:v>
                      </c:pt>
                      <c:pt idx="2598">
                        <c:v>1586.63</c:v>
                      </c:pt>
                      <c:pt idx="2599">
                        <c:v>1587.24</c:v>
                      </c:pt>
                      <c:pt idx="2600">
                        <c:v>1587.85</c:v>
                      </c:pt>
                      <c:pt idx="2601">
                        <c:v>1588.46</c:v>
                      </c:pt>
                      <c:pt idx="2602">
                        <c:v>1589.07</c:v>
                      </c:pt>
                      <c:pt idx="2603">
                        <c:v>1589.68</c:v>
                      </c:pt>
                      <c:pt idx="2604">
                        <c:v>1590.29</c:v>
                      </c:pt>
                      <c:pt idx="2605">
                        <c:v>1590.9</c:v>
                      </c:pt>
                      <c:pt idx="2606">
                        <c:v>1591.51</c:v>
                      </c:pt>
                      <c:pt idx="2607">
                        <c:v>1592.12</c:v>
                      </c:pt>
                      <c:pt idx="2608">
                        <c:v>1592.73</c:v>
                      </c:pt>
                      <c:pt idx="2609">
                        <c:v>1593.34</c:v>
                      </c:pt>
                      <c:pt idx="2610">
                        <c:v>1593.95</c:v>
                      </c:pt>
                      <c:pt idx="2611">
                        <c:v>1594.56</c:v>
                      </c:pt>
                      <c:pt idx="2612">
                        <c:v>1595.17</c:v>
                      </c:pt>
                      <c:pt idx="2613">
                        <c:v>1595.78</c:v>
                      </c:pt>
                      <c:pt idx="2614">
                        <c:v>1596.4</c:v>
                      </c:pt>
                      <c:pt idx="2615">
                        <c:v>1597.01</c:v>
                      </c:pt>
                      <c:pt idx="2616">
                        <c:v>1597.62</c:v>
                      </c:pt>
                      <c:pt idx="2617">
                        <c:v>1598.23</c:v>
                      </c:pt>
                      <c:pt idx="2618">
                        <c:v>1598.84</c:v>
                      </c:pt>
                      <c:pt idx="2619">
                        <c:v>1599.45</c:v>
                      </c:pt>
                      <c:pt idx="2620">
                        <c:v>1600.06</c:v>
                      </c:pt>
                      <c:pt idx="2621">
                        <c:v>1600.67</c:v>
                      </c:pt>
                      <c:pt idx="2622">
                        <c:v>1601.28</c:v>
                      </c:pt>
                      <c:pt idx="2623">
                        <c:v>1601.89</c:v>
                      </c:pt>
                      <c:pt idx="2624">
                        <c:v>1602.5</c:v>
                      </c:pt>
                      <c:pt idx="2625">
                        <c:v>1603.11</c:v>
                      </c:pt>
                      <c:pt idx="2626">
                        <c:v>1603.72</c:v>
                      </c:pt>
                      <c:pt idx="2627">
                        <c:v>1604.33</c:v>
                      </c:pt>
                      <c:pt idx="2628">
                        <c:v>1604.94</c:v>
                      </c:pt>
                      <c:pt idx="2629">
                        <c:v>1605.55</c:v>
                      </c:pt>
                      <c:pt idx="2630">
                        <c:v>1606.16</c:v>
                      </c:pt>
                      <c:pt idx="2631">
                        <c:v>1606.77</c:v>
                      </c:pt>
                      <c:pt idx="2632">
                        <c:v>1607.38</c:v>
                      </c:pt>
                      <c:pt idx="2633">
                        <c:v>1607.99</c:v>
                      </c:pt>
                      <c:pt idx="2634">
                        <c:v>1608.6</c:v>
                      </c:pt>
                      <c:pt idx="2635">
                        <c:v>1609.22</c:v>
                      </c:pt>
                      <c:pt idx="2636">
                        <c:v>1609.83</c:v>
                      </c:pt>
                      <c:pt idx="2637">
                        <c:v>1610.44</c:v>
                      </c:pt>
                      <c:pt idx="2638">
                        <c:v>1611.05</c:v>
                      </c:pt>
                      <c:pt idx="2639">
                        <c:v>1611.66</c:v>
                      </c:pt>
                      <c:pt idx="2640">
                        <c:v>1612.27</c:v>
                      </c:pt>
                      <c:pt idx="2641">
                        <c:v>1612.88</c:v>
                      </c:pt>
                      <c:pt idx="2642">
                        <c:v>1613.49</c:v>
                      </c:pt>
                      <c:pt idx="2643">
                        <c:v>1614.1</c:v>
                      </c:pt>
                      <c:pt idx="2644">
                        <c:v>1614.71</c:v>
                      </c:pt>
                      <c:pt idx="2645">
                        <c:v>1615.32</c:v>
                      </c:pt>
                      <c:pt idx="2646">
                        <c:v>1615.93</c:v>
                      </c:pt>
                      <c:pt idx="2647">
                        <c:v>1616.54</c:v>
                      </c:pt>
                      <c:pt idx="2648">
                        <c:v>1617.15</c:v>
                      </c:pt>
                      <c:pt idx="2649">
                        <c:v>1617.76</c:v>
                      </c:pt>
                      <c:pt idx="2650">
                        <c:v>1618.37</c:v>
                      </c:pt>
                      <c:pt idx="2651">
                        <c:v>1618.98</c:v>
                      </c:pt>
                      <c:pt idx="2652">
                        <c:v>1619.59</c:v>
                      </c:pt>
                      <c:pt idx="2653">
                        <c:v>1620.2</c:v>
                      </c:pt>
                      <c:pt idx="2654">
                        <c:v>1620.81</c:v>
                      </c:pt>
                      <c:pt idx="2655">
                        <c:v>1621.42</c:v>
                      </c:pt>
                      <c:pt idx="2656">
                        <c:v>1622.04</c:v>
                      </c:pt>
                      <c:pt idx="2657">
                        <c:v>1622.65</c:v>
                      </c:pt>
                      <c:pt idx="2658">
                        <c:v>1623.26</c:v>
                      </c:pt>
                      <c:pt idx="2659">
                        <c:v>1623.87</c:v>
                      </c:pt>
                      <c:pt idx="2660">
                        <c:v>1624.48</c:v>
                      </c:pt>
                      <c:pt idx="2661">
                        <c:v>1625.09</c:v>
                      </c:pt>
                      <c:pt idx="2662">
                        <c:v>1625.7</c:v>
                      </c:pt>
                      <c:pt idx="2663">
                        <c:v>1626.31</c:v>
                      </c:pt>
                      <c:pt idx="2664">
                        <c:v>1626.92</c:v>
                      </c:pt>
                      <c:pt idx="2665">
                        <c:v>1627.53</c:v>
                      </c:pt>
                      <c:pt idx="2666">
                        <c:v>1628.14</c:v>
                      </c:pt>
                      <c:pt idx="2667">
                        <c:v>1628.75</c:v>
                      </c:pt>
                      <c:pt idx="2668">
                        <c:v>1629.36</c:v>
                      </c:pt>
                      <c:pt idx="2669">
                        <c:v>1629.97</c:v>
                      </c:pt>
                      <c:pt idx="2670">
                        <c:v>1630.58</c:v>
                      </c:pt>
                      <c:pt idx="2671">
                        <c:v>1631.19</c:v>
                      </c:pt>
                      <c:pt idx="2672">
                        <c:v>1631.8</c:v>
                      </c:pt>
                      <c:pt idx="2673">
                        <c:v>1632.41</c:v>
                      </c:pt>
                      <c:pt idx="2674">
                        <c:v>1633.02</c:v>
                      </c:pt>
                      <c:pt idx="2675">
                        <c:v>1633.63</c:v>
                      </c:pt>
                      <c:pt idx="2676">
                        <c:v>1634.24</c:v>
                      </c:pt>
                      <c:pt idx="2677">
                        <c:v>1634.86</c:v>
                      </c:pt>
                      <c:pt idx="2678">
                        <c:v>1635.47</c:v>
                      </c:pt>
                      <c:pt idx="2679">
                        <c:v>1636.08</c:v>
                      </c:pt>
                      <c:pt idx="2680">
                        <c:v>1636.69</c:v>
                      </c:pt>
                      <c:pt idx="2681">
                        <c:v>1637.3</c:v>
                      </c:pt>
                      <c:pt idx="2682">
                        <c:v>1637.91</c:v>
                      </c:pt>
                      <c:pt idx="2683">
                        <c:v>1638.52</c:v>
                      </c:pt>
                      <c:pt idx="2684">
                        <c:v>1639.13</c:v>
                      </c:pt>
                      <c:pt idx="2685">
                        <c:v>1639.74</c:v>
                      </c:pt>
                      <c:pt idx="2686">
                        <c:v>1640.35</c:v>
                      </c:pt>
                      <c:pt idx="2687">
                        <c:v>1640.96</c:v>
                      </c:pt>
                      <c:pt idx="2688">
                        <c:v>1641.57</c:v>
                      </c:pt>
                      <c:pt idx="2689">
                        <c:v>1642.18</c:v>
                      </c:pt>
                      <c:pt idx="2690">
                        <c:v>1642.79</c:v>
                      </c:pt>
                      <c:pt idx="2691">
                        <c:v>1643.4</c:v>
                      </c:pt>
                      <c:pt idx="2692">
                        <c:v>1644.01</c:v>
                      </c:pt>
                      <c:pt idx="2693">
                        <c:v>1644.62</c:v>
                      </c:pt>
                      <c:pt idx="2694">
                        <c:v>1645.23</c:v>
                      </c:pt>
                      <c:pt idx="2695">
                        <c:v>1645.84</c:v>
                      </c:pt>
                      <c:pt idx="2696">
                        <c:v>1646.45</c:v>
                      </c:pt>
                      <c:pt idx="2697">
                        <c:v>1647.06</c:v>
                      </c:pt>
                      <c:pt idx="2698">
                        <c:v>1647.68</c:v>
                      </c:pt>
                      <c:pt idx="2699">
                        <c:v>1648.29</c:v>
                      </c:pt>
                      <c:pt idx="2700">
                        <c:v>1648.9</c:v>
                      </c:pt>
                      <c:pt idx="2701">
                        <c:v>1649.51</c:v>
                      </c:pt>
                      <c:pt idx="2702">
                        <c:v>1650.12</c:v>
                      </c:pt>
                      <c:pt idx="2703">
                        <c:v>1650.73</c:v>
                      </c:pt>
                      <c:pt idx="2704">
                        <c:v>1651.34</c:v>
                      </c:pt>
                      <c:pt idx="2705">
                        <c:v>1651.95</c:v>
                      </c:pt>
                      <c:pt idx="2706">
                        <c:v>1652.56</c:v>
                      </c:pt>
                      <c:pt idx="2707">
                        <c:v>1653.17</c:v>
                      </c:pt>
                      <c:pt idx="2708">
                        <c:v>1653.78</c:v>
                      </c:pt>
                      <c:pt idx="2709">
                        <c:v>1654.39</c:v>
                      </c:pt>
                      <c:pt idx="2710">
                        <c:v>1655</c:v>
                      </c:pt>
                      <c:pt idx="2711">
                        <c:v>1655.61</c:v>
                      </c:pt>
                      <c:pt idx="2712">
                        <c:v>1656.22</c:v>
                      </c:pt>
                      <c:pt idx="2713">
                        <c:v>1656.83</c:v>
                      </c:pt>
                      <c:pt idx="2714">
                        <c:v>1657.44</c:v>
                      </c:pt>
                      <c:pt idx="2715">
                        <c:v>1658.05</c:v>
                      </c:pt>
                      <c:pt idx="2716">
                        <c:v>1658.66</c:v>
                      </c:pt>
                      <c:pt idx="2717">
                        <c:v>1659.27</c:v>
                      </c:pt>
                      <c:pt idx="2718">
                        <c:v>1659.88</c:v>
                      </c:pt>
                      <c:pt idx="2719">
                        <c:v>1660.5</c:v>
                      </c:pt>
                      <c:pt idx="2720">
                        <c:v>1661.11</c:v>
                      </c:pt>
                      <c:pt idx="2721">
                        <c:v>1661.72</c:v>
                      </c:pt>
                      <c:pt idx="2722">
                        <c:v>1662.33</c:v>
                      </c:pt>
                      <c:pt idx="2723">
                        <c:v>1662.94</c:v>
                      </c:pt>
                      <c:pt idx="2724">
                        <c:v>1663.55</c:v>
                      </c:pt>
                      <c:pt idx="2725">
                        <c:v>1664.16</c:v>
                      </c:pt>
                      <c:pt idx="2726">
                        <c:v>1664.77</c:v>
                      </c:pt>
                      <c:pt idx="2727">
                        <c:v>1665.38</c:v>
                      </c:pt>
                      <c:pt idx="2728">
                        <c:v>1665.99</c:v>
                      </c:pt>
                      <c:pt idx="2729">
                        <c:v>1666.6</c:v>
                      </c:pt>
                      <c:pt idx="2730">
                        <c:v>1667.21</c:v>
                      </c:pt>
                      <c:pt idx="2731">
                        <c:v>1667.82</c:v>
                      </c:pt>
                      <c:pt idx="2732">
                        <c:v>1668.43</c:v>
                      </c:pt>
                      <c:pt idx="2733">
                        <c:v>1669.04</c:v>
                      </c:pt>
                      <c:pt idx="2734">
                        <c:v>1669.65</c:v>
                      </c:pt>
                      <c:pt idx="2735">
                        <c:v>1670.26</c:v>
                      </c:pt>
                      <c:pt idx="2736">
                        <c:v>1670.87</c:v>
                      </c:pt>
                      <c:pt idx="2737">
                        <c:v>1671.48</c:v>
                      </c:pt>
                      <c:pt idx="2738">
                        <c:v>1672.09</c:v>
                      </c:pt>
                      <c:pt idx="2739">
                        <c:v>1672.7</c:v>
                      </c:pt>
                      <c:pt idx="2740">
                        <c:v>1673.32</c:v>
                      </c:pt>
                      <c:pt idx="2741">
                        <c:v>1673.93</c:v>
                      </c:pt>
                      <c:pt idx="2742">
                        <c:v>1674.54</c:v>
                      </c:pt>
                      <c:pt idx="2743">
                        <c:v>1675.15</c:v>
                      </c:pt>
                      <c:pt idx="2744">
                        <c:v>1675.76</c:v>
                      </c:pt>
                      <c:pt idx="2745">
                        <c:v>1676.37</c:v>
                      </c:pt>
                      <c:pt idx="2746">
                        <c:v>1676.98</c:v>
                      </c:pt>
                      <c:pt idx="2747">
                        <c:v>1677.59</c:v>
                      </c:pt>
                      <c:pt idx="2748">
                        <c:v>1678.2</c:v>
                      </c:pt>
                      <c:pt idx="2749">
                        <c:v>1678.81</c:v>
                      </c:pt>
                      <c:pt idx="2750">
                        <c:v>1679.42</c:v>
                      </c:pt>
                      <c:pt idx="2751">
                        <c:v>1680.03</c:v>
                      </c:pt>
                      <c:pt idx="2752">
                        <c:v>1680.64</c:v>
                      </c:pt>
                      <c:pt idx="2753">
                        <c:v>1681.25</c:v>
                      </c:pt>
                      <c:pt idx="2754">
                        <c:v>1681.86</c:v>
                      </c:pt>
                      <c:pt idx="2755">
                        <c:v>1682.47</c:v>
                      </c:pt>
                      <c:pt idx="2756">
                        <c:v>1683.08</c:v>
                      </c:pt>
                      <c:pt idx="2757">
                        <c:v>1683.69</c:v>
                      </c:pt>
                      <c:pt idx="2758">
                        <c:v>1684.3</c:v>
                      </c:pt>
                      <c:pt idx="2759">
                        <c:v>1684.91</c:v>
                      </c:pt>
                      <c:pt idx="2760">
                        <c:v>1685.52</c:v>
                      </c:pt>
                      <c:pt idx="2761">
                        <c:v>1686.14</c:v>
                      </c:pt>
                      <c:pt idx="2762">
                        <c:v>1686.75</c:v>
                      </c:pt>
                      <c:pt idx="2763">
                        <c:v>1687.36</c:v>
                      </c:pt>
                      <c:pt idx="2764">
                        <c:v>1687.97</c:v>
                      </c:pt>
                      <c:pt idx="2765">
                        <c:v>1688.58</c:v>
                      </c:pt>
                      <c:pt idx="2766">
                        <c:v>1689.19</c:v>
                      </c:pt>
                      <c:pt idx="2767">
                        <c:v>1689.8</c:v>
                      </c:pt>
                      <c:pt idx="2768">
                        <c:v>1690.41</c:v>
                      </c:pt>
                      <c:pt idx="2769">
                        <c:v>1691.02</c:v>
                      </c:pt>
                      <c:pt idx="2770">
                        <c:v>1691.63</c:v>
                      </c:pt>
                      <c:pt idx="2771">
                        <c:v>1692.24</c:v>
                      </c:pt>
                      <c:pt idx="2772">
                        <c:v>1692.85</c:v>
                      </c:pt>
                      <c:pt idx="2773">
                        <c:v>1693.46</c:v>
                      </c:pt>
                      <c:pt idx="2774">
                        <c:v>1694.07</c:v>
                      </c:pt>
                      <c:pt idx="2775">
                        <c:v>1694.68</c:v>
                      </c:pt>
                      <c:pt idx="2776">
                        <c:v>1695.29</c:v>
                      </c:pt>
                      <c:pt idx="2777">
                        <c:v>1695.9</c:v>
                      </c:pt>
                      <c:pt idx="2778">
                        <c:v>1696.51</c:v>
                      </c:pt>
                      <c:pt idx="2779">
                        <c:v>1697.12</c:v>
                      </c:pt>
                      <c:pt idx="2780">
                        <c:v>1697.73</c:v>
                      </c:pt>
                      <c:pt idx="2781">
                        <c:v>1698.34</c:v>
                      </c:pt>
                      <c:pt idx="2782">
                        <c:v>1698.96</c:v>
                      </c:pt>
                      <c:pt idx="2783">
                        <c:v>1699.57</c:v>
                      </c:pt>
                      <c:pt idx="2784">
                        <c:v>1700.18</c:v>
                      </c:pt>
                      <c:pt idx="2785">
                        <c:v>1700.79</c:v>
                      </c:pt>
                      <c:pt idx="2786">
                        <c:v>1701.4</c:v>
                      </c:pt>
                      <c:pt idx="2787">
                        <c:v>1702.01</c:v>
                      </c:pt>
                      <c:pt idx="2788">
                        <c:v>1702.62</c:v>
                      </c:pt>
                      <c:pt idx="2789">
                        <c:v>1703.23</c:v>
                      </c:pt>
                      <c:pt idx="2790">
                        <c:v>1703.84</c:v>
                      </c:pt>
                      <c:pt idx="2791">
                        <c:v>1704.45</c:v>
                      </c:pt>
                      <c:pt idx="2792">
                        <c:v>1705.06</c:v>
                      </c:pt>
                      <c:pt idx="2793">
                        <c:v>1705.67</c:v>
                      </c:pt>
                      <c:pt idx="2794">
                        <c:v>1706.28</c:v>
                      </c:pt>
                      <c:pt idx="2795">
                        <c:v>1706.89</c:v>
                      </c:pt>
                      <c:pt idx="2796">
                        <c:v>1707.5</c:v>
                      </c:pt>
                      <c:pt idx="2797">
                        <c:v>1708.11</c:v>
                      </c:pt>
                      <c:pt idx="2798">
                        <c:v>1708.72</c:v>
                      </c:pt>
                      <c:pt idx="2799">
                        <c:v>1709.33</c:v>
                      </c:pt>
                      <c:pt idx="2800">
                        <c:v>1709.94</c:v>
                      </c:pt>
                      <c:pt idx="2801">
                        <c:v>1710.55</c:v>
                      </c:pt>
                      <c:pt idx="2802">
                        <c:v>1711.16</c:v>
                      </c:pt>
                      <c:pt idx="2803">
                        <c:v>1711.78</c:v>
                      </c:pt>
                      <c:pt idx="2804">
                        <c:v>1712.39</c:v>
                      </c:pt>
                      <c:pt idx="2805">
                        <c:v>1713</c:v>
                      </c:pt>
                      <c:pt idx="2806">
                        <c:v>1713.61</c:v>
                      </c:pt>
                      <c:pt idx="2807">
                        <c:v>1714.22</c:v>
                      </c:pt>
                      <c:pt idx="2808">
                        <c:v>1714.83</c:v>
                      </c:pt>
                      <c:pt idx="2809">
                        <c:v>1715.44</c:v>
                      </c:pt>
                      <c:pt idx="2810">
                        <c:v>1716.05</c:v>
                      </c:pt>
                      <c:pt idx="2811">
                        <c:v>1716.66</c:v>
                      </c:pt>
                      <c:pt idx="2812">
                        <c:v>1717.27</c:v>
                      </c:pt>
                      <c:pt idx="2813">
                        <c:v>1717.88</c:v>
                      </c:pt>
                      <c:pt idx="2814">
                        <c:v>1718.49</c:v>
                      </c:pt>
                      <c:pt idx="2815">
                        <c:v>1719.1</c:v>
                      </c:pt>
                      <c:pt idx="2816">
                        <c:v>1719.71</c:v>
                      </c:pt>
                      <c:pt idx="2817">
                        <c:v>1720.32</c:v>
                      </c:pt>
                      <c:pt idx="2818">
                        <c:v>1720.93</c:v>
                      </c:pt>
                      <c:pt idx="2819">
                        <c:v>1721.54</c:v>
                      </c:pt>
                      <c:pt idx="2820">
                        <c:v>1722.15</c:v>
                      </c:pt>
                      <c:pt idx="2821">
                        <c:v>1722.76</c:v>
                      </c:pt>
                      <c:pt idx="2822">
                        <c:v>1723.37</c:v>
                      </c:pt>
                      <c:pt idx="2823">
                        <c:v>1723.98</c:v>
                      </c:pt>
                      <c:pt idx="2824">
                        <c:v>1724.6</c:v>
                      </c:pt>
                      <c:pt idx="2825">
                        <c:v>1725.21</c:v>
                      </c:pt>
                      <c:pt idx="2826">
                        <c:v>1725.82</c:v>
                      </c:pt>
                      <c:pt idx="2827">
                        <c:v>1726.43</c:v>
                      </c:pt>
                      <c:pt idx="2828">
                        <c:v>1727.04</c:v>
                      </c:pt>
                      <c:pt idx="2829">
                        <c:v>1727.65</c:v>
                      </c:pt>
                      <c:pt idx="2830">
                        <c:v>1728.26</c:v>
                      </c:pt>
                      <c:pt idx="2831">
                        <c:v>1728.87</c:v>
                      </c:pt>
                      <c:pt idx="2832">
                        <c:v>1729.48</c:v>
                      </c:pt>
                      <c:pt idx="2833">
                        <c:v>1730.09</c:v>
                      </c:pt>
                      <c:pt idx="2834">
                        <c:v>1730.7</c:v>
                      </c:pt>
                      <c:pt idx="2835">
                        <c:v>1731.31</c:v>
                      </c:pt>
                      <c:pt idx="2836">
                        <c:v>1731.92</c:v>
                      </c:pt>
                      <c:pt idx="2837">
                        <c:v>1732.53</c:v>
                      </c:pt>
                      <c:pt idx="2838">
                        <c:v>1733.14</c:v>
                      </c:pt>
                      <c:pt idx="2839">
                        <c:v>1733.75</c:v>
                      </c:pt>
                      <c:pt idx="2840">
                        <c:v>1734.36</c:v>
                      </c:pt>
                      <c:pt idx="2841">
                        <c:v>1734.97</c:v>
                      </c:pt>
                      <c:pt idx="2842">
                        <c:v>1735.58</c:v>
                      </c:pt>
                      <c:pt idx="2843">
                        <c:v>1736.19</c:v>
                      </c:pt>
                      <c:pt idx="2844">
                        <c:v>1736.8</c:v>
                      </c:pt>
                      <c:pt idx="2845">
                        <c:v>1737.42</c:v>
                      </c:pt>
                      <c:pt idx="2846">
                        <c:v>1738.03</c:v>
                      </c:pt>
                      <c:pt idx="2847">
                        <c:v>1738.64</c:v>
                      </c:pt>
                      <c:pt idx="2848">
                        <c:v>1739.25</c:v>
                      </c:pt>
                      <c:pt idx="2849">
                        <c:v>1739.86</c:v>
                      </c:pt>
                      <c:pt idx="2850">
                        <c:v>1740.47</c:v>
                      </c:pt>
                      <c:pt idx="2851">
                        <c:v>1741.08</c:v>
                      </c:pt>
                      <c:pt idx="2852">
                        <c:v>1741.69</c:v>
                      </c:pt>
                      <c:pt idx="2853">
                        <c:v>1742.3</c:v>
                      </c:pt>
                      <c:pt idx="2854">
                        <c:v>1742.91</c:v>
                      </c:pt>
                      <c:pt idx="2855">
                        <c:v>1743.52</c:v>
                      </c:pt>
                      <c:pt idx="2856">
                        <c:v>1744.13</c:v>
                      </c:pt>
                      <c:pt idx="2857">
                        <c:v>1744.74</c:v>
                      </c:pt>
                      <c:pt idx="2858">
                        <c:v>1745.35</c:v>
                      </c:pt>
                      <c:pt idx="2859">
                        <c:v>1745.96</c:v>
                      </c:pt>
                      <c:pt idx="2860">
                        <c:v>1746.57</c:v>
                      </c:pt>
                      <c:pt idx="2861">
                        <c:v>1747.18</c:v>
                      </c:pt>
                      <c:pt idx="2862">
                        <c:v>1747.79</c:v>
                      </c:pt>
                      <c:pt idx="2863">
                        <c:v>1748.4</c:v>
                      </c:pt>
                      <c:pt idx="2864">
                        <c:v>1749.01</c:v>
                      </c:pt>
                      <c:pt idx="2865">
                        <c:v>1749.62</c:v>
                      </c:pt>
                      <c:pt idx="2866">
                        <c:v>1750.24</c:v>
                      </c:pt>
                      <c:pt idx="2867">
                        <c:v>1750.85</c:v>
                      </c:pt>
                      <c:pt idx="2868">
                        <c:v>1751.46</c:v>
                      </c:pt>
                      <c:pt idx="2869">
                        <c:v>1752.07</c:v>
                      </c:pt>
                      <c:pt idx="2870">
                        <c:v>1752.68</c:v>
                      </c:pt>
                      <c:pt idx="2871">
                        <c:v>1753.29</c:v>
                      </c:pt>
                      <c:pt idx="2872">
                        <c:v>1753.9</c:v>
                      </c:pt>
                      <c:pt idx="2873">
                        <c:v>1754.51</c:v>
                      </c:pt>
                      <c:pt idx="2874">
                        <c:v>1755.12</c:v>
                      </c:pt>
                      <c:pt idx="2875">
                        <c:v>1755.73</c:v>
                      </c:pt>
                      <c:pt idx="2876">
                        <c:v>1756.34</c:v>
                      </c:pt>
                      <c:pt idx="2877">
                        <c:v>1756.95</c:v>
                      </c:pt>
                      <c:pt idx="2878">
                        <c:v>1757.56</c:v>
                      </c:pt>
                      <c:pt idx="2879">
                        <c:v>1758.17</c:v>
                      </c:pt>
                      <c:pt idx="2880">
                        <c:v>1758.78</c:v>
                      </c:pt>
                      <c:pt idx="2881">
                        <c:v>1759.39</c:v>
                      </c:pt>
                      <c:pt idx="2882">
                        <c:v>1760</c:v>
                      </c:pt>
                      <c:pt idx="2883">
                        <c:v>1760.61</c:v>
                      </c:pt>
                      <c:pt idx="2884">
                        <c:v>1761.22</c:v>
                      </c:pt>
                      <c:pt idx="2885">
                        <c:v>1761.83</c:v>
                      </c:pt>
                      <c:pt idx="2886">
                        <c:v>1762.44</c:v>
                      </c:pt>
                      <c:pt idx="2887">
                        <c:v>1763.06</c:v>
                      </c:pt>
                      <c:pt idx="2888">
                        <c:v>1763.67</c:v>
                      </c:pt>
                      <c:pt idx="2889">
                        <c:v>1764.28</c:v>
                      </c:pt>
                      <c:pt idx="2890">
                        <c:v>1764.89</c:v>
                      </c:pt>
                      <c:pt idx="2891">
                        <c:v>1765.5</c:v>
                      </c:pt>
                      <c:pt idx="2892">
                        <c:v>1766.11</c:v>
                      </c:pt>
                      <c:pt idx="2893">
                        <c:v>1766.72</c:v>
                      </c:pt>
                      <c:pt idx="2894">
                        <c:v>1767.33</c:v>
                      </c:pt>
                      <c:pt idx="2895">
                        <c:v>1767.94</c:v>
                      </c:pt>
                      <c:pt idx="2896">
                        <c:v>1768.55</c:v>
                      </c:pt>
                      <c:pt idx="2897">
                        <c:v>1769.16</c:v>
                      </c:pt>
                      <c:pt idx="2898">
                        <c:v>1769.77</c:v>
                      </c:pt>
                      <c:pt idx="2899">
                        <c:v>1770.38</c:v>
                      </c:pt>
                      <c:pt idx="2900">
                        <c:v>1770.99</c:v>
                      </c:pt>
                      <c:pt idx="2901">
                        <c:v>1771.6</c:v>
                      </c:pt>
                      <c:pt idx="2902">
                        <c:v>1772.21</c:v>
                      </c:pt>
                      <c:pt idx="2903">
                        <c:v>1772.82</c:v>
                      </c:pt>
                      <c:pt idx="2904">
                        <c:v>1773.43</c:v>
                      </c:pt>
                      <c:pt idx="2905">
                        <c:v>1774.04</c:v>
                      </c:pt>
                      <c:pt idx="2906">
                        <c:v>1774.65</c:v>
                      </c:pt>
                      <c:pt idx="2907">
                        <c:v>1775.26</c:v>
                      </c:pt>
                      <c:pt idx="2908">
                        <c:v>1775.88</c:v>
                      </c:pt>
                      <c:pt idx="2909">
                        <c:v>1776.49</c:v>
                      </c:pt>
                      <c:pt idx="2910">
                        <c:v>1777.1</c:v>
                      </c:pt>
                      <c:pt idx="2911">
                        <c:v>1777.71</c:v>
                      </c:pt>
                      <c:pt idx="2912">
                        <c:v>1778.32</c:v>
                      </c:pt>
                      <c:pt idx="2913">
                        <c:v>1778.93</c:v>
                      </c:pt>
                      <c:pt idx="2914">
                        <c:v>1779.54</c:v>
                      </c:pt>
                      <c:pt idx="2915">
                        <c:v>1780.15</c:v>
                      </c:pt>
                      <c:pt idx="2916">
                        <c:v>1780.76</c:v>
                      </c:pt>
                      <c:pt idx="2917">
                        <c:v>1781.37</c:v>
                      </c:pt>
                      <c:pt idx="2918">
                        <c:v>1781.98</c:v>
                      </c:pt>
                      <c:pt idx="2919">
                        <c:v>1782.59</c:v>
                      </c:pt>
                      <c:pt idx="2920">
                        <c:v>1783.2</c:v>
                      </c:pt>
                      <c:pt idx="2921">
                        <c:v>1783.81</c:v>
                      </c:pt>
                      <c:pt idx="2922">
                        <c:v>1784.42</c:v>
                      </c:pt>
                      <c:pt idx="2923">
                        <c:v>1785.03</c:v>
                      </c:pt>
                      <c:pt idx="2924">
                        <c:v>1785.64</c:v>
                      </c:pt>
                      <c:pt idx="2925">
                        <c:v>1786.25</c:v>
                      </c:pt>
                      <c:pt idx="2926">
                        <c:v>1786.86</c:v>
                      </c:pt>
                      <c:pt idx="2927">
                        <c:v>1787.47</c:v>
                      </c:pt>
                      <c:pt idx="2928">
                        <c:v>1788.08</c:v>
                      </c:pt>
                      <c:pt idx="2929">
                        <c:v>1788.7</c:v>
                      </c:pt>
                      <c:pt idx="2930">
                        <c:v>1789.31</c:v>
                      </c:pt>
                      <c:pt idx="2931">
                        <c:v>1789.92</c:v>
                      </c:pt>
                      <c:pt idx="2932">
                        <c:v>1790.53</c:v>
                      </c:pt>
                      <c:pt idx="2933">
                        <c:v>1791.14</c:v>
                      </c:pt>
                      <c:pt idx="2934">
                        <c:v>1791.75</c:v>
                      </c:pt>
                      <c:pt idx="2935">
                        <c:v>1792.36</c:v>
                      </c:pt>
                      <c:pt idx="2936">
                        <c:v>1792.97</c:v>
                      </c:pt>
                      <c:pt idx="2937">
                        <c:v>1793.58</c:v>
                      </c:pt>
                      <c:pt idx="2938">
                        <c:v>1794.19</c:v>
                      </c:pt>
                      <c:pt idx="2939">
                        <c:v>1794.8</c:v>
                      </c:pt>
                      <c:pt idx="2940">
                        <c:v>1795.41</c:v>
                      </c:pt>
                      <c:pt idx="2941">
                        <c:v>1796.02</c:v>
                      </c:pt>
                      <c:pt idx="2942">
                        <c:v>1796.63</c:v>
                      </c:pt>
                      <c:pt idx="2943">
                        <c:v>1797.24</c:v>
                      </c:pt>
                      <c:pt idx="2944">
                        <c:v>1797.85</c:v>
                      </c:pt>
                      <c:pt idx="2945">
                        <c:v>1798.46</c:v>
                      </c:pt>
                      <c:pt idx="2946">
                        <c:v>1799.07</c:v>
                      </c:pt>
                      <c:pt idx="2947">
                        <c:v>1799.68</c:v>
                      </c:pt>
                      <c:pt idx="2948">
                        <c:v>1800.29</c:v>
                      </c:pt>
                      <c:pt idx="2949">
                        <c:v>1800.9</c:v>
                      </c:pt>
                      <c:pt idx="2950">
                        <c:v>1801.52</c:v>
                      </c:pt>
                      <c:pt idx="2951">
                        <c:v>1802.13</c:v>
                      </c:pt>
                      <c:pt idx="2952">
                        <c:v>1802.74</c:v>
                      </c:pt>
                      <c:pt idx="2953">
                        <c:v>1803.35</c:v>
                      </c:pt>
                      <c:pt idx="2954">
                        <c:v>1803.96</c:v>
                      </c:pt>
                      <c:pt idx="2955">
                        <c:v>1804.57</c:v>
                      </c:pt>
                      <c:pt idx="2956">
                        <c:v>1805.18</c:v>
                      </c:pt>
                      <c:pt idx="2957">
                        <c:v>1805.79</c:v>
                      </c:pt>
                      <c:pt idx="2958">
                        <c:v>1806.4</c:v>
                      </c:pt>
                      <c:pt idx="2959">
                        <c:v>1807.01</c:v>
                      </c:pt>
                      <c:pt idx="2960">
                        <c:v>1807.62</c:v>
                      </c:pt>
                      <c:pt idx="2961">
                        <c:v>1808.23</c:v>
                      </c:pt>
                      <c:pt idx="2962">
                        <c:v>1808.84</c:v>
                      </c:pt>
                      <c:pt idx="2963">
                        <c:v>1809.45</c:v>
                      </c:pt>
                      <c:pt idx="2964">
                        <c:v>1810.06</c:v>
                      </c:pt>
                      <c:pt idx="2965">
                        <c:v>1810.67</c:v>
                      </c:pt>
                      <c:pt idx="2966">
                        <c:v>1811.28</c:v>
                      </c:pt>
                      <c:pt idx="2967">
                        <c:v>1811.89</c:v>
                      </c:pt>
                      <c:pt idx="2968">
                        <c:v>1812.5</c:v>
                      </c:pt>
                      <c:pt idx="2969">
                        <c:v>1813.11</c:v>
                      </c:pt>
                      <c:pt idx="2970">
                        <c:v>1813.72</c:v>
                      </c:pt>
                      <c:pt idx="2971">
                        <c:v>1814.34</c:v>
                      </c:pt>
                      <c:pt idx="2972">
                        <c:v>1814.95</c:v>
                      </c:pt>
                      <c:pt idx="2973">
                        <c:v>1815.56</c:v>
                      </c:pt>
                      <c:pt idx="2974">
                        <c:v>1816.17</c:v>
                      </c:pt>
                      <c:pt idx="2975">
                        <c:v>1816.78</c:v>
                      </c:pt>
                      <c:pt idx="2976">
                        <c:v>1817.39</c:v>
                      </c:pt>
                      <c:pt idx="2977">
                        <c:v>1818</c:v>
                      </c:pt>
                      <c:pt idx="2978">
                        <c:v>1818.61</c:v>
                      </c:pt>
                      <c:pt idx="2979">
                        <c:v>1819.22</c:v>
                      </c:pt>
                      <c:pt idx="2980">
                        <c:v>1819.83</c:v>
                      </c:pt>
                      <c:pt idx="2981">
                        <c:v>1820.44</c:v>
                      </c:pt>
                      <c:pt idx="2982">
                        <c:v>1821.05</c:v>
                      </c:pt>
                      <c:pt idx="2983">
                        <c:v>1821.66</c:v>
                      </c:pt>
                      <c:pt idx="2984">
                        <c:v>1822.27</c:v>
                      </c:pt>
                      <c:pt idx="2985">
                        <c:v>1822.88</c:v>
                      </c:pt>
                      <c:pt idx="2986">
                        <c:v>1823.49</c:v>
                      </c:pt>
                      <c:pt idx="2987">
                        <c:v>1824.1</c:v>
                      </c:pt>
                      <c:pt idx="2988">
                        <c:v>1824.71</c:v>
                      </c:pt>
                      <c:pt idx="2989">
                        <c:v>1825.32</c:v>
                      </c:pt>
                      <c:pt idx="2990">
                        <c:v>1825.93</c:v>
                      </c:pt>
                      <c:pt idx="2991">
                        <c:v>1826.54</c:v>
                      </c:pt>
                      <c:pt idx="2992">
                        <c:v>1827.16</c:v>
                      </c:pt>
                      <c:pt idx="2993">
                        <c:v>1827.77</c:v>
                      </c:pt>
                      <c:pt idx="2994">
                        <c:v>1828.38</c:v>
                      </c:pt>
                      <c:pt idx="2995">
                        <c:v>1828.99</c:v>
                      </c:pt>
                      <c:pt idx="2996">
                        <c:v>1829.6</c:v>
                      </c:pt>
                      <c:pt idx="2997">
                        <c:v>1830.21</c:v>
                      </c:pt>
                      <c:pt idx="2998">
                        <c:v>1830.82</c:v>
                      </c:pt>
                      <c:pt idx="2999">
                        <c:v>1831.43</c:v>
                      </c:pt>
                      <c:pt idx="3000">
                        <c:v>1832.04</c:v>
                      </c:pt>
                      <c:pt idx="3001">
                        <c:v>1832.65</c:v>
                      </c:pt>
                      <c:pt idx="3002">
                        <c:v>1833.26</c:v>
                      </c:pt>
                      <c:pt idx="3003">
                        <c:v>1833.87</c:v>
                      </c:pt>
                      <c:pt idx="3004">
                        <c:v>1834.48</c:v>
                      </c:pt>
                      <c:pt idx="3005">
                        <c:v>1835.09</c:v>
                      </c:pt>
                      <c:pt idx="3006">
                        <c:v>1835.7</c:v>
                      </c:pt>
                      <c:pt idx="3007">
                        <c:v>1836.31</c:v>
                      </c:pt>
                      <c:pt idx="3008">
                        <c:v>1836.92</c:v>
                      </c:pt>
                      <c:pt idx="3009">
                        <c:v>1837.53</c:v>
                      </c:pt>
                      <c:pt idx="3010">
                        <c:v>1838.14</c:v>
                      </c:pt>
                      <c:pt idx="3011">
                        <c:v>1838.75</c:v>
                      </c:pt>
                      <c:pt idx="3012">
                        <c:v>1839.36</c:v>
                      </c:pt>
                      <c:pt idx="3013">
                        <c:v>1839.98</c:v>
                      </c:pt>
                      <c:pt idx="3014">
                        <c:v>1840.59</c:v>
                      </c:pt>
                      <c:pt idx="3015">
                        <c:v>1841.2</c:v>
                      </c:pt>
                      <c:pt idx="3016">
                        <c:v>1841.81</c:v>
                      </c:pt>
                      <c:pt idx="3017">
                        <c:v>1842.42</c:v>
                      </c:pt>
                      <c:pt idx="3018">
                        <c:v>1843.03</c:v>
                      </c:pt>
                      <c:pt idx="3019">
                        <c:v>1843.64</c:v>
                      </c:pt>
                      <c:pt idx="3020">
                        <c:v>1844.25</c:v>
                      </c:pt>
                      <c:pt idx="3021">
                        <c:v>1844.86</c:v>
                      </c:pt>
                      <c:pt idx="3022">
                        <c:v>1845.47</c:v>
                      </c:pt>
                      <c:pt idx="3023">
                        <c:v>1846.08</c:v>
                      </c:pt>
                      <c:pt idx="3024">
                        <c:v>1846.69</c:v>
                      </c:pt>
                      <c:pt idx="3025">
                        <c:v>1847.3</c:v>
                      </c:pt>
                      <c:pt idx="3026">
                        <c:v>1847.91</c:v>
                      </c:pt>
                      <c:pt idx="3027">
                        <c:v>1848.52</c:v>
                      </c:pt>
                      <c:pt idx="3028">
                        <c:v>1849.13</c:v>
                      </c:pt>
                      <c:pt idx="3029">
                        <c:v>1849.74</c:v>
                      </c:pt>
                      <c:pt idx="3030">
                        <c:v>1850.35</c:v>
                      </c:pt>
                      <c:pt idx="3031">
                        <c:v>1850.96</c:v>
                      </c:pt>
                      <c:pt idx="3032">
                        <c:v>1851.57</c:v>
                      </c:pt>
                      <c:pt idx="3033">
                        <c:v>1852.18</c:v>
                      </c:pt>
                      <c:pt idx="3034">
                        <c:v>1852.8</c:v>
                      </c:pt>
                      <c:pt idx="3035">
                        <c:v>1853.41</c:v>
                      </c:pt>
                      <c:pt idx="3036">
                        <c:v>1854.02</c:v>
                      </c:pt>
                      <c:pt idx="3037">
                        <c:v>1854.63</c:v>
                      </c:pt>
                      <c:pt idx="3038">
                        <c:v>1855.24</c:v>
                      </c:pt>
                      <c:pt idx="3039">
                        <c:v>1855.85</c:v>
                      </c:pt>
                      <c:pt idx="3040">
                        <c:v>1856.46</c:v>
                      </c:pt>
                      <c:pt idx="3041">
                        <c:v>1857.07</c:v>
                      </c:pt>
                      <c:pt idx="3042">
                        <c:v>1857.68</c:v>
                      </c:pt>
                      <c:pt idx="3043">
                        <c:v>1858.29</c:v>
                      </c:pt>
                      <c:pt idx="3044">
                        <c:v>1858.9</c:v>
                      </c:pt>
                      <c:pt idx="3045">
                        <c:v>1859.51</c:v>
                      </c:pt>
                      <c:pt idx="3046">
                        <c:v>1860.12</c:v>
                      </c:pt>
                      <c:pt idx="3047">
                        <c:v>1860.73</c:v>
                      </c:pt>
                      <c:pt idx="3048">
                        <c:v>1861.34</c:v>
                      </c:pt>
                      <c:pt idx="3049">
                        <c:v>1861.95</c:v>
                      </c:pt>
                      <c:pt idx="3050">
                        <c:v>1862.56</c:v>
                      </c:pt>
                      <c:pt idx="3051">
                        <c:v>1863.17</c:v>
                      </c:pt>
                      <c:pt idx="3052">
                        <c:v>1863.78</c:v>
                      </c:pt>
                      <c:pt idx="3053">
                        <c:v>1864.39</c:v>
                      </c:pt>
                      <c:pt idx="3054">
                        <c:v>1865</c:v>
                      </c:pt>
                      <c:pt idx="3055">
                        <c:v>1865.62</c:v>
                      </c:pt>
                      <c:pt idx="3056">
                        <c:v>1866.23</c:v>
                      </c:pt>
                      <c:pt idx="3057">
                        <c:v>1866.84</c:v>
                      </c:pt>
                      <c:pt idx="3058">
                        <c:v>1867.45</c:v>
                      </c:pt>
                      <c:pt idx="3059">
                        <c:v>1868.06</c:v>
                      </c:pt>
                      <c:pt idx="3060">
                        <c:v>1868.67</c:v>
                      </c:pt>
                      <c:pt idx="3061">
                        <c:v>1869.28</c:v>
                      </c:pt>
                      <c:pt idx="3062">
                        <c:v>1869.89</c:v>
                      </c:pt>
                      <c:pt idx="3063">
                        <c:v>1870.5</c:v>
                      </c:pt>
                      <c:pt idx="3064">
                        <c:v>1871.11</c:v>
                      </c:pt>
                      <c:pt idx="3065">
                        <c:v>1871.72</c:v>
                      </c:pt>
                      <c:pt idx="3066">
                        <c:v>1872.33</c:v>
                      </c:pt>
                      <c:pt idx="3067">
                        <c:v>1872.94</c:v>
                      </c:pt>
                      <c:pt idx="3068">
                        <c:v>1873.55</c:v>
                      </c:pt>
                      <c:pt idx="3069">
                        <c:v>1874.16</c:v>
                      </c:pt>
                      <c:pt idx="3070">
                        <c:v>1874.77</c:v>
                      </c:pt>
                      <c:pt idx="3071">
                        <c:v>1875.38</c:v>
                      </c:pt>
                      <c:pt idx="3072">
                        <c:v>1875.99</c:v>
                      </c:pt>
                      <c:pt idx="3073">
                        <c:v>1876.6</c:v>
                      </c:pt>
                      <c:pt idx="3074">
                        <c:v>1877.21</c:v>
                      </c:pt>
                      <c:pt idx="3075">
                        <c:v>1877.82</c:v>
                      </c:pt>
                      <c:pt idx="3076">
                        <c:v>1878.44</c:v>
                      </c:pt>
                      <c:pt idx="3077">
                        <c:v>1879.05</c:v>
                      </c:pt>
                      <c:pt idx="3078">
                        <c:v>1879.66</c:v>
                      </c:pt>
                      <c:pt idx="3079">
                        <c:v>1880.27</c:v>
                      </c:pt>
                      <c:pt idx="3080">
                        <c:v>1880.88</c:v>
                      </c:pt>
                      <c:pt idx="3081">
                        <c:v>1881.49</c:v>
                      </c:pt>
                      <c:pt idx="3082">
                        <c:v>1882.1</c:v>
                      </c:pt>
                      <c:pt idx="3083">
                        <c:v>1882.71</c:v>
                      </c:pt>
                      <c:pt idx="3084">
                        <c:v>1883.32</c:v>
                      </c:pt>
                      <c:pt idx="3085">
                        <c:v>1883.93</c:v>
                      </c:pt>
                      <c:pt idx="3086">
                        <c:v>1884.54</c:v>
                      </c:pt>
                      <c:pt idx="3087">
                        <c:v>1885.15</c:v>
                      </c:pt>
                      <c:pt idx="3088">
                        <c:v>1885.76</c:v>
                      </c:pt>
                      <c:pt idx="3089">
                        <c:v>1886.37</c:v>
                      </c:pt>
                      <c:pt idx="3090">
                        <c:v>1886.98</c:v>
                      </c:pt>
                      <c:pt idx="3091">
                        <c:v>1887.59</c:v>
                      </c:pt>
                      <c:pt idx="3092">
                        <c:v>1888.2</c:v>
                      </c:pt>
                      <c:pt idx="3093">
                        <c:v>1888.81</c:v>
                      </c:pt>
                      <c:pt idx="3094">
                        <c:v>1889.42</c:v>
                      </c:pt>
                      <c:pt idx="3095">
                        <c:v>1890.03</c:v>
                      </c:pt>
                      <c:pt idx="3096">
                        <c:v>1890.64</c:v>
                      </c:pt>
                      <c:pt idx="3097">
                        <c:v>1891.26</c:v>
                      </c:pt>
                      <c:pt idx="3098">
                        <c:v>1891.87</c:v>
                      </c:pt>
                      <c:pt idx="3099">
                        <c:v>1892.48</c:v>
                      </c:pt>
                      <c:pt idx="3100">
                        <c:v>1893.09</c:v>
                      </c:pt>
                      <c:pt idx="3101">
                        <c:v>1893.7</c:v>
                      </c:pt>
                      <c:pt idx="3102">
                        <c:v>1894.31</c:v>
                      </c:pt>
                      <c:pt idx="3103">
                        <c:v>1894.92</c:v>
                      </c:pt>
                      <c:pt idx="3104">
                        <c:v>1895.53</c:v>
                      </c:pt>
                      <c:pt idx="3105">
                        <c:v>1896.14</c:v>
                      </c:pt>
                      <c:pt idx="3106">
                        <c:v>1896.75</c:v>
                      </c:pt>
                      <c:pt idx="3107">
                        <c:v>1897.36</c:v>
                      </c:pt>
                      <c:pt idx="3108">
                        <c:v>1897.97</c:v>
                      </c:pt>
                      <c:pt idx="3109">
                        <c:v>1898.58</c:v>
                      </c:pt>
                      <c:pt idx="3110">
                        <c:v>1899.19</c:v>
                      </c:pt>
                      <c:pt idx="3111">
                        <c:v>1899.8</c:v>
                      </c:pt>
                      <c:pt idx="3112">
                        <c:v>1900.41</c:v>
                      </c:pt>
                      <c:pt idx="3113">
                        <c:v>1901.02</c:v>
                      </c:pt>
                      <c:pt idx="3114">
                        <c:v>1901.63</c:v>
                      </c:pt>
                      <c:pt idx="3115">
                        <c:v>1902.24</c:v>
                      </c:pt>
                      <c:pt idx="3116">
                        <c:v>1902.85</c:v>
                      </c:pt>
                      <c:pt idx="3117">
                        <c:v>1903.46</c:v>
                      </c:pt>
                      <c:pt idx="3118">
                        <c:v>1904.08</c:v>
                      </c:pt>
                      <c:pt idx="3119">
                        <c:v>1904.69</c:v>
                      </c:pt>
                      <c:pt idx="3120">
                        <c:v>1905.3</c:v>
                      </c:pt>
                      <c:pt idx="3121">
                        <c:v>1905.91</c:v>
                      </c:pt>
                      <c:pt idx="3122">
                        <c:v>1906.52</c:v>
                      </c:pt>
                      <c:pt idx="3123">
                        <c:v>1907.13</c:v>
                      </c:pt>
                      <c:pt idx="3124">
                        <c:v>1907.74</c:v>
                      </c:pt>
                      <c:pt idx="3125">
                        <c:v>1908.35</c:v>
                      </c:pt>
                      <c:pt idx="3126">
                        <c:v>1908.96</c:v>
                      </c:pt>
                      <c:pt idx="3127">
                        <c:v>1909.57</c:v>
                      </c:pt>
                      <c:pt idx="3128">
                        <c:v>1910.18</c:v>
                      </c:pt>
                      <c:pt idx="3129">
                        <c:v>1910.79</c:v>
                      </c:pt>
                      <c:pt idx="3130">
                        <c:v>1911.4</c:v>
                      </c:pt>
                      <c:pt idx="3131">
                        <c:v>1912.01</c:v>
                      </c:pt>
                      <c:pt idx="3132">
                        <c:v>1912.62</c:v>
                      </c:pt>
                      <c:pt idx="3133">
                        <c:v>1913.23</c:v>
                      </c:pt>
                      <c:pt idx="3134">
                        <c:v>1913.84</c:v>
                      </c:pt>
                      <c:pt idx="3135">
                        <c:v>1914.45</c:v>
                      </c:pt>
                      <c:pt idx="3136">
                        <c:v>1915.06</c:v>
                      </c:pt>
                      <c:pt idx="3137">
                        <c:v>1915.67</c:v>
                      </c:pt>
                      <c:pt idx="3138">
                        <c:v>1916.28</c:v>
                      </c:pt>
                      <c:pt idx="3139">
                        <c:v>1916.9</c:v>
                      </c:pt>
                      <c:pt idx="3140">
                        <c:v>1917.51</c:v>
                      </c:pt>
                      <c:pt idx="3141">
                        <c:v>1918.12</c:v>
                      </c:pt>
                      <c:pt idx="3142">
                        <c:v>1918.73</c:v>
                      </c:pt>
                      <c:pt idx="3143">
                        <c:v>1919.34</c:v>
                      </c:pt>
                      <c:pt idx="3144">
                        <c:v>1919.95</c:v>
                      </c:pt>
                      <c:pt idx="3145">
                        <c:v>1920.56</c:v>
                      </c:pt>
                      <c:pt idx="3146">
                        <c:v>1921.17</c:v>
                      </c:pt>
                      <c:pt idx="3147">
                        <c:v>1921.78</c:v>
                      </c:pt>
                      <c:pt idx="3148">
                        <c:v>1922.39</c:v>
                      </c:pt>
                      <c:pt idx="3149">
                        <c:v>1923</c:v>
                      </c:pt>
                      <c:pt idx="3150">
                        <c:v>1923.61</c:v>
                      </c:pt>
                      <c:pt idx="3151">
                        <c:v>1924.22</c:v>
                      </c:pt>
                      <c:pt idx="3152">
                        <c:v>1924.83</c:v>
                      </c:pt>
                      <c:pt idx="3153">
                        <c:v>1925.44</c:v>
                      </c:pt>
                      <c:pt idx="3154">
                        <c:v>1926.05</c:v>
                      </c:pt>
                      <c:pt idx="3155">
                        <c:v>1926.66</c:v>
                      </c:pt>
                      <c:pt idx="3156">
                        <c:v>1927.27</c:v>
                      </c:pt>
                      <c:pt idx="3157">
                        <c:v>1927.88</c:v>
                      </c:pt>
                      <c:pt idx="3158">
                        <c:v>1928.49</c:v>
                      </c:pt>
                      <c:pt idx="3159">
                        <c:v>1929.1</c:v>
                      </c:pt>
                      <c:pt idx="3160">
                        <c:v>1929.72</c:v>
                      </c:pt>
                      <c:pt idx="3161">
                        <c:v>1930.33</c:v>
                      </c:pt>
                      <c:pt idx="3162">
                        <c:v>1930.94</c:v>
                      </c:pt>
                      <c:pt idx="3163">
                        <c:v>1931.55</c:v>
                      </c:pt>
                      <c:pt idx="3164">
                        <c:v>1932.16</c:v>
                      </c:pt>
                      <c:pt idx="3165">
                        <c:v>1932.77</c:v>
                      </c:pt>
                      <c:pt idx="3166">
                        <c:v>1933.38</c:v>
                      </c:pt>
                      <c:pt idx="3167">
                        <c:v>1933.99</c:v>
                      </c:pt>
                      <c:pt idx="3168">
                        <c:v>1934.6</c:v>
                      </c:pt>
                      <c:pt idx="3169">
                        <c:v>1935.21</c:v>
                      </c:pt>
                      <c:pt idx="3170">
                        <c:v>1935.82</c:v>
                      </c:pt>
                      <c:pt idx="3171">
                        <c:v>1936.43</c:v>
                      </c:pt>
                      <c:pt idx="3172">
                        <c:v>1937.04</c:v>
                      </c:pt>
                      <c:pt idx="3173">
                        <c:v>1937.65</c:v>
                      </c:pt>
                      <c:pt idx="3174">
                        <c:v>1938.26</c:v>
                      </c:pt>
                      <c:pt idx="3175">
                        <c:v>1938.87</c:v>
                      </c:pt>
                      <c:pt idx="3176">
                        <c:v>1939.48</c:v>
                      </c:pt>
                      <c:pt idx="3177">
                        <c:v>1940.09</c:v>
                      </c:pt>
                      <c:pt idx="3178">
                        <c:v>1940.7</c:v>
                      </c:pt>
                      <c:pt idx="3179">
                        <c:v>1941.31</c:v>
                      </c:pt>
                      <c:pt idx="3180">
                        <c:v>1941.92</c:v>
                      </c:pt>
                      <c:pt idx="3181">
                        <c:v>1942.54</c:v>
                      </c:pt>
                      <c:pt idx="3182">
                        <c:v>1943.15</c:v>
                      </c:pt>
                      <c:pt idx="3183">
                        <c:v>1943.76</c:v>
                      </c:pt>
                      <c:pt idx="3184">
                        <c:v>1944.37</c:v>
                      </c:pt>
                      <c:pt idx="3185">
                        <c:v>1944.98</c:v>
                      </c:pt>
                      <c:pt idx="3186">
                        <c:v>1945.59</c:v>
                      </c:pt>
                      <c:pt idx="3187">
                        <c:v>1946.2</c:v>
                      </c:pt>
                      <c:pt idx="3188">
                        <c:v>1946.81</c:v>
                      </c:pt>
                      <c:pt idx="3189">
                        <c:v>1947.42</c:v>
                      </c:pt>
                      <c:pt idx="3190">
                        <c:v>1948.03</c:v>
                      </c:pt>
                      <c:pt idx="3191">
                        <c:v>1948.64</c:v>
                      </c:pt>
                      <c:pt idx="3192">
                        <c:v>1949.25</c:v>
                      </c:pt>
                      <c:pt idx="3193">
                        <c:v>1949.86</c:v>
                      </c:pt>
                      <c:pt idx="3194">
                        <c:v>1950.47</c:v>
                      </c:pt>
                      <c:pt idx="3195">
                        <c:v>1951.08</c:v>
                      </c:pt>
                      <c:pt idx="3196">
                        <c:v>1951.69</c:v>
                      </c:pt>
                      <c:pt idx="3197">
                        <c:v>1952.3</c:v>
                      </c:pt>
                      <c:pt idx="3198">
                        <c:v>1952.91</c:v>
                      </c:pt>
                      <c:pt idx="3199">
                        <c:v>1953.52</c:v>
                      </c:pt>
                      <c:pt idx="3200">
                        <c:v>1954.13</c:v>
                      </c:pt>
                      <c:pt idx="3201">
                        <c:v>1954.74</c:v>
                      </c:pt>
                      <c:pt idx="3202">
                        <c:v>1955.36</c:v>
                      </c:pt>
                      <c:pt idx="3203">
                        <c:v>1955.97</c:v>
                      </c:pt>
                      <c:pt idx="3204">
                        <c:v>1956.58</c:v>
                      </c:pt>
                      <c:pt idx="3205">
                        <c:v>1957.19</c:v>
                      </c:pt>
                      <c:pt idx="3206">
                        <c:v>1957.8</c:v>
                      </c:pt>
                      <c:pt idx="3207">
                        <c:v>1958.41</c:v>
                      </c:pt>
                      <c:pt idx="3208">
                        <c:v>1959.02</c:v>
                      </c:pt>
                      <c:pt idx="3209">
                        <c:v>1959.63</c:v>
                      </c:pt>
                      <c:pt idx="3210">
                        <c:v>1960.24</c:v>
                      </c:pt>
                      <c:pt idx="3211">
                        <c:v>1960.85</c:v>
                      </c:pt>
                      <c:pt idx="3212">
                        <c:v>1961.46</c:v>
                      </c:pt>
                      <c:pt idx="3213">
                        <c:v>1962.07</c:v>
                      </c:pt>
                      <c:pt idx="3214">
                        <c:v>1962.68</c:v>
                      </c:pt>
                      <c:pt idx="3215">
                        <c:v>1963.29</c:v>
                      </c:pt>
                      <c:pt idx="3216">
                        <c:v>1963.9</c:v>
                      </c:pt>
                      <c:pt idx="3217">
                        <c:v>1964.51</c:v>
                      </c:pt>
                      <c:pt idx="3218">
                        <c:v>1965.12</c:v>
                      </c:pt>
                      <c:pt idx="3219">
                        <c:v>1965.73</c:v>
                      </c:pt>
                      <c:pt idx="3220">
                        <c:v>1966.34</c:v>
                      </c:pt>
                      <c:pt idx="3221">
                        <c:v>1966.95</c:v>
                      </c:pt>
                      <c:pt idx="3222">
                        <c:v>1967.56</c:v>
                      </c:pt>
                      <c:pt idx="3223">
                        <c:v>1968.18</c:v>
                      </c:pt>
                      <c:pt idx="3224">
                        <c:v>1968.79</c:v>
                      </c:pt>
                      <c:pt idx="3225">
                        <c:v>1969.4</c:v>
                      </c:pt>
                      <c:pt idx="3226">
                        <c:v>1970.01</c:v>
                      </c:pt>
                      <c:pt idx="3227">
                        <c:v>1970.62</c:v>
                      </c:pt>
                      <c:pt idx="3228">
                        <c:v>1971.23</c:v>
                      </c:pt>
                      <c:pt idx="3229">
                        <c:v>1971.84</c:v>
                      </c:pt>
                      <c:pt idx="3230">
                        <c:v>1972.45</c:v>
                      </c:pt>
                      <c:pt idx="3231">
                        <c:v>1973.06</c:v>
                      </c:pt>
                      <c:pt idx="3232">
                        <c:v>1973.67</c:v>
                      </c:pt>
                      <c:pt idx="3233">
                        <c:v>1974.28</c:v>
                      </c:pt>
                      <c:pt idx="3234">
                        <c:v>1974.89</c:v>
                      </c:pt>
                      <c:pt idx="3235">
                        <c:v>1975.5</c:v>
                      </c:pt>
                      <c:pt idx="3236">
                        <c:v>1976.11</c:v>
                      </c:pt>
                      <c:pt idx="3237">
                        <c:v>1976.72</c:v>
                      </c:pt>
                      <c:pt idx="3238">
                        <c:v>1977.33</c:v>
                      </c:pt>
                      <c:pt idx="3239">
                        <c:v>1977.94</c:v>
                      </c:pt>
                      <c:pt idx="3240">
                        <c:v>1978.55</c:v>
                      </c:pt>
                      <c:pt idx="3241">
                        <c:v>1979.16</c:v>
                      </c:pt>
                      <c:pt idx="3242">
                        <c:v>1979.77</c:v>
                      </c:pt>
                      <c:pt idx="3243">
                        <c:v>1980.38</c:v>
                      </c:pt>
                      <c:pt idx="3244">
                        <c:v>1981</c:v>
                      </c:pt>
                      <c:pt idx="3245">
                        <c:v>1981.61</c:v>
                      </c:pt>
                      <c:pt idx="3246">
                        <c:v>1982.22</c:v>
                      </c:pt>
                      <c:pt idx="3247">
                        <c:v>1982.83</c:v>
                      </c:pt>
                      <c:pt idx="3248">
                        <c:v>1983.44</c:v>
                      </c:pt>
                      <c:pt idx="3249">
                        <c:v>1984.05</c:v>
                      </c:pt>
                      <c:pt idx="3250">
                        <c:v>1984.66</c:v>
                      </c:pt>
                      <c:pt idx="3251">
                        <c:v>1985.27</c:v>
                      </c:pt>
                      <c:pt idx="3252">
                        <c:v>1985.88</c:v>
                      </c:pt>
                      <c:pt idx="3253">
                        <c:v>1986.49</c:v>
                      </c:pt>
                      <c:pt idx="3254">
                        <c:v>1987.1</c:v>
                      </c:pt>
                      <c:pt idx="3255">
                        <c:v>1987.71</c:v>
                      </c:pt>
                      <c:pt idx="3256">
                        <c:v>1988.32</c:v>
                      </c:pt>
                      <c:pt idx="3257">
                        <c:v>1988.93</c:v>
                      </c:pt>
                      <c:pt idx="3258">
                        <c:v>1989.54</c:v>
                      </c:pt>
                      <c:pt idx="3259">
                        <c:v>1990.15</c:v>
                      </c:pt>
                      <c:pt idx="3260">
                        <c:v>1990.76</c:v>
                      </c:pt>
                      <c:pt idx="3261">
                        <c:v>1991.37</c:v>
                      </c:pt>
                      <c:pt idx="3262">
                        <c:v>1991.98</c:v>
                      </c:pt>
                      <c:pt idx="3263">
                        <c:v>1992.59</c:v>
                      </c:pt>
                      <c:pt idx="3264">
                        <c:v>1993.2</c:v>
                      </c:pt>
                      <c:pt idx="3265">
                        <c:v>1993.82</c:v>
                      </c:pt>
                      <c:pt idx="3266">
                        <c:v>1994.43</c:v>
                      </c:pt>
                      <c:pt idx="3267">
                        <c:v>1995.04</c:v>
                      </c:pt>
                      <c:pt idx="3268">
                        <c:v>1995.65</c:v>
                      </c:pt>
                      <c:pt idx="3269">
                        <c:v>1996.26</c:v>
                      </c:pt>
                      <c:pt idx="3270">
                        <c:v>1996.87</c:v>
                      </c:pt>
                      <c:pt idx="3271">
                        <c:v>1997.48</c:v>
                      </c:pt>
                      <c:pt idx="3272">
                        <c:v>1998.09</c:v>
                      </c:pt>
                      <c:pt idx="3273">
                        <c:v>1998.7</c:v>
                      </c:pt>
                      <c:pt idx="3274">
                        <c:v>1999.31</c:v>
                      </c:pt>
                      <c:pt idx="3275">
                        <c:v>1999.92</c:v>
                      </c:pt>
                      <c:pt idx="3276">
                        <c:v>2000.53</c:v>
                      </c:pt>
                      <c:pt idx="3277">
                        <c:v>2001.14</c:v>
                      </c:pt>
                      <c:pt idx="3278">
                        <c:v>2001.75</c:v>
                      </c:pt>
                      <c:pt idx="3279">
                        <c:v>2002.36</c:v>
                      </c:pt>
                      <c:pt idx="3280">
                        <c:v>2002.97</c:v>
                      </c:pt>
                      <c:pt idx="3281">
                        <c:v>2003.58</c:v>
                      </c:pt>
                      <c:pt idx="3282">
                        <c:v>2004.19</c:v>
                      </c:pt>
                      <c:pt idx="3283">
                        <c:v>2004.8</c:v>
                      </c:pt>
                      <c:pt idx="3284">
                        <c:v>2005.41</c:v>
                      </c:pt>
                      <c:pt idx="3285">
                        <c:v>2006.02</c:v>
                      </c:pt>
                      <c:pt idx="3286">
                        <c:v>2006.64</c:v>
                      </c:pt>
                      <c:pt idx="3287">
                        <c:v>2007.25</c:v>
                      </c:pt>
                      <c:pt idx="3288">
                        <c:v>2007.86</c:v>
                      </c:pt>
                      <c:pt idx="3289">
                        <c:v>2008.47</c:v>
                      </c:pt>
                      <c:pt idx="3290">
                        <c:v>2009.08</c:v>
                      </c:pt>
                      <c:pt idx="3291">
                        <c:v>2009.69</c:v>
                      </c:pt>
                      <c:pt idx="3292">
                        <c:v>2010.3</c:v>
                      </c:pt>
                      <c:pt idx="3293">
                        <c:v>2010.91</c:v>
                      </c:pt>
                      <c:pt idx="3294">
                        <c:v>2011.52</c:v>
                      </c:pt>
                      <c:pt idx="3295">
                        <c:v>2012.13</c:v>
                      </c:pt>
                      <c:pt idx="3296">
                        <c:v>2012.74</c:v>
                      </c:pt>
                      <c:pt idx="3297">
                        <c:v>2013.35</c:v>
                      </c:pt>
                      <c:pt idx="3298">
                        <c:v>2013.96</c:v>
                      </c:pt>
                      <c:pt idx="3299">
                        <c:v>2014.57</c:v>
                      </c:pt>
                      <c:pt idx="3300">
                        <c:v>2015.18</c:v>
                      </c:pt>
                      <c:pt idx="3301">
                        <c:v>2015.79</c:v>
                      </c:pt>
                      <c:pt idx="3302">
                        <c:v>2016.4</c:v>
                      </c:pt>
                      <c:pt idx="3303">
                        <c:v>2017.01</c:v>
                      </c:pt>
                      <c:pt idx="3304">
                        <c:v>2017.62</c:v>
                      </c:pt>
                      <c:pt idx="3305">
                        <c:v>2018.23</c:v>
                      </c:pt>
                      <c:pt idx="3306">
                        <c:v>2018.84</c:v>
                      </c:pt>
                      <c:pt idx="3307">
                        <c:v>2019.46</c:v>
                      </c:pt>
                      <c:pt idx="3308">
                        <c:v>2020.07</c:v>
                      </c:pt>
                      <c:pt idx="3309">
                        <c:v>2020.68</c:v>
                      </c:pt>
                      <c:pt idx="3310">
                        <c:v>2021.29</c:v>
                      </c:pt>
                      <c:pt idx="3311">
                        <c:v>2021.9</c:v>
                      </c:pt>
                      <c:pt idx="3312">
                        <c:v>2022.51</c:v>
                      </c:pt>
                      <c:pt idx="3313">
                        <c:v>2023.12</c:v>
                      </c:pt>
                      <c:pt idx="3314">
                        <c:v>2023.73</c:v>
                      </c:pt>
                      <c:pt idx="3315">
                        <c:v>2024.34</c:v>
                      </c:pt>
                      <c:pt idx="3316">
                        <c:v>2024.95</c:v>
                      </c:pt>
                      <c:pt idx="3317">
                        <c:v>2025.56</c:v>
                      </c:pt>
                      <c:pt idx="3318">
                        <c:v>2026.17</c:v>
                      </c:pt>
                      <c:pt idx="3319">
                        <c:v>2026.78</c:v>
                      </c:pt>
                      <c:pt idx="3320">
                        <c:v>2027.39</c:v>
                      </c:pt>
                      <c:pt idx="3321">
                        <c:v>2028</c:v>
                      </c:pt>
                      <c:pt idx="3322">
                        <c:v>2028.61</c:v>
                      </c:pt>
                      <c:pt idx="3323">
                        <c:v>2029.22</c:v>
                      </c:pt>
                      <c:pt idx="3324">
                        <c:v>2029.83</c:v>
                      </c:pt>
                      <c:pt idx="3325">
                        <c:v>2030.44</c:v>
                      </c:pt>
                      <c:pt idx="3326">
                        <c:v>2031.05</c:v>
                      </c:pt>
                      <c:pt idx="3327">
                        <c:v>2031.66</c:v>
                      </c:pt>
                      <c:pt idx="3328">
                        <c:v>2032.28</c:v>
                      </c:pt>
                      <c:pt idx="3329">
                        <c:v>2032.89</c:v>
                      </c:pt>
                      <c:pt idx="3330">
                        <c:v>2033.5</c:v>
                      </c:pt>
                      <c:pt idx="3331">
                        <c:v>2034.11</c:v>
                      </c:pt>
                      <c:pt idx="3332">
                        <c:v>2034.72</c:v>
                      </c:pt>
                      <c:pt idx="3333">
                        <c:v>2035.33</c:v>
                      </c:pt>
                      <c:pt idx="3334">
                        <c:v>2035.94</c:v>
                      </c:pt>
                      <c:pt idx="3335">
                        <c:v>2036.55</c:v>
                      </c:pt>
                      <c:pt idx="3336">
                        <c:v>2037.16</c:v>
                      </c:pt>
                      <c:pt idx="3337">
                        <c:v>2037.77</c:v>
                      </c:pt>
                      <c:pt idx="3338">
                        <c:v>2038.38</c:v>
                      </c:pt>
                      <c:pt idx="3339">
                        <c:v>2038.99</c:v>
                      </c:pt>
                      <c:pt idx="3340">
                        <c:v>2039.6</c:v>
                      </c:pt>
                      <c:pt idx="3341">
                        <c:v>2040.21</c:v>
                      </c:pt>
                      <c:pt idx="3342">
                        <c:v>2040.82</c:v>
                      </c:pt>
                      <c:pt idx="3343">
                        <c:v>2041.43</c:v>
                      </c:pt>
                      <c:pt idx="3344">
                        <c:v>2042.04</c:v>
                      </c:pt>
                      <c:pt idx="3345">
                        <c:v>2042.65</c:v>
                      </c:pt>
                      <c:pt idx="3346">
                        <c:v>2043.26</c:v>
                      </c:pt>
                      <c:pt idx="3347">
                        <c:v>2043.87</c:v>
                      </c:pt>
                      <c:pt idx="3348">
                        <c:v>2044.48</c:v>
                      </c:pt>
                      <c:pt idx="3349">
                        <c:v>2045.1</c:v>
                      </c:pt>
                      <c:pt idx="3350">
                        <c:v>2045.71</c:v>
                      </c:pt>
                      <c:pt idx="3351">
                        <c:v>2046.32</c:v>
                      </c:pt>
                      <c:pt idx="3352">
                        <c:v>2046.93</c:v>
                      </c:pt>
                      <c:pt idx="3353">
                        <c:v>2047.54</c:v>
                      </c:pt>
                      <c:pt idx="3354">
                        <c:v>2048.15</c:v>
                      </c:pt>
                      <c:pt idx="3355">
                        <c:v>2048.7600000000002</c:v>
                      </c:pt>
                      <c:pt idx="3356">
                        <c:v>2049.37</c:v>
                      </c:pt>
                      <c:pt idx="3357">
                        <c:v>2049.98</c:v>
                      </c:pt>
                      <c:pt idx="3358">
                        <c:v>2050.59</c:v>
                      </c:pt>
                      <c:pt idx="3359">
                        <c:v>2051.1999999999998</c:v>
                      </c:pt>
                      <c:pt idx="3360">
                        <c:v>2051.81</c:v>
                      </c:pt>
                      <c:pt idx="3361">
                        <c:v>2052.42</c:v>
                      </c:pt>
                      <c:pt idx="3362">
                        <c:v>2053.0300000000002</c:v>
                      </c:pt>
                      <c:pt idx="3363">
                        <c:v>2053.64</c:v>
                      </c:pt>
                      <c:pt idx="3364">
                        <c:v>2054.25</c:v>
                      </c:pt>
                      <c:pt idx="3365">
                        <c:v>2054.86</c:v>
                      </c:pt>
                      <c:pt idx="3366">
                        <c:v>2055.4699999999998</c:v>
                      </c:pt>
                      <c:pt idx="3367">
                        <c:v>2056.08</c:v>
                      </c:pt>
                      <c:pt idx="3368">
                        <c:v>2056.69</c:v>
                      </c:pt>
                      <c:pt idx="3369">
                        <c:v>2057.3000000000002</c:v>
                      </c:pt>
                      <c:pt idx="3370">
                        <c:v>2057.92</c:v>
                      </c:pt>
                      <c:pt idx="3371">
                        <c:v>2058.5300000000002</c:v>
                      </c:pt>
                      <c:pt idx="3372">
                        <c:v>2059.14</c:v>
                      </c:pt>
                      <c:pt idx="3373">
                        <c:v>2059.75</c:v>
                      </c:pt>
                      <c:pt idx="3374">
                        <c:v>2060.36</c:v>
                      </c:pt>
                      <c:pt idx="3375">
                        <c:v>2060.9699999999998</c:v>
                      </c:pt>
                      <c:pt idx="3376">
                        <c:v>2061.58</c:v>
                      </c:pt>
                      <c:pt idx="3377">
                        <c:v>2062.19</c:v>
                      </c:pt>
                      <c:pt idx="3378">
                        <c:v>2062.8000000000002</c:v>
                      </c:pt>
                      <c:pt idx="3379">
                        <c:v>2063.41</c:v>
                      </c:pt>
                      <c:pt idx="3380">
                        <c:v>2064.02</c:v>
                      </c:pt>
                      <c:pt idx="3381">
                        <c:v>2064.63</c:v>
                      </c:pt>
                      <c:pt idx="3382">
                        <c:v>2065.2399999999998</c:v>
                      </c:pt>
                      <c:pt idx="3383">
                        <c:v>2065.85</c:v>
                      </c:pt>
                      <c:pt idx="3384">
                        <c:v>2066.46</c:v>
                      </c:pt>
                      <c:pt idx="3385">
                        <c:v>2067.0700000000002</c:v>
                      </c:pt>
                      <c:pt idx="3386">
                        <c:v>2067.6799999999998</c:v>
                      </c:pt>
                      <c:pt idx="3387">
                        <c:v>2068.29</c:v>
                      </c:pt>
                      <c:pt idx="3388">
                        <c:v>2068.9</c:v>
                      </c:pt>
                      <c:pt idx="3389">
                        <c:v>2069.5100000000002</c:v>
                      </c:pt>
                      <c:pt idx="3390">
                        <c:v>2070.12</c:v>
                      </c:pt>
                      <c:pt idx="3391">
                        <c:v>2070.7399999999998</c:v>
                      </c:pt>
                      <c:pt idx="3392">
                        <c:v>2071.35</c:v>
                      </c:pt>
                      <c:pt idx="3393">
                        <c:v>2071.96</c:v>
                      </c:pt>
                      <c:pt idx="3394">
                        <c:v>2072.5700000000002</c:v>
                      </c:pt>
                      <c:pt idx="3395">
                        <c:v>2073.1799999999998</c:v>
                      </c:pt>
                      <c:pt idx="3396">
                        <c:v>2073.79</c:v>
                      </c:pt>
                      <c:pt idx="3397">
                        <c:v>2074.4</c:v>
                      </c:pt>
                      <c:pt idx="3398">
                        <c:v>2075.0100000000002</c:v>
                      </c:pt>
                      <c:pt idx="3399">
                        <c:v>2075.62</c:v>
                      </c:pt>
                      <c:pt idx="3400">
                        <c:v>2076.23</c:v>
                      </c:pt>
                      <c:pt idx="3401">
                        <c:v>2076.84</c:v>
                      </c:pt>
                      <c:pt idx="3402">
                        <c:v>2077.4499999999998</c:v>
                      </c:pt>
                      <c:pt idx="3403">
                        <c:v>2078.06</c:v>
                      </c:pt>
                      <c:pt idx="3404">
                        <c:v>2078.67</c:v>
                      </c:pt>
                      <c:pt idx="3405">
                        <c:v>2079.2800000000002</c:v>
                      </c:pt>
                      <c:pt idx="3406">
                        <c:v>2079.89</c:v>
                      </c:pt>
                      <c:pt idx="3407">
                        <c:v>2080.5</c:v>
                      </c:pt>
                      <c:pt idx="3408">
                        <c:v>2081.11</c:v>
                      </c:pt>
                      <c:pt idx="3409">
                        <c:v>2081.7199999999998</c:v>
                      </c:pt>
                      <c:pt idx="3410">
                        <c:v>2082.33</c:v>
                      </c:pt>
                      <c:pt idx="3411">
                        <c:v>2082.94</c:v>
                      </c:pt>
                      <c:pt idx="3412">
                        <c:v>2083.56</c:v>
                      </c:pt>
                      <c:pt idx="3413">
                        <c:v>2084.17</c:v>
                      </c:pt>
                      <c:pt idx="3414">
                        <c:v>2084.7800000000002</c:v>
                      </c:pt>
                      <c:pt idx="3415">
                        <c:v>2085.39</c:v>
                      </c:pt>
                      <c:pt idx="3416">
                        <c:v>2086</c:v>
                      </c:pt>
                      <c:pt idx="3417">
                        <c:v>2086.61</c:v>
                      </c:pt>
                      <c:pt idx="3418">
                        <c:v>2087.2199999999998</c:v>
                      </c:pt>
                      <c:pt idx="3419">
                        <c:v>2087.83</c:v>
                      </c:pt>
                      <c:pt idx="3420">
                        <c:v>2088.44</c:v>
                      </c:pt>
                      <c:pt idx="3421">
                        <c:v>2089.0500000000002</c:v>
                      </c:pt>
                      <c:pt idx="3422">
                        <c:v>2089.66</c:v>
                      </c:pt>
                      <c:pt idx="3423">
                        <c:v>2090.27</c:v>
                      </c:pt>
                      <c:pt idx="3424">
                        <c:v>2090.88</c:v>
                      </c:pt>
                      <c:pt idx="3425">
                        <c:v>2091.4899999999998</c:v>
                      </c:pt>
                      <c:pt idx="3426">
                        <c:v>2092.1</c:v>
                      </c:pt>
                      <c:pt idx="3427">
                        <c:v>2092.71</c:v>
                      </c:pt>
                      <c:pt idx="3428">
                        <c:v>2093.3200000000002</c:v>
                      </c:pt>
                      <c:pt idx="3429">
                        <c:v>2093.9299999999998</c:v>
                      </c:pt>
                      <c:pt idx="3430">
                        <c:v>2094.54</c:v>
                      </c:pt>
                      <c:pt idx="3431">
                        <c:v>2095.15</c:v>
                      </c:pt>
                      <c:pt idx="3432">
                        <c:v>2095.7600000000002</c:v>
                      </c:pt>
                      <c:pt idx="3433">
                        <c:v>2096.38</c:v>
                      </c:pt>
                      <c:pt idx="3434">
                        <c:v>2096.9899999999998</c:v>
                      </c:pt>
                      <c:pt idx="3435">
                        <c:v>2097.6</c:v>
                      </c:pt>
                      <c:pt idx="3436">
                        <c:v>2098.21</c:v>
                      </c:pt>
                      <c:pt idx="3437">
                        <c:v>2098.8200000000002</c:v>
                      </c:pt>
                      <c:pt idx="3438">
                        <c:v>2099.4299999999998</c:v>
                      </c:pt>
                      <c:pt idx="3439">
                        <c:v>2100.04</c:v>
                      </c:pt>
                      <c:pt idx="3440">
                        <c:v>2100.65</c:v>
                      </c:pt>
                      <c:pt idx="3441">
                        <c:v>2101.2600000000002</c:v>
                      </c:pt>
                      <c:pt idx="3442">
                        <c:v>2101.87</c:v>
                      </c:pt>
                      <c:pt idx="3443">
                        <c:v>2102.48</c:v>
                      </c:pt>
                      <c:pt idx="3444">
                        <c:v>2103.09</c:v>
                      </c:pt>
                      <c:pt idx="3445">
                        <c:v>2103.6999999999998</c:v>
                      </c:pt>
                      <c:pt idx="3446">
                        <c:v>2104.31</c:v>
                      </c:pt>
                      <c:pt idx="3447">
                        <c:v>2104.92</c:v>
                      </c:pt>
                      <c:pt idx="3448">
                        <c:v>2105.5300000000002</c:v>
                      </c:pt>
                      <c:pt idx="3449">
                        <c:v>2106.14</c:v>
                      </c:pt>
                      <c:pt idx="3450">
                        <c:v>2106.75</c:v>
                      </c:pt>
                      <c:pt idx="3451">
                        <c:v>2107.36</c:v>
                      </c:pt>
                      <c:pt idx="3452">
                        <c:v>2107.9699999999998</c:v>
                      </c:pt>
                      <c:pt idx="3453">
                        <c:v>2108.58</c:v>
                      </c:pt>
                      <c:pt idx="3454">
                        <c:v>2109.1999999999998</c:v>
                      </c:pt>
                      <c:pt idx="3455">
                        <c:v>2109.81</c:v>
                      </c:pt>
                      <c:pt idx="3456">
                        <c:v>2110.42</c:v>
                      </c:pt>
                      <c:pt idx="3457">
                        <c:v>2111.0300000000002</c:v>
                      </c:pt>
                      <c:pt idx="3458">
                        <c:v>2111.64</c:v>
                      </c:pt>
                      <c:pt idx="3459">
                        <c:v>2112.25</c:v>
                      </c:pt>
                      <c:pt idx="3460">
                        <c:v>2112.86</c:v>
                      </c:pt>
                      <c:pt idx="3461">
                        <c:v>2113.4699999999998</c:v>
                      </c:pt>
                      <c:pt idx="3462">
                        <c:v>2114.08</c:v>
                      </c:pt>
                      <c:pt idx="3463">
                        <c:v>2114.69</c:v>
                      </c:pt>
                      <c:pt idx="3464">
                        <c:v>2115.3000000000002</c:v>
                      </c:pt>
                      <c:pt idx="3465">
                        <c:v>2115.91</c:v>
                      </c:pt>
                      <c:pt idx="3466">
                        <c:v>2116.52</c:v>
                      </c:pt>
                      <c:pt idx="3467">
                        <c:v>2117.13</c:v>
                      </c:pt>
                      <c:pt idx="3468">
                        <c:v>2117.7399999999998</c:v>
                      </c:pt>
                      <c:pt idx="3469">
                        <c:v>2118.35</c:v>
                      </c:pt>
                      <c:pt idx="3470">
                        <c:v>2118.96</c:v>
                      </c:pt>
                      <c:pt idx="3471">
                        <c:v>2119.5700000000002</c:v>
                      </c:pt>
                      <c:pt idx="3472">
                        <c:v>2120.1799999999998</c:v>
                      </c:pt>
                      <c:pt idx="3473">
                        <c:v>2120.79</c:v>
                      </c:pt>
                      <c:pt idx="3474">
                        <c:v>2121.4</c:v>
                      </c:pt>
                      <c:pt idx="3475">
                        <c:v>2122.02</c:v>
                      </c:pt>
                      <c:pt idx="3476">
                        <c:v>2122.63</c:v>
                      </c:pt>
                      <c:pt idx="3477">
                        <c:v>2123.2399999999998</c:v>
                      </c:pt>
                      <c:pt idx="3478">
                        <c:v>2123.85</c:v>
                      </c:pt>
                      <c:pt idx="3479">
                        <c:v>2124.46</c:v>
                      </c:pt>
                      <c:pt idx="3480">
                        <c:v>2125.0700000000002</c:v>
                      </c:pt>
                      <c:pt idx="3481">
                        <c:v>2125.6799999999998</c:v>
                      </c:pt>
                      <c:pt idx="3482">
                        <c:v>2126.29</c:v>
                      </c:pt>
                      <c:pt idx="3483">
                        <c:v>2126.9</c:v>
                      </c:pt>
                      <c:pt idx="3484">
                        <c:v>2127.5100000000002</c:v>
                      </c:pt>
                      <c:pt idx="3485">
                        <c:v>2128.12</c:v>
                      </c:pt>
                      <c:pt idx="3486">
                        <c:v>2128.73</c:v>
                      </c:pt>
                      <c:pt idx="3487">
                        <c:v>2129.34</c:v>
                      </c:pt>
                      <c:pt idx="3488">
                        <c:v>2129.9499999999998</c:v>
                      </c:pt>
                      <c:pt idx="3489">
                        <c:v>2130.56</c:v>
                      </c:pt>
                      <c:pt idx="3490">
                        <c:v>2131.17</c:v>
                      </c:pt>
                      <c:pt idx="3491">
                        <c:v>2131.7800000000002</c:v>
                      </c:pt>
                      <c:pt idx="3492">
                        <c:v>2132.39</c:v>
                      </c:pt>
                      <c:pt idx="3493">
                        <c:v>2133</c:v>
                      </c:pt>
                      <c:pt idx="3494">
                        <c:v>2133.61</c:v>
                      </c:pt>
                      <c:pt idx="3495">
                        <c:v>2134.2199999999998</c:v>
                      </c:pt>
                      <c:pt idx="3496">
                        <c:v>2134.84</c:v>
                      </c:pt>
                      <c:pt idx="3497">
                        <c:v>2135.4499999999998</c:v>
                      </c:pt>
                      <c:pt idx="3498">
                        <c:v>2136.06</c:v>
                      </c:pt>
                      <c:pt idx="3499">
                        <c:v>2136.67</c:v>
                      </c:pt>
                      <c:pt idx="3500">
                        <c:v>2137.2800000000002</c:v>
                      </c:pt>
                      <c:pt idx="3501">
                        <c:v>2137.89</c:v>
                      </c:pt>
                      <c:pt idx="3502">
                        <c:v>2138.5</c:v>
                      </c:pt>
                      <c:pt idx="3503">
                        <c:v>2139.11</c:v>
                      </c:pt>
                      <c:pt idx="3504">
                        <c:v>2139.7199999999998</c:v>
                      </c:pt>
                      <c:pt idx="3505">
                        <c:v>2140.33</c:v>
                      </c:pt>
                      <c:pt idx="3506">
                        <c:v>2140.94</c:v>
                      </c:pt>
                      <c:pt idx="3507">
                        <c:v>2141.5500000000002</c:v>
                      </c:pt>
                      <c:pt idx="3508">
                        <c:v>2142.16</c:v>
                      </c:pt>
                      <c:pt idx="3509">
                        <c:v>2142.77</c:v>
                      </c:pt>
                      <c:pt idx="3510">
                        <c:v>2143.38</c:v>
                      </c:pt>
                      <c:pt idx="3511">
                        <c:v>2143.9899999999998</c:v>
                      </c:pt>
                      <c:pt idx="3512">
                        <c:v>2144.6</c:v>
                      </c:pt>
                      <c:pt idx="3513">
                        <c:v>2145.21</c:v>
                      </c:pt>
                      <c:pt idx="3514">
                        <c:v>2145.8200000000002</c:v>
                      </c:pt>
                      <c:pt idx="3515">
                        <c:v>2146.4299999999998</c:v>
                      </c:pt>
                      <c:pt idx="3516">
                        <c:v>2147.04</c:v>
                      </c:pt>
                      <c:pt idx="3517">
                        <c:v>2147.66</c:v>
                      </c:pt>
                      <c:pt idx="3518">
                        <c:v>2148.27</c:v>
                      </c:pt>
                      <c:pt idx="3519">
                        <c:v>2148.88</c:v>
                      </c:pt>
                      <c:pt idx="3520">
                        <c:v>2149.4899999999998</c:v>
                      </c:pt>
                      <c:pt idx="3521">
                        <c:v>2150.1</c:v>
                      </c:pt>
                      <c:pt idx="3522">
                        <c:v>2150.71</c:v>
                      </c:pt>
                      <c:pt idx="3523">
                        <c:v>2151.3200000000002</c:v>
                      </c:pt>
                      <c:pt idx="3524">
                        <c:v>2151.9299999999998</c:v>
                      </c:pt>
                      <c:pt idx="3525">
                        <c:v>2152.54</c:v>
                      </c:pt>
                      <c:pt idx="3526">
                        <c:v>2153.15</c:v>
                      </c:pt>
                      <c:pt idx="3527">
                        <c:v>2153.7600000000002</c:v>
                      </c:pt>
                      <c:pt idx="3528">
                        <c:v>2154.37</c:v>
                      </c:pt>
                      <c:pt idx="3529">
                        <c:v>2154.98</c:v>
                      </c:pt>
                      <c:pt idx="3530">
                        <c:v>2155.59</c:v>
                      </c:pt>
                      <c:pt idx="3531">
                        <c:v>2156.1999999999998</c:v>
                      </c:pt>
                      <c:pt idx="3532">
                        <c:v>2156.81</c:v>
                      </c:pt>
                      <c:pt idx="3533">
                        <c:v>2157.42</c:v>
                      </c:pt>
                      <c:pt idx="3534">
                        <c:v>2158.0300000000002</c:v>
                      </c:pt>
                      <c:pt idx="3535">
                        <c:v>2158.64</c:v>
                      </c:pt>
                      <c:pt idx="3536">
                        <c:v>2159.25</c:v>
                      </c:pt>
                      <c:pt idx="3537">
                        <c:v>2159.86</c:v>
                      </c:pt>
                      <c:pt idx="3538">
                        <c:v>2160.48</c:v>
                      </c:pt>
                      <c:pt idx="3539">
                        <c:v>2161.09</c:v>
                      </c:pt>
                      <c:pt idx="3540">
                        <c:v>2161.6999999999998</c:v>
                      </c:pt>
                      <c:pt idx="3541">
                        <c:v>2162.31</c:v>
                      </c:pt>
                      <c:pt idx="3542">
                        <c:v>2162.92</c:v>
                      </c:pt>
                      <c:pt idx="3543">
                        <c:v>2163.5300000000002</c:v>
                      </c:pt>
                      <c:pt idx="3544">
                        <c:v>2164.14</c:v>
                      </c:pt>
                      <c:pt idx="3545">
                        <c:v>2164.75</c:v>
                      </c:pt>
                      <c:pt idx="3546">
                        <c:v>2165.36</c:v>
                      </c:pt>
                      <c:pt idx="3547">
                        <c:v>2165.9699999999998</c:v>
                      </c:pt>
                      <c:pt idx="3548">
                        <c:v>2166.58</c:v>
                      </c:pt>
                      <c:pt idx="3549">
                        <c:v>2167.19</c:v>
                      </c:pt>
                      <c:pt idx="3550">
                        <c:v>2167.8000000000002</c:v>
                      </c:pt>
                      <c:pt idx="3551">
                        <c:v>2168.41</c:v>
                      </c:pt>
                      <c:pt idx="3552">
                        <c:v>2169.02</c:v>
                      </c:pt>
                      <c:pt idx="3553">
                        <c:v>2169.63</c:v>
                      </c:pt>
                      <c:pt idx="3554">
                        <c:v>2170.2399999999998</c:v>
                      </c:pt>
                      <c:pt idx="3555">
                        <c:v>2170.85</c:v>
                      </c:pt>
                      <c:pt idx="3556">
                        <c:v>2171.46</c:v>
                      </c:pt>
                      <c:pt idx="3557">
                        <c:v>2172.0700000000002</c:v>
                      </c:pt>
                      <c:pt idx="3558">
                        <c:v>2172.6799999999998</c:v>
                      </c:pt>
                      <c:pt idx="3559">
                        <c:v>2173.3000000000002</c:v>
                      </c:pt>
                      <c:pt idx="3560">
                        <c:v>2173.91</c:v>
                      </c:pt>
                      <c:pt idx="3561">
                        <c:v>2174.52</c:v>
                      </c:pt>
                      <c:pt idx="3562">
                        <c:v>2175.13</c:v>
                      </c:pt>
                      <c:pt idx="3563">
                        <c:v>2175.7399999999998</c:v>
                      </c:pt>
                      <c:pt idx="3564">
                        <c:v>2176.35</c:v>
                      </c:pt>
                      <c:pt idx="3565">
                        <c:v>2176.96</c:v>
                      </c:pt>
                      <c:pt idx="3566">
                        <c:v>2177.5700000000002</c:v>
                      </c:pt>
                      <c:pt idx="3567">
                        <c:v>2178.1799999999998</c:v>
                      </c:pt>
                      <c:pt idx="3568">
                        <c:v>2178.79</c:v>
                      </c:pt>
                      <c:pt idx="3569">
                        <c:v>2179.4</c:v>
                      </c:pt>
                      <c:pt idx="3570">
                        <c:v>2180.0100000000002</c:v>
                      </c:pt>
                      <c:pt idx="3571">
                        <c:v>2180.62</c:v>
                      </c:pt>
                      <c:pt idx="3572">
                        <c:v>2181.23</c:v>
                      </c:pt>
                      <c:pt idx="3573">
                        <c:v>2181.84</c:v>
                      </c:pt>
                      <c:pt idx="3574">
                        <c:v>2182.4499999999998</c:v>
                      </c:pt>
                      <c:pt idx="3575">
                        <c:v>2183.06</c:v>
                      </c:pt>
                      <c:pt idx="3576">
                        <c:v>2183.67</c:v>
                      </c:pt>
                      <c:pt idx="3577">
                        <c:v>2184.2800000000002</c:v>
                      </c:pt>
                      <c:pt idx="3578">
                        <c:v>2184.89</c:v>
                      </c:pt>
                      <c:pt idx="3579">
                        <c:v>2185.5</c:v>
                      </c:pt>
                      <c:pt idx="3580">
                        <c:v>2186.12</c:v>
                      </c:pt>
                      <c:pt idx="3581">
                        <c:v>2186.73</c:v>
                      </c:pt>
                      <c:pt idx="3582">
                        <c:v>2187.34</c:v>
                      </c:pt>
                      <c:pt idx="3583">
                        <c:v>2187.9499999999998</c:v>
                      </c:pt>
                      <c:pt idx="3584">
                        <c:v>2188.56</c:v>
                      </c:pt>
                      <c:pt idx="3585">
                        <c:v>2189.17</c:v>
                      </c:pt>
                      <c:pt idx="3586">
                        <c:v>2189.7800000000002</c:v>
                      </c:pt>
                      <c:pt idx="3587">
                        <c:v>2190.39</c:v>
                      </c:pt>
                      <c:pt idx="3588">
                        <c:v>2191</c:v>
                      </c:pt>
                      <c:pt idx="3589">
                        <c:v>2191.61</c:v>
                      </c:pt>
                      <c:pt idx="3590">
                        <c:v>2192.2199999999998</c:v>
                      </c:pt>
                      <c:pt idx="3591">
                        <c:v>2192.83</c:v>
                      </c:pt>
                      <c:pt idx="3592">
                        <c:v>2193.44</c:v>
                      </c:pt>
                      <c:pt idx="3593">
                        <c:v>2194.0500000000002</c:v>
                      </c:pt>
                      <c:pt idx="3594">
                        <c:v>2194.66</c:v>
                      </c:pt>
                      <c:pt idx="3595">
                        <c:v>2195.27</c:v>
                      </c:pt>
                      <c:pt idx="3596">
                        <c:v>2195.88</c:v>
                      </c:pt>
                      <c:pt idx="3597">
                        <c:v>2196.4899999999998</c:v>
                      </c:pt>
                      <c:pt idx="3598">
                        <c:v>2197.1</c:v>
                      </c:pt>
                      <c:pt idx="3599">
                        <c:v>2197.71</c:v>
                      </c:pt>
                      <c:pt idx="3600">
                        <c:v>2198.3200000000002</c:v>
                      </c:pt>
                      <c:pt idx="3601">
                        <c:v>2198.94</c:v>
                      </c:pt>
                      <c:pt idx="3602">
                        <c:v>2199.5500000000002</c:v>
                      </c:pt>
                      <c:pt idx="3603">
                        <c:v>2200.16</c:v>
                      </c:pt>
                      <c:pt idx="3604">
                        <c:v>2200.77</c:v>
                      </c:pt>
                      <c:pt idx="3605">
                        <c:v>2201.38</c:v>
                      </c:pt>
                      <c:pt idx="3606">
                        <c:v>2201.9899999999998</c:v>
                      </c:pt>
                      <c:pt idx="3607">
                        <c:v>2202.6</c:v>
                      </c:pt>
                      <c:pt idx="3608">
                        <c:v>2203.21</c:v>
                      </c:pt>
                      <c:pt idx="3609">
                        <c:v>2203.8200000000002</c:v>
                      </c:pt>
                      <c:pt idx="3610">
                        <c:v>2204.4299999999998</c:v>
                      </c:pt>
                      <c:pt idx="3611">
                        <c:v>2205.04</c:v>
                      </c:pt>
                      <c:pt idx="3612">
                        <c:v>2205.65</c:v>
                      </c:pt>
                      <c:pt idx="3613">
                        <c:v>2206.2600000000002</c:v>
                      </c:pt>
                      <c:pt idx="3614">
                        <c:v>2206.87</c:v>
                      </c:pt>
                      <c:pt idx="3615">
                        <c:v>2207.48</c:v>
                      </c:pt>
                      <c:pt idx="3616">
                        <c:v>2208.09</c:v>
                      </c:pt>
                      <c:pt idx="3617">
                        <c:v>2208.6999999999998</c:v>
                      </c:pt>
                      <c:pt idx="3618">
                        <c:v>2209.31</c:v>
                      </c:pt>
                      <c:pt idx="3619">
                        <c:v>2209.92</c:v>
                      </c:pt>
                      <c:pt idx="3620">
                        <c:v>2210.5300000000002</c:v>
                      </c:pt>
                      <c:pt idx="3621">
                        <c:v>2211.14</c:v>
                      </c:pt>
                      <c:pt idx="3622">
                        <c:v>2211.7600000000002</c:v>
                      </c:pt>
                      <c:pt idx="3623">
                        <c:v>2212.37</c:v>
                      </c:pt>
                      <c:pt idx="3624">
                        <c:v>2212.98</c:v>
                      </c:pt>
                      <c:pt idx="3625">
                        <c:v>2213.59</c:v>
                      </c:pt>
                      <c:pt idx="3626">
                        <c:v>2214.1999999999998</c:v>
                      </c:pt>
                      <c:pt idx="3627">
                        <c:v>2214.81</c:v>
                      </c:pt>
                      <c:pt idx="3628">
                        <c:v>2215.42</c:v>
                      </c:pt>
                      <c:pt idx="3629">
                        <c:v>2216.0300000000002</c:v>
                      </c:pt>
                      <c:pt idx="3630">
                        <c:v>2216.64</c:v>
                      </c:pt>
                      <c:pt idx="3631">
                        <c:v>2217.25</c:v>
                      </c:pt>
                      <c:pt idx="3632">
                        <c:v>2217.86</c:v>
                      </c:pt>
                      <c:pt idx="3633">
                        <c:v>2218.4699999999998</c:v>
                      </c:pt>
                      <c:pt idx="3634">
                        <c:v>2219.08</c:v>
                      </c:pt>
                      <c:pt idx="3635">
                        <c:v>2219.69</c:v>
                      </c:pt>
                      <c:pt idx="3636">
                        <c:v>2220.3000000000002</c:v>
                      </c:pt>
                      <c:pt idx="3637">
                        <c:v>2220.91</c:v>
                      </c:pt>
                      <c:pt idx="3638">
                        <c:v>2221.52</c:v>
                      </c:pt>
                      <c:pt idx="3639">
                        <c:v>2222.13</c:v>
                      </c:pt>
                      <c:pt idx="3640">
                        <c:v>2222.7399999999998</c:v>
                      </c:pt>
                      <c:pt idx="3641">
                        <c:v>2223.35</c:v>
                      </c:pt>
                      <c:pt idx="3642">
                        <c:v>2223.96</c:v>
                      </c:pt>
                      <c:pt idx="3643">
                        <c:v>2224.58</c:v>
                      </c:pt>
                      <c:pt idx="3644">
                        <c:v>2225.19</c:v>
                      </c:pt>
                      <c:pt idx="3645">
                        <c:v>2225.8000000000002</c:v>
                      </c:pt>
                      <c:pt idx="3646">
                        <c:v>2226.41</c:v>
                      </c:pt>
                      <c:pt idx="3647">
                        <c:v>2227.02</c:v>
                      </c:pt>
                      <c:pt idx="3648">
                        <c:v>2227.63</c:v>
                      </c:pt>
                      <c:pt idx="3649">
                        <c:v>2228.2399999999998</c:v>
                      </c:pt>
                      <c:pt idx="3650">
                        <c:v>2228.85</c:v>
                      </c:pt>
                      <c:pt idx="3651">
                        <c:v>2229.46</c:v>
                      </c:pt>
                      <c:pt idx="3652">
                        <c:v>2230.0700000000002</c:v>
                      </c:pt>
                      <c:pt idx="3653">
                        <c:v>2230.6799999999998</c:v>
                      </c:pt>
                      <c:pt idx="3654">
                        <c:v>2231.29</c:v>
                      </c:pt>
                      <c:pt idx="3655">
                        <c:v>2231.9</c:v>
                      </c:pt>
                      <c:pt idx="3656">
                        <c:v>2232.5100000000002</c:v>
                      </c:pt>
                      <c:pt idx="3657">
                        <c:v>2233.12</c:v>
                      </c:pt>
                      <c:pt idx="3658">
                        <c:v>2233.73</c:v>
                      </c:pt>
                      <c:pt idx="3659">
                        <c:v>2234.34</c:v>
                      </c:pt>
                      <c:pt idx="3660">
                        <c:v>2234.9499999999998</c:v>
                      </c:pt>
                      <c:pt idx="3661">
                        <c:v>2235.56</c:v>
                      </c:pt>
                      <c:pt idx="3662">
                        <c:v>2236.17</c:v>
                      </c:pt>
                      <c:pt idx="3663">
                        <c:v>2236.7800000000002</c:v>
                      </c:pt>
                      <c:pt idx="3664">
                        <c:v>2237.4</c:v>
                      </c:pt>
                      <c:pt idx="3665">
                        <c:v>2238.0100000000002</c:v>
                      </c:pt>
                      <c:pt idx="3666">
                        <c:v>2238.62</c:v>
                      </c:pt>
                      <c:pt idx="3667">
                        <c:v>2239.23</c:v>
                      </c:pt>
                      <c:pt idx="3668">
                        <c:v>2239.84</c:v>
                      </c:pt>
                      <c:pt idx="3669">
                        <c:v>2240.4499999999998</c:v>
                      </c:pt>
                      <c:pt idx="3670">
                        <c:v>2241.06</c:v>
                      </c:pt>
                      <c:pt idx="3671">
                        <c:v>2241.67</c:v>
                      </c:pt>
                      <c:pt idx="3672">
                        <c:v>2242.2800000000002</c:v>
                      </c:pt>
                      <c:pt idx="3673">
                        <c:v>2242.89</c:v>
                      </c:pt>
                      <c:pt idx="3674">
                        <c:v>2243.5</c:v>
                      </c:pt>
                      <c:pt idx="3675">
                        <c:v>2244.11</c:v>
                      </c:pt>
                      <c:pt idx="3676">
                        <c:v>2244.7199999999998</c:v>
                      </c:pt>
                      <c:pt idx="3677">
                        <c:v>2245.33</c:v>
                      </c:pt>
                      <c:pt idx="3678">
                        <c:v>2245.94</c:v>
                      </c:pt>
                      <c:pt idx="3679">
                        <c:v>2246.5500000000002</c:v>
                      </c:pt>
                      <c:pt idx="3680">
                        <c:v>2247.16</c:v>
                      </c:pt>
                      <c:pt idx="3681">
                        <c:v>2247.77</c:v>
                      </c:pt>
                      <c:pt idx="3682">
                        <c:v>2248.38</c:v>
                      </c:pt>
                      <c:pt idx="3683">
                        <c:v>2248.9899999999998</c:v>
                      </c:pt>
                      <c:pt idx="3684">
                        <c:v>2249.6</c:v>
                      </c:pt>
                      <c:pt idx="3685">
                        <c:v>2250.2199999999998</c:v>
                      </c:pt>
                      <c:pt idx="3686">
                        <c:v>2250.83</c:v>
                      </c:pt>
                      <c:pt idx="3687">
                        <c:v>2251.44</c:v>
                      </c:pt>
                      <c:pt idx="3688">
                        <c:v>2252.0500000000002</c:v>
                      </c:pt>
                      <c:pt idx="3689">
                        <c:v>2252.66</c:v>
                      </c:pt>
                      <c:pt idx="3690">
                        <c:v>2253.27</c:v>
                      </c:pt>
                      <c:pt idx="3691">
                        <c:v>2253.88</c:v>
                      </c:pt>
                      <c:pt idx="3692">
                        <c:v>2254.4899999999998</c:v>
                      </c:pt>
                      <c:pt idx="3693">
                        <c:v>2255.1</c:v>
                      </c:pt>
                      <c:pt idx="3694">
                        <c:v>2255.71</c:v>
                      </c:pt>
                      <c:pt idx="3695">
                        <c:v>2256.3200000000002</c:v>
                      </c:pt>
                      <c:pt idx="3696">
                        <c:v>2256.9299999999998</c:v>
                      </c:pt>
                      <c:pt idx="3697">
                        <c:v>2257.54</c:v>
                      </c:pt>
                      <c:pt idx="3698">
                        <c:v>2258.15</c:v>
                      </c:pt>
                      <c:pt idx="3699">
                        <c:v>2258.7600000000002</c:v>
                      </c:pt>
                      <c:pt idx="3700">
                        <c:v>2259.37</c:v>
                      </c:pt>
                      <c:pt idx="3701">
                        <c:v>2259.98</c:v>
                      </c:pt>
                      <c:pt idx="3702">
                        <c:v>2260.59</c:v>
                      </c:pt>
                      <c:pt idx="3703">
                        <c:v>2261.1999999999998</c:v>
                      </c:pt>
                      <c:pt idx="3704">
                        <c:v>2261.81</c:v>
                      </c:pt>
                      <c:pt idx="3705">
                        <c:v>2262.42</c:v>
                      </c:pt>
                      <c:pt idx="3706">
                        <c:v>2263.04</c:v>
                      </c:pt>
                      <c:pt idx="3707">
                        <c:v>2263.65</c:v>
                      </c:pt>
                      <c:pt idx="3708">
                        <c:v>2264.2600000000002</c:v>
                      </c:pt>
                      <c:pt idx="3709">
                        <c:v>2264.87</c:v>
                      </c:pt>
                      <c:pt idx="3710">
                        <c:v>2265.48</c:v>
                      </c:pt>
                      <c:pt idx="3711">
                        <c:v>2266.09</c:v>
                      </c:pt>
                      <c:pt idx="3712">
                        <c:v>2266.6999999999998</c:v>
                      </c:pt>
                      <c:pt idx="3713">
                        <c:v>2267.31</c:v>
                      </c:pt>
                      <c:pt idx="3714">
                        <c:v>2267.92</c:v>
                      </c:pt>
                      <c:pt idx="3715">
                        <c:v>2268.5300000000002</c:v>
                      </c:pt>
                      <c:pt idx="3716">
                        <c:v>2269.14</c:v>
                      </c:pt>
                      <c:pt idx="3717">
                        <c:v>2269.75</c:v>
                      </c:pt>
                      <c:pt idx="3718">
                        <c:v>2270.36</c:v>
                      </c:pt>
                      <c:pt idx="3719">
                        <c:v>2270.9699999999998</c:v>
                      </c:pt>
                      <c:pt idx="3720">
                        <c:v>2271.58</c:v>
                      </c:pt>
                      <c:pt idx="3721">
                        <c:v>2272.19</c:v>
                      </c:pt>
                      <c:pt idx="3722">
                        <c:v>2272.8000000000002</c:v>
                      </c:pt>
                      <c:pt idx="3723">
                        <c:v>2273.41</c:v>
                      </c:pt>
                      <c:pt idx="3724">
                        <c:v>2274.02</c:v>
                      </c:pt>
                      <c:pt idx="3725">
                        <c:v>2274.63</c:v>
                      </c:pt>
                      <c:pt idx="3726">
                        <c:v>2275.2399999999998</c:v>
                      </c:pt>
                      <c:pt idx="3727">
                        <c:v>2275.86</c:v>
                      </c:pt>
                      <c:pt idx="3728">
                        <c:v>2276.4699999999998</c:v>
                      </c:pt>
                      <c:pt idx="3729">
                        <c:v>2277.08</c:v>
                      </c:pt>
                      <c:pt idx="3730">
                        <c:v>2277.69</c:v>
                      </c:pt>
                      <c:pt idx="3731">
                        <c:v>2278.3000000000002</c:v>
                      </c:pt>
                      <c:pt idx="3732">
                        <c:v>2278.91</c:v>
                      </c:pt>
                      <c:pt idx="3733">
                        <c:v>2279.52</c:v>
                      </c:pt>
                      <c:pt idx="3734">
                        <c:v>2280.13</c:v>
                      </c:pt>
                      <c:pt idx="3735">
                        <c:v>2280.7399999999998</c:v>
                      </c:pt>
                      <c:pt idx="3736">
                        <c:v>2281.35</c:v>
                      </c:pt>
                      <c:pt idx="3737">
                        <c:v>2281.96</c:v>
                      </c:pt>
                      <c:pt idx="3738">
                        <c:v>2282.5700000000002</c:v>
                      </c:pt>
                      <c:pt idx="3739">
                        <c:v>2283.1799999999998</c:v>
                      </c:pt>
                      <c:pt idx="3740">
                        <c:v>2283.79</c:v>
                      </c:pt>
                      <c:pt idx="3741">
                        <c:v>2284.4</c:v>
                      </c:pt>
                      <c:pt idx="3742">
                        <c:v>2285.0100000000002</c:v>
                      </c:pt>
                      <c:pt idx="3743">
                        <c:v>2285.62</c:v>
                      </c:pt>
                      <c:pt idx="3744">
                        <c:v>2286.23</c:v>
                      </c:pt>
                      <c:pt idx="3745">
                        <c:v>2286.84</c:v>
                      </c:pt>
                      <c:pt idx="3746">
                        <c:v>2287.4499999999998</c:v>
                      </c:pt>
                      <c:pt idx="3747">
                        <c:v>2288.06</c:v>
                      </c:pt>
                      <c:pt idx="3748">
                        <c:v>2288.6799999999998</c:v>
                      </c:pt>
                      <c:pt idx="3749">
                        <c:v>2289.29</c:v>
                      </c:pt>
                      <c:pt idx="3750">
                        <c:v>2289.9</c:v>
                      </c:pt>
                      <c:pt idx="3751">
                        <c:v>2290.5100000000002</c:v>
                      </c:pt>
                      <c:pt idx="3752">
                        <c:v>2291.12</c:v>
                      </c:pt>
                      <c:pt idx="3753">
                        <c:v>2291.73</c:v>
                      </c:pt>
                      <c:pt idx="3754">
                        <c:v>2292.34</c:v>
                      </c:pt>
                      <c:pt idx="3755">
                        <c:v>2292.9499999999998</c:v>
                      </c:pt>
                      <c:pt idx="3756">
                        <c:v>2293.56</c:v>
                      </c:pt>
                      <c:pt idx="3757">
                        <c:v>2294.17</c:v>
                      </c:pt>
                      <c:pt idx="3758">
                        <c:v>2294.7800000000002</c:v>
                      </c:pt>
                      <c:pt idx="3759">
                        <c:v>2295.39</c:v>
                      </c:pt>
                      <c:pt idx="3760">
                        <c:v>2296</c:v>
                      </c:pt>
                      <c:pt idx="3761">
                        <c:v>2296.61</c:v>
                      </c:pt>
                      <c:pt idx="3762">
                        <c:v>2297.2199999999998</c:v>
                      </c:pt>
                      <c:pt idx="3763">
                        <c:v>2297.83</c:v>
                      </c:pt>
                      <c:pt idx="3764">
                        <c:v>2298.44</c:v>
                      </c:pt>
                      <c:pt idx="3765">
                        <c:v>2299.0500000000002</c:v>
                      </c:pt>
                      <c:pt idx="3766">
                        <c:v>2299.66</c:v>
                      </c:pt>
                      <c:pt idx="3767">
                        <c:v>2300.27</c:v>
                      </c:pt>
                      <c:pt idx="3768">
                        <c:v>2300.88</c:v>
                      </c:pt>
                      <c:pt idx="3769">
                        <c:v>2301.5</c:v>
                      </c:pt>
                      <c:pt idx="3770">
                        <c:v>2302.11</c:v>
                      </c:pt>
                      <c:pt idx="3771">
                        <c:v>2302.7199999999998</c:v>
                      </c:pt>
                      <c:pt idx="3772">
                        <c:v>2303.33</c:v>
                      </c:pt>
                      <c:pt idx="3773">
                        <c:v>2303.94</c:v>
                      </c:pt>
                      <c:pt idx="3774">
                        <c:v>2304.5500000000002</c:v>
                      </c:pt>
                      <c:pt idx="3775">
                        <c:v>2305.16</c:v>
                      </c:pt>
                      <c:pt idx="3776">
                        <c:v>2305.77</c:v>
                      </c:pt>
                      <c:pt idx="3777">
                        <c:v>2306.38</c:v>
                      </c:pt>
                      <c:pt idx="3778">
                        <c:v>2306.9899999999998</c:v>
                      </c:pt>
                      <c:pt idx="3779">
                        <c:v>2307.6</c:v>
                      </c:pt>
                      <c:pt idx="3780">
                        <c:v>2308.21</c:v>
                      </c:pt>
                      <c:pt idx="3781">
                        <c:v>2308.8200000000002</c:v>
                      </c:pt>
                      <c:pt idx="3782">
                        <c:v>2309.4299999999998</c:v>
                      </c:pt>
                      <c:pt idx="3783">
                        <c:v>2310.04</c:v>
                      </c:pt>
                      <c:pt idx="3784">
                        <c:v>2310.65</c:v>
                      </c:pt>
                      <c:pt idx="3785">
                        <c:v>2311.2600000000002</c:v>
                      </c:pt>
                      <c:pt idx="3786">
                        <c:v>2311.87</c:v>
                      </c:pt>
                      <c:pt idx="3787">
                        <c:v>2312.48</c:v>
                      </c:pt>
                      <c:pt idx="3788">
                        <c:v>2313.09</c:v>
                      </c:pt>
                      <c:pt idx="3789">
                        <c:v>2313.6999999999998</c:v>
                      </c:pt>
                      <c:pt idx="3790">
                        <c:v>2314.3200000000002</c:v>
                      </c:pt>
                      <c:pt idx="3791">
                        <c:v>2314.9299999999998</c:v>
                      </c:pt>
                      <c:pt idx="3792">
                        <c:v>2315.54</c:v>
                      </c:pt>
                      <c:pt idx="3793">
                        <c:v>2316.15</c:v>
                      </c:pt>
                      <c:pt idx="3794">
                        <c:v>2316.7600000000002</c:v>
                      </c:pt>
                      <c:pt idx="3795">
                        <c:v>2317.37</c:v>
                      </c:pt>
                      <c:pt idx="3796">
                        <c:v>2317.98</c:v>
                      </c:pt>
                      <c:pt idx="3797">
                        <c:v>2318.59</c:v>
                      </c:pt>
                      <c:pt idx="3798">
                        <c:v>2319.1999999999998</c:v>
                      </c:pt>
                      <c:pt idx="3799">
                        <c:v>2319.81</c:v>
                      </c:pt>
                      <c:pt idx="3800">
                        <c:v>2320.42</c:v>
                      </c:pt>
                      <c:pt idx="3801">
                        <c:v>2321.0300000000002</c:v>
                      </c:pt>
                      <c:pt idx="3802">
                        <c:v>2321.64</c:v>
                      </c:pt>
                      <c:pt idx="3803">
                        <c:v>2322.25</c:v>
                      </c:pt>
                      <c:pt idx="3804">
                        <c:v>2322.86</c:v>
                      </c:pt>
                      <c:pt idx="3805">
                        <c:v>2323.4699999999998</c:v>
                      </c:pt>
                      <c:pt idx="3806">
                        <c:v>2324.08</c:v>
                      </c:pt>
                      <c:pt idx="3807">
                        <c:v>2324.69</c:v>
                      </c:pt>
                      <c:pt idx="3808">
                        <c:v>2325.3000000000002</c:v>
                      </c:pt>
                      <c:pt idx="3809">
                        <c:v>2325.91</c:v>
                      </c:pt>
                      <c:pt idx="3810">
                        <c:v>2326.52</c:v>
                      </c:pt>
                      <c:pt idx="3811">
                        <c:v>2327.14</c:v>
                      </c:pt>
                      <c:pt idx="3812">
                        <c:v>2327.75</c:v>
                      </c:pt>
                      <c:pt idx="3813">
                        <c:v>2328.36</c:v>
                      </c:pt>
                      <c:pt idx="3814">
                        <c:v>2328.9699999999998</c:v>
                      </c:pt>
                      <c:pt idx="3815">
                        <c:v>2329.58</c:v>
                      </c:pt>
                      <c:pt idx="3816">
                        <c:v>2330.19</c:v>
                      </c:pt>
                      <c:pt idx="3817">
                        <c:v>2330.8000000000002</c:v>
                      </c:pt>
                      <c:pt idx="3818">
                        <c:v>2331.41</c:v>
                      </c:pt>
                      <c:pt idx="3819">
                        <c:v>2332.02</c:v>
                      </c:pt>
                      <c:pt idx="3820">
                        <c:v>2332.63</c:v>
                      </c:pt>
                      <c:pt idx="3821">
                        <c:v>2333.2399999999998</c:v>
                      </c:pt>
                      <c:pt idx="3822">
                        <c:v>2333.85</c:v>
                      </c:pt>
                      <c:pt idx="3823">
                        <c:v>2334.46</c:v>
                      </c:pt>
                      <c:pt idx="3824">
                        <c:v>2335.0700000000002</c:v>
                      </c:pt>
                      <c:pt idx="3825">
                        <c:v>2335.6799999999998</c:v>
                      </c:pt>
                      <c:pt idx="3826">
                        <c:v>2336.29</c:v>
                      </c:pt>
                      <c:pt idx="3827">
                        <c:v>2336.9</c:v>
                      </c:pt>
                      <c:pt idx="3828">
                        <c:v>2337.5100000000002</c:v>
                      </c:pt>
                      <c:pt idx="3829">
                        <c:v>2338.12</c:v>
                      </c:pt>
                      <c:pt idx="3830">
                        <c:v>2338.73</c:v>
                      </c:pt>
                      <c:pt idx="3831">
                        <c:v>2339.34</c:v>
                      </c:pt>
                      <c:pt idx="3832">
                        <c:v>2339.96</c:v>
                      </c:pt>
                      <c:pt idx="3833">
                        <c:v>2340.5700000000002</c:v>
                      </c:pt>
                      <c:pt idx="3834">
                        <c:v>2341.1799999999998</c:v>
                      </c:pt>
                      <c:pt idx="3835">
                        <c:v>2341.79</c:v>
                      </c:pt>
                      <c:pt idx="3836">
                        <c:v>2342.4</c:v>
                      </c:pt>
                      <c:pt idx="3837">
                        <c:v>2343.0100000000002</c:v>
                      </c:pt>
                      <c:pt idx="3838">
                        <c:v>2343.62</c:v>
                      </c:pt>
                      <c:pt idx="3839">
                        <c:v>2344.23</c:v>
                      </c:pt>
                      <c:pt idx="3840">
                        <c:v>2344.84</c:v>
                      </c:pt>
                      <c:pt idx="3841">
                        <c:v>2345.4499999999998</c:v>
                      </c:pt>
                      <c:pt idx="3842">
                        <c:v>2346.06</c:v>
                      </c:pt>
                      <c:pt idx="3843">
                        <c:v>2346.67</c:v>
                      </c:pt>
                      <c:pt idx="3844">
                        <c:v>2347.2800000000002</c:v>
                      </c:pt>
                      <c:pt idx="3845">
                        <c:v>2347.89</c:v>
                      </c:pt>
                      <c:pt idx="3846">
                        <c:v>2348.5</c:v>
                      </c:pt>
                      <c:pt idx="3847">
                        <c:v>2349.11</c:v>
                      </c:pt>
                      <c:pt idx="3848">
                        <c:v>2349.7199999999998</c:v>
                      </c:pt>
                      <c:pt idx="3849">
                        <c:v>2350.33</c:v>
                      </c:pt>
                      <c:pt idx="3850">
                        <c:v>2350.94</c:v>
                      </c:pt>
                      <c:pt idx="3851">
                        <c:v>2351.5500000000002</c:v>
                      </c:pt>
                      <c:pt idx="3852">
                        <c:v>2352.16</c:v>
                      </c:pt>
                      <c:pt idx="3853">
                        <c:v>2352.7800000000002</c:v>
                      </c:pt>
                      <c:pt idx="3854">
                        <c:v>2353.39</c:v>
                      </c:pt>
                      <c:pt idx="3855">
                        <c:v>2354</c:v>
                      </c:pt>
                      <c:pt idx="3856">
                        <c:v>2354.61</c:v>
                      </c:pt>
                      <c:pt idx="3857">
                        <c:v>2355.2199999999998</c:v>
                      </c:pt>
                      <c:pt idx="3858">
                        <c:v>2355.83</c:v>
                      </c:pt>
                      <c:pt idx="3859">
                        <c:v>2356.44</c:v>
                      </c:pt>
                      <c:pt idx="3860">
                        <c:v>2357.0500000000002</c:v>
                      </c:pt>
                      <c:pt idx="3861">
                        <c:v>2357.66</c:v>
                      </c:pt>
                      <c:pt idx="3862">
                        <c:v>2358.27</c:v>
                      </c:pt>
                      <c:pt idx="3863">
                        <c:v>2358.88</c:v>
                      </c:pt>
                      <c:pt idx="3864">
                        <c:v>2359.4899999999998</c:v>
                      </c:pt>
                      <c:pt idx="3865">
                        <c:v>2360.1</c:v>
                      </c:pt>
                      <c:pt idx="3866">
                        <c:v>2360.71</c:v>
                      </c:pt>
                      <c:pt idx="3867">
                        <c:v>2361.3200000000002</c:v>
                      </c:pt>
                      <c:pt idx="3868">
                        <c:v>2361.9299999999998</c:v>
                      </c:pt>
                      <c:pt idx="3869">
                        <c:v>2362.54</c:v>
                      </c:pt>
                      <c:pt idx="3870">
                        <c:v>2363.15</c:v>
                      </c:pt>
                      <c:pt idx="3871">
                        <c:v>2363.7600000000002</c:v>
                      </c:pt>
                      <c:pt idx="3872">
                        <c:v>2364.37</c:v>
                      </c:pt>
                      <c:pt idx="3873">
                        <c:v>2364.98</c:v>
                      </c:pt>
                      <c:pt idx="3874">
                        <c:v>2365.6</c:v>
                      </c:pt>
                      <c:pt idx="3875">
                        <c:v>2366.21</c:v>
                      </c:pt>
                      <c:pt idx="3876">
                        <c:v>2366.8200000000002</c:v>
                      </c:pt>
                      <c:pt idx="3877">
                        <c:v>2367.4299999999998</c:v>
                      </c:pt>
                      <c:pt idx="3878">
                        <c:v>2368.04</c:v>
                      </c:pt>
                      <c:pt idx="3879">
                        <c:v>2368.65</c:v>
                      </c:pt>
                      <c:pt idx="3880">
                        <c:v>2369.2600000000002</c:v>
                      </c:pt>
                      <c:pt idx="3881">
                        <c:v>2369.87</c:v>
                      </c:pt>
                      <c:pt idx="3882">
                        <c:v>2370.48</c:v>
                      </c:pt>
                      <c:pt idx="3883">
                        <c:v>2371.09</c:v>
                      </c:pt>
                      <c:pt idx="3884">
                        <c:v>2371.6999999999998</c:v>
                      </c:pt>
                      <c:pt idx="3885">
                        <c:v>2372.31</c:v>
                      </c:pt>
                      <c:pt idx="3886">
                        <c:v>2372.92</c:v>
                      </c:pt>
                      <c:pt idx="3887">
                        <c:v>2373.5300000000002</c:v>
                      </c:pt>
                      <c:pt idx="3888">
                        <c:v>2374.14</c:v>
                      </c:pt>
                      <c:pt idx="3889">
                        <c:v>2374.75</c:v>
                      </c:pt>
                      <c:pt idx="3890">
                        <c:v>2375.36</c:v>
                      </c:pt>
                      <c:pt idx="3891">
                        <c:v>2375.9699999999998</c:v>
                      </c:pt>
                      <c:pt idx="3892">
                        <c:v>2376.58</c:v>
                      </c:pt>
                      <c:pt idx="3893">
                        <c:v>2377.19</c:v>
                      </c:pt>
                      <c:pt idx="3894">
                        <c:v>2377.8000000000002</c:v>
                      </c:pt>
                      <c:pt idx="3895">
                        <c:v>2378.42</c:v>
                      </c:pt>
                      <c:pt idx="3896">
                        <c:v>2379.0300000000002</c:v>
                      </c:pt>
                      <c:pt idx="3897">
                        <c:v>2379.64</c:v>
                      </c:pt>
                      <c:pt idx="3898">
                        <c:v>2380.25</c:v>
                      </c:pt>
                      <c:pt idx="3899">
                        <c:v>2380.86</c:v>
                      </c:pt>
                      <c:pt idx="3900">
                        <c:v>2381.4699999999998</c:v>
                      </c:pt>
                      <c:pt idx="3901">
                        <c:v>2382.08</c:v>
                      </c:pt>
                      <c:pt idx="3902">
                        <c:v>2382.69</c:v>
                      </c:pt>
                      <c:pt idx="3903">
                        <c:v>2383.3000000000002</c:v>
                      </c:pt>
                      <c:pt idx="3904">
                        <c:v>2383.91</c:v>
                      </c:pt>
                      <c:pt idx="3905">
                        <c:v>2384.52</c:v>
                      </c:pt>
                      <c:pt idx="3906">
                        <c:v>2385.13</c:v>
                      </c:pt>
                      <c:pt idx="3907">
                        <c:v>2385.7399999999998</c:v>
                      </c:pt>
                      <c:pt idx="3908">
                        <c:v>2386.35</c:v>
                      </c:pt>
                      <c:pt idx="3909">
                        <c:v>2386.96</c:v>
                      </c:pt>
                      <c:pt idx="3910">
                        <c:v>2387.5700000000002</c:v>
                      </c:pt>
                      <c:pt idx="3911">
                        <c:v>2388.1799999999998</c:v>
                      </c:pt>
                      <c:pt idx="3912">
                        <c:v>2388.79</c:v>
                      </c:pt>
                      <c:pt idx="3913">
                        <c:v>2389.4</c:v>
                      </c:pt>
                      <c:pt idx="3914">
                        <c:v>2390.0100000000002</c:v>
                      </c:pt>
                      <c:pt idx="3915">
                        <c:v>2390.62</c:v>
                      </c:pt>
                      <c:pt idx="3916">
                        <c:v>2391.2399999999998</c:v>
                      </c:pt>
                      <c:pt idx="3917">
                        <c:v>2391.85</c:v>
                      </c:pt>
                      <c:pt idx="3918">
                        <c:v>2392.46</c:v>
                      </c:pt>
                      <c:pt idx="3919">
                        <c:v>2393.0700000000002</c:v>
                      </c:pt>
                      <c:pt idx="3920">
                        <c:v>2393.6799999999998</c:v>
                      </c:pt>
                      <c:pt idx="3921">
                        <c:v>2394.29</c:v>
                      </c:pt>
                      <c:pt idx="3922">
                        <c:v>2394.9</c:v>
                      </c:pt>
                      <c:pt idx="3923">
                        <c:v>2395.5100000000002</c:v>
                      </c:pt>
                      <c:pt idx="3924">
                        <c:v>2396.12</c:v>
                      </c:pt>
                      <c:pt idx="3925">
                        <c:v>2396.73</c:v>
                      </c:pt>
                      <c:pt idx="3926">
                        <c:v>2397.34</c:v>
                      </c:pt>
                      <c:pt idx="3927">
                        <c:v>2397.9499999999998</c:v>
                      </c:pt>
                      <c:pt idx="3928">
                        <c:v>2398.56</c:v>
                      </c:pt>
                      <c:pt idx="3929">
                        <c:v>2399.17</c:v>
                      </c:pt>
                      <c:pt idx="3930">
                        <c:v>2399.7800000000002</c:v>
                      </c:pt>
                      <c:pt idx="3931">
                        <c:v>2400.39</c:v>
                      </c:pt>
                      <c:pt idx="3932">
                        <c:v>2401</c:v>
                      </c:pt>
                      <c:pt idx="3933">
                        <c:v>2401.61</c:v>
                      </c:pt>
                      <c:pt idx="3934">
                        <c:v>2402.2199999999998</c:v>
                      </c:pt>
                      <c:pt idx="3935">
                        <c:v>2402.83</c:v>
                      </c:pt>
                      <c:pt idx="3936">
                        <c:v>2403.44</c:v>
                      </c:pt>
                      <c:pt idx="3937">
                        <c:v>2404.06</c:v>
                      </c:pt>
                      <c:pt idx="3938">
                        <c:v>2404.67</c:v>
                      </c:pt>
                      <c:pt idx="3939">
                        <c:v>2405.2800000000002</c:v>
                      </c:pt>
                      <c:pt idx="3940">
                        <c:v>2405.89</c:v>
                      </c:pt>
                      <c:pt idx="3941">
                        <c:v>2406.5</c:v>
                      </c:pt>
                      <c:pt idx="3942">
                        <c:v>2407.11</c:v>
                      </c:pt>
                      <c:pt idx="3943">
                        <c:v>2407.7199999999998</c:v>
                      </c:pt>
                      <c:pt idx="3944">
                        <c:v>2408.33</c:v>
                      </c:pt>
                      <c:pt idx="3945">
                        <c:v>2408.94</c:v>
                      </c:pt>
                      <c:pt idx="3946">
                        <c:v>2409.5500000000002</c:v>
                      </c:pt>
                      <c:pt idx="3947">
                        <c:v>2410.16</c:v>
                      </c:pt>
                      <c:pt idx="3948">
                        <c:v>2410.77</c:v>
                      </c:pt>
                      <c:pt idx="3949">
                        <c:v>2411.38</c:v>
                      </c:pt>
                      <c:pt idx="3950">
                        <c:v>2411.9899999999998</c:v>
                      </c:pt>
                      <c:pt idx="3951">
                        <c:v>2412.6</c:v>
                      </c:pt>
                      <c:pt idx="3952">
                        <c:v>2413.21</c:v>
                      </c:pt>
                      <c:pt idx="3953">
                        <c:v>2413.8200000000002</c:v>
                      </c:pt>
                      <c:pt idx="3954">
                        <c:v>2414.4299999999998</c:v>
                      </c:pt>
                      <c:pt idx="3955">
                        <c:v>2415.04</c:v>
                      </c:pt>
                      <c:pt idx="3956">
                        <c:v>2415.65</c:v>
                      </c:pt>
                      <c:pt idx="3957">
                        <c:v>2416.2600000000002</c:v>
                      </c:pt>
                      <c:pt idx="3958">
                        <c:v>2416.88</c:v>
                      </c:pt>
                      <c:pt idx="3959">
                        <c:v>2417.4899999999998</c:v>
                      </c:pt>
                      <c:pt idx="3960">
                        <c:v>2418.1</c:v>
                      </c:pt>
                      <c:pt idx="3961">
                        <c:v>2418.71</c:v>
                      </c:pt>
                      <c:pt idx="3962">
                        <c:v>2419.3200000000002</c:v>
                      </c:pt>
                      <c:pt idx="3963">
                        <c:v>2419.9299999999998</c:v>
                      </c:pt>
                      <c:pt idx="3964">
                        <c:v>2420.54</c:v>
                      </c:pt>
                      <c:pt idx="3965">
                        <c:v>2421.15</c:v>
                      </c:pt>
                      <c:pt idx="3966">
                        <c:v>2421.7600000000002</c:v>
                      </c:pt>
                      <c:pt idx="3967">
                        <c:v>2422.37</c:v>
                      </c:pt>
                      <c:pt idx="3968">
                        <c:v>2422.98</c:v>
                      </c:pt>
                      <c:pt idx="3969">
                        <c:v>2423.59</c:v>
                      </c:pt>
                      <c:pt idx="3970">
                        <c:v>2424.1999999999998</c:v>
                      </c:pt>
                      <c:pt idx="3971">
                        <c:v>2424.81</c:v>
                      </c:pt>
                      <c:pt idx="3972">
                        <c:v>2425.42</c:v>
                      </c:pt>
                      <c:pt idx="3973">
                        <c:v>2426.0300000000002</c:v>
                      </c:pt>
                      <c:pt idx="3974">
                        <c:v>2426.64</c:v>
                      </c:pt>
                      <c:pt idx="3975">
                        <c:v>2427.25</c:v>
                      </c:pt>
                      <c:pt idx="3976">
                        <c:v>2427.86</c:v>
                      </c:pt>
                      <c:pt idx="3977">
                        <c:v>2428.4699999999998</c:v>
                      </c:pt>
                      <c:pt idx="3978">
                        <c:v>2429.08</c:v>
                      </c:pt>
                      <c:pt idx="3979">
                        <c:v>2429.6999999999998</c:v>
                      </c:pt>
                      <c:pt idx="3980">
                        <c:v>2430.31</c:v>
                      </c:pt>
                      <c:pt idx="3981">
                        <c:v>2430.92</c:v>
                      </c:pt>
                      <c:pt idx="3982">
                        <c:v>2431.5300000000002</c:v>
                      </c:pt>
                      <c:pt idx="3983">
                        <c:v>2432.14</c:v>
                      </c:pt>
                      <c:pt idx="3984">
                        <c:v>2432.75</c:v>
                      </c:pt>
                      <c:pt idx="3985">
                        <c:v>2433.36</c:v>
                      </c:pt>
                      <c:pt idx="3986">
                        <c:v>2433.9699999999998</c:v>
                      </c:pt>
                      <c:pt idx="3987">
                        <c:v>2434.58</c:v>
                      </c:pt>
                      <c:pt idx="3988">
                        <c:v>2435.19</c:v>
                      </c:pt>
                      <c:pt idx="3989">
                        <c:v>2435.8000000000002</c:v>
                      </c:pt>
                      <c:pt idx="3990">
                        <c:v>2436.41</c:v>
                      </c:pt>
                      <c:pt idx="3991">
                        <c:v>2437.02</c:v>
                      </c:pt>
                      <c:pt idx="3992">
                        <c:v>2437.63</c:v>
                      </c:pt>
                      <c:pt idx="3993">
                        <c:v>2438.2399999999998</c:v>
                      </c:pt>
                      <c:pt idx="3994">
                        <c:v>2438.85</c:v>
                      </c:pt>
                      <c:pt idx="3995">
                        <c:v>2439.46</c:v>
                      </c:pt>
                      <c:pt idx="3996">
                        <c:v>2440.0700000000002</c:v>
                      </c:pt>
                      <c:pt idx="3997">
                        <c:v>2440.6799999999998</c:v>
                      </c:pt>
                      <c:pt idx="3998">
                        <c:v>2441.29</c:v>
                      </c:pt>
                      <c:pt idx="3999">
                        <c:v>2441.9</c:v>
                      </c:pt>
                      <c:pt idx="4000">
                        <c:v>2442.52</c:v>
                      </c:pt>
                      <c:pt idx="4001">
                        <c:v>2443.13</c:v>
                      </c:pt>
                      <c:pt idx="4002">
                        <c:v>2443.7399999999998</c:v>
                      </c:pt>
                      <c:pt idx="4003">
                        <c:v>2444.35</c:v>
                      </c:pt>
                      <c:pt idx="4004">
                        <c:v>2444.96</c:v>
                      </c:pt>
                      <c:pt idx="4005">
                        <c:v>2445.5700000000002</c:v>
                      </c:pt>
                      <c:pt idx="4006">
                        <c:v>2446.1799999999998</c:v>
                      </c:pt>
                      <c:pt idx="4007">
                        <c:v>2446.79</c:v>
                      </c:pt>
                      <c:pt idx="4008">
                        <c:v>2447.4</c:v>
                      </c:pt>
                      <c:pt idx="4009">
                        <c:v>2448.0100000000002</c:v>
                      </c:pt>
                      <c:pt idx="4010">
                        <c:v>2448.62</c:v>
                      </c:pt>
                      <c:pt idx="4011">
                        <c:v>2449.23</c:v>
                      </c:pt>
                      <c:pt idx="4012">
                        <c:v>2449.84</c:v>
                      </c:pt>
                      <c:pt idx="4013">
                        <c:v>2450.4499999999998</c:v>
                      </c:pt>
                      <c:pt idx="4014">
                        <c:v>2451.06</c:v>
                      </c:pt>
                      <c:pt idx="4015">
                        <c:v>2451.67</c:v>
                      </c:pt>
                      <c:pt idx="4016">
                        <c:v>2452.2800000000002</c:v>
                      </c:pt>
                      <c:pt idx="4017">
                        <c:v>2452.89</c:v>
                      </c:pt>
                      <c:pt idx="4018">
                        <c:v>2453.5</c:v>
                      </c:pt>
                      <c:pt idx="4019">
                        <c:v>2454.11</c:v>
                      </c:pt>
                      <c:pt idx="4020">
                        <c:v>2454.7199999999998</c:v>
                      </c:pt>
                      <c:pt idx="4021">
                        <c:v>2455.34</c:v>
                      </c:pt>
                      <c:pt idx="4022">
                        <c:v>2455.9499999999998</c:v>
                      </c:pt>
                      <c:pt idx="4023">
                        <c:v>2456.56</c:v>
                      </c:pt>
                      <c:pt idx="4024">
                        <c:v>2457.17</c:v>
                      </c:pt>
                      <c:pt idx="4025">
                        <c:v>2457.7800000000002</c:v>
                      </c:pt>
                      <c:pt idx="4026">
                        <c:v>2458.39</c:v>
                      </c:pt>
                      <c:pt idx="4027">
                        <c:v>2459</c:v>
                      </c:pt>
                      <c:pt idx="4028">
                        <c:v>2459.61</c:v>
                      </c:pt>
                      <c:pt idx="4029">
                        <c:v>2460.2199999999998</c:v>
                      </c:pt>
                      <c:pt idx="4030">
                        <c:v>2460.83</c:v>
                      </c:pt>
                      <c:pt idx="4031">
                        <c:v>2461.44</c:v>
                      </c:pt>
                      <c:pt idx="4032">
                        <c:v>2462.0500000000002</c:v>
                      </c:pt>
                      <c:pt idx="4033">
                        <c:v>2462.66</c:v>
                      </c:pt>
                      <c:pt idx="4034">
                        <c:v>2463.27</c:v>
                      </c:pt>
                      <c:pt idx="4035">
                        <c:v>2463.88</c:v>
                      </c:pt>
                      <c:pt idx="4036">
                        <c:v>2464.4899999999998</c:v>
                      </c:pt>
                      <c:pt idx="4037">
                        <c:v>2465.1</c:v>
                      </c:pt>
                      <c:pt idx="4038">
                        <c:v>2465.71</c:v>
                      </c:pt>
                      <c:pt idx="4039">
                        <c:v>2466.3200000000002</c:v>
                      </c:pt>
                      <c:pt idx="4040">
                        <c:v>2466.9299999999998</c:v>
                      </c:pt>
                      <c:pt idx="4041">
                        <c:v>2467.54</c:v>
                      </c:pt>
                      <c:pt idx="4042">
                        <c:v>2468.16</c:v>
                      </c:pt>
                      <c:pt idx="4043">
                        <c:v>2468.77</c:v>
                      </c:pt>
                      <c:pt idx="4044">
                        <c:v>2469.38</c:v>
                      </c:pt>
                      <c:pt idx="4045">
                        <c:v>2469.9899999999998</c:v>
                      </c:pt>
                      <c:pt idx="4046">
                        <c:v>2470.6</c:v>
                      </c:pt>
                      <c:pt idx="4047">
                        <c:v>2471.21</c:v>
                      </c:pt>
                      <c:pt idx="4048">
                        <c:v>2471.8200000000002</c:v>
                      </c:pt>
                      <c:pt idx="4049">
                        <c:v>2472.4299999999998</c:v>
                      </c:pt>
                      <c:pt idx="4050">
                        <c:v>2473.04</c:v>
                      </c:pt>
                      <c:pt idx="4051">
                        <c:v>2473.65</c:v>
                      </c:pt>
                      <c:pt idx="4052">
                        <c:v>2474.2600000000002</c:v>
                      </c:pt>
                      <c:pt idx="4053">
                        <c:v>2474.87</c:v>
                      </c:pt>
                      <c:pt idx="4054">
                        <c:v>2475.48</c:v>
                      </c:pt>
                      <c:pt idx="4055">
                        <c:v>2476.09</c:v>
                      </c:pt>
                      <c:pt idx="4056">
                        <c:v>2476.6999999999998</c:v>
                      </c:pt>
                      <c:pt idx="4057">
                        <c:v>2477.31</c:v>
                      </c:pt>
                      <c:pt idx="4058">
                        <c:v>2477.92</c:v>
                      </c:pt>
                      <c:pt idx="4059">
                        <c:v>2478.5300000000002</c:v>
                      </c:pt>
                      <c:pt idx="4060">
                        <c:v>2479.14</c:v>
                      </c:pt>
                      <c:pt idx="4061">
                        <c:v>2479.75</c:v>
                      </c:pt>
                      <c:pt idx="4062">
                        <c:v>2480.36</c:v>
                      </c:pt>
                      <c:pt idx="4063">
                        <c:v>2480.98</c:v>
                      </c:pt>
                      <c:pt idx="4064">
                        <c:v>2481.59</c:v>
                      </c:pt>
                      <c:pt idx="4065">
                        <c:v>2482.1999999999998</c:v>
                      </c:pt>
                      <c:pt idx="4066">
                        <c:v>2482.81</c:v>
                      </c:pt>
                      <c:pt idx="4067">
                        <c:v>2483.42</c:v>
                      </c:pt>
                      <c:pt idx="4068">
                        <c:v>2484.0300000000002</c:v>
                      </c:pt>
                      <c:pt idx="4069">
                        <c:v>2484.64</c:v>
                      </c:pt>
                      <c:pt idx="4070">
                        <c:v>2485.25</c:v>
                      </c:pt>
                      <c:pt idx="4071">
                        <c:v>2485.86</c:v>
                      </c:pt>
                      <c:pt idx="4072">
                        <c:v>2486.4699999999998</c:v>
                      </c:pt>
                      <c:pt idx="4073">
                        <c:v>2487.08</c:v>
                      </c:pt>
                      <c:pt idx="4074">
                        <c:v>2487.69</c:v>
                      </c:pt>
                      <c:pt idx="4075">
                        <c:v>2488.3000000000002</c:v>
                      </c:pt>
                      <c:pt idx="4076">
                        <c:v>2488.91</c:v>
                      </c:pt>
                      <c:pt idx="4077">
                        <c:v>2489.52</c:v>
                      </c:pt>
                      <c:pt idx="4078">
                        <c:v>2490.13</c:v>
                      </c:pt>
                      <c:pt idx="4079">
                        <c:v>2490.7399999999998</c:v>
                      </c:pt>
                      <c:pt idx="4080">
                        <c:v>2491.35</c:v>
                      </c:pt>
                      <c:pt idx="4081">
                        <c:v>2491.96</c:v>
                      </c:pt>
                      <c:pt idx="4082">
                        <c:v>2492.5700000000002</c:v>
                      </c:pt>
                      <c:pt idx="4083">
                        <c:v>2493.1799999999998</c:v>
                      </c:pt>
                      <c:pt idx="4084">
                        <c:v>2493.8000000000002</c:v>
                      </c:pt>
                      <c:pt idx="4085">
                        <c:v>2494.41</c:v>
                      </c:pt>
                      <c:pt idx="4086">
                        <c:v>2495.02</c:v>
                      </c:pt>
                      <c:pt idx="4087">
                        <c:v>2495.63</c:v>
                      </c:pt>
                      <c:pt idx="4088">
                        <c:v>2496.2399999999998</c:v>
                      </c:pt>
                      <c:pt idx="4089">
                        <c:v>2496.85</c:v>
                      </c:pt>
                      <c:pt idx="4090">
                        <c:v>2497.46</c:v>
                      </c:pt>
                      <c:pt idx="4091">
                        <c:v>2498.0700000000002</c:v>
                      </c:pt>
                      <c:pt idx="4092">
                        <c:v>2498.6799999999998</c:v>
                      </c:pt>
                      <c:pt idx="4093">
                        <c:v>2499.29</c:v>
                      </c:pt>
                      <c:pt idx="4094">
                        <c:v>2499.9</c:v>
                      </c:pt>
                      <c:pt idx="4095">
                        <c:v>2500.5100000000002</c:v>
                      </c:pt>
                    </c:numCache>
                  </c:numRef>
                </c:xVal>
                <c:yVal>
                  <c:numRef>
                    <c:extLst xmlns:c15="http://schemas.microsoft.com/office/drawing/2012/chart">
                      <c:ext xmlns:c15="http://schemas.microsoft.com/office/drawing/2012/chart" uri="{02D57815-91ED-43cb-92C2-25804820EDAC}">
                        <c15:formulaRef>
                          <c15:sqref>'TOAFluxvsFreq (2)'!$D$3:$D$4098</c15:sqref>
                        </c15:formulaRef>
                      </c:ext>
                    </c:extLst>
                    <c:numCache>
                      <c:formatCode>General</c:formatCode>
                      <c:ptCount val="4096"/>
                      <c:pt idx="0">
                        <c:v>4.4590400000000002E-2</c:v>
                      </c:pt>
                      <c:pt idx="1">
                        <c:v>5.95621E-2</c:v>
                      </c:pt>
                      <c:pt idx="2">
                        <c:v>7.7988699999999994E-2</c:v>
                      </c:pt>
                      <c:pt idx="3">
                        <c:v>0.10023</c:v>
                      </c:pt>
                      <c:pt idx="4">
                        <c:v>0.12659599999999999</c:v>
                      </c:pt>
                      <c:pt idx="5">
                        <c:v>0.157333</c:v>
                      </c:pt>
                      <c:pt idx="6">
                        <c:v>0.19261500000000001</c:v>
                      </c:pt>
                      <c:pt idx="7">
                        <c:v>0.23253099999999999</c:v>
                      </c:pt>
                      <c:pt idx="8">
                        <c:v>0.27708100000000002</c:v>
                      </c:pt>
                      <c:pt idx="9">
                        <c:v>0.32617499999999999</c:v>
                      </c:pt>
                      <c:pt idx="10">
                        <c:v>0.37964399999999998</c:v>
                      </c:pt>
                      <c:pt idx="11">
                        <c:v>0.43725199999999997</c:v>
                      </c:pt>
                      <c:pt idx="12">
                        <c:v>0.49872300000000003</c:v>
                      </c:pt>
                      <c:pt idx="13">
                        <c:v>0.56376700000000002</c:v>
                      </c:pt>
                      <c:pt idx="14">
                        <c:v>0.63210999999999995</c:v>
                      </c:pt>
                      <c:pt idx="15">
                        <c:v>0.703515</c:v>
                      </c:pt>
                      <c:pt idx="16">
                        <c:v>0.77779900000000002</c:v>
                      </c:pt>
                      <c:pt idx="17">
                        <c:v>0.85484000000000004</c:v>
                      </c:pt>
                      <c:pt idx="18">
                        <c:v>0.93457500000000004</c:v>
                      </c:pt>
                      <c:pt idx="19">
                        <c:v>1.0169999999999999</c:v>
                      </c:pt>
                      <c:pt idx="20">
                        <c:v>1.1021799999999999</c:v>
                      </c:pt>
                      <c:pt idx="21">
                        <c:v>1.1902600000000001</c:v>
                      </c:pt>
                      <c:pt idx="22">
                        <c:v>1.2814700000000001</c:v>
                      </c:pt>
                      <c:pt idx="23">
                        <c:v>1.3761699999999999</c:v>
                      </c:pt>
                      <c:pt idx="24">
                        <c:v>1.4748300000000001</c:v>
                      </c:pt>
                      <c:pt idx="25">
                        <c:v>1.5780400000000001</c:v>
                      </c:pt>
                      <c:pt idx="26">
                        <c:v>1.6864399999999999</c:v>
                      </c:pt>
                      <c:pt idx="27">
                        <c:v>1.8006500000000001</c:v>
                      </c:pt>
                      <c:pt idx="28">
                        <c:v>1.9211499999999999</c:v>
                      </c:pt>
                      <c:pt idx="29">
                        <c:v>2.0481699999999998</c:v>
                      </c:pt>
                      <c:pt idx="30">
                        <c:v>2.1816399999999998</c:v>
                      </c:pt>
                      <c:pt idx="31">
                        <c:v>2.3211499999999998</c:v>
                      </c:pt>
                      <c:pt idx="32">
                        <c:v>2.4660600000000001</c:v>
                      </c:pt>
                      <c:pt idx="33">
                        <c:v>2.6156100000000002</c:v>
                      </c:pt>
                      <c:pt idx="34">
                        <c:v>2.7691499999999998</c:v>
                      </c:pt>
                      <c:pt idx="35">
                        <c:v>2.9262600000000001</c:v>
                      </c:pt>
                      <c:pt idx="36">
                        <c:v>3.0868899999999999</c:v>
                      </c:pt>
                      <c:pt idx="37">
                        <c:v>3.2513200000000002</c:v>
                      </c:pt>
                      <c:pt idx="38">
                        <c:v>3.4200200000000001</c:v>
                      </c:pt>
                      <c:pt idx="39">
                        <c:v>3.59341</c:v>
                      </c:pt>
                      <c:pt idx="40">
                        <c:v>3.7715399999999999</c:v>
                      </c:pt>
                      <c:pt idx="41">
                        <c:v>3.95391</c:v>
                      </c:pt>
                      <c:pt idx="42">
                        <c:v>4.1393800000000001</c:v>
                      </c:pt>
                      <c:pt idx="43">
                        <c:v>4.3262200000000002</c:v>
                      </c:pt>
                      <c:pt idx="44">
                        <c:v>4.5123499999999996</c:v>
                      </c:pt>
                      <c:pt idx="45">
                        <c:v>4.6957800000000001</c:v>
                      </c:pt>
                      <c:pt idx="46">
                        <c:v>4.8748800000000001</c:v>
                      </c:pt>
                      <c:pt idx="47">
                        <c:v>5.0487799999999998</c:v>
                      </c:pt>
                      <c:pt idx="48">
                        <c:v>5.2174300000000002</c:v>
                      </c:pt>
                      <c:pt idx="49">
                        <c:v>5.3816199999999998</c:v>
                      </c:pt>
                      <c:pt idx="50">
                        <c:v>5.5427499999999998</c:v>
                      </c:pt>
                      <c:pt idx="51">
                        <c:v>5.7025199999999998</c:v>
                      </c:pt>
                      <c:pt idx="52">
                        <c:v>5.8627000000000002</c:v>
                      </c:pt>
                      <c:pt idx="53">
                        <c:v>6.0248499999999998</c:v>
                      </c:pt>
                      <c:pt idx="54">
                        <c:v>6.1902299999999997</c:v>
                      </c:pt>
                      <c:pt idx="55">
                        <c:v>6.3598699999999999</c:v>
                      </c:pt>
                      <c:pt idx="56">
                        <c:v>6.5346900000000003</c:v>
                      </c:pt>
                      <c:pt idx="57">
                        <c:v>6.7156099999999999</c:v>
                      </c:pt>
                      <c:pt idx="58">
                        <c:v>6.9036999999999997</c:v>
                      </c:pt>
                      <c:pt idx="59">
                        <c:v>7.1002400000000003</c:v>
                      </c:pt>
                      <c:pt idx="60">
                        <c:v>7.3065899999999999</c:v>
                      </c:pt>
                      <c:pt idx="61">
                        <c:v>7.52407</c:v>
                      </c:pt>
                      <c:pt idx="62">
                        <c:v>7.75373</c:v>
                      </c:pt>
                      <c:pt idx="63">
                        <c:v>7.9961500000000001</c:v>
                      </c:pt>
                      <c:pt idx="64">
                        <c:v>8.2512299999999996</c:v>
                      </c:pt>
                      <c:pt idx="65">
                        <c:v>8.5181699999999996</c:v>
                      </c:pt>
                      <c:pt idx="66">
                        <c:v>8.7954500000000007</c:v>
                      </c:pt>
                      <c:pt idx="67">
                        <c:v>9.0810499999999994</c:v>
                      </c:pt>
                      <c:pt idx="68">
                        <c:v>9.3727599999999995</c:v>
                      </c:pt>
                      <c:pt idx="69">
                        <c:v>9.6685599999999994</c:v>
                      </c:pt>
                      <c:pt idx="70">
                        <c:v>9.9669799999999995</c:v>
                      </c:pt>
                      <c:pt idx="71">
                        <c:v>10.267300000000001</c:v>
                      </c:pt>
                      <c:pt idx="72">
                        <c:v>10.569599999999999</c:v>
                      </c:pt>
                      <c:pt idx="73">
                        <c:v>10.874599999999999</c:v>
                      </c:pt>
                      <c:pt idx="74">
                        <c:v>11.1828</c:v>
                      </c:pt>
                      <c:pt idx="75">
                        <c:v>11.494199999999999</c:v>
                      </c:pt>
                      <c:pt idx="76">
                        <c:v>11.807499999999999</c:v>
                      </c:pt>
                      <c:pt idx="77">
                        <c:v>12.1198</c:v>
                      </c:pt>
                      <c:pt idx="78">
                        <c:v>12.426600000000001</c:v>
                      </c:pt>
                      <c:pt idx="79">
                        <c:v>12.722300000000001</c:v>
                      </c:pt>
                      <c:pt idx="80">
                        <c:v>13.001200000000001</c:v>
                      </c:pt>
                      <c:pt idx="81">
                        <c:v>13.258599999999999</c:v>
                      </c:pt>
                      <c:pt idx="82">
                        <c:v>13.491899999999999</c:v>
                      </c:pt>
                      <c:pt idx="83">
                        <c:v>13.7014</c:v>
                      </c:pt>
                      <c:pt idx="84">
                        <c:v>13.8903</c:v>
                      </c:pt>
                      <c:pt idx="85">
                        <c:v>14.0647</c:v>
                      </c:pt>
                      <c:pt idx="86">
                        <c:v>14.2324</c:v>
                      </c:pt>
                      <c:pt idx="87">
                        <c:v>14.401999999999999</c:v>
                      </c:pt>
                      <c:pt idx="88">
                        <c:v>14.581899999999999</c:v>
                      </c:pt>
                      <c:pt idx="89">
                        <c:v>14.779</c:v>
                      </c:pt>
                      <c:pt idx="90">
                        <c:v>14.9983</c:v>
                      </c:pt>
                      <c:pt idx="91">
                        <c:v>15.2425</c:v>
                      </c:pt>
                      <c:pt idx="92">
                        <c:v>15.511699999999999</c:v>
                      </c:pt>
                      <c:pt idx="93">
                        <c:v>15.804500000000001</c:v>
                      </c:pt>
                      <c:pt idx="94">
                        <c:v>16.117699999999999</c:v>
                      </c:pt>
                      <c:pt idx="95">
                        <c:v>16.447700000000001</c:v>
                      </c:pt>
                      <c:pt idx="96">
                        <c:v>16.790500000000002</c:v>
                      </c:pt>
                      <c:pt idx="97">
                        <c:v>17.142700000000001</c:v>
                      </c:pt>
                      <c:pt idx="98">
                        <c:v>17.501899999999999</c:v>
                      </c:pt>
                      <c:pt idx="99">
                        <c:v>17.866199999999999</c:v>
                      </c:pt>
                      <c:pt idx="100">
                        <c:v>18.2348</c:v>
                      </c:pt>
                      <c:pt idx="101">
                        <c:v>18.6067</c:v>
                      </c:pt>
                      <c:pt idx="102">
                        <c:v>18.981100000000001</c:v>
                      </c:pt>
                      <c:pt idx="103">
                        <c:v>19.356200000000001</c:v>
                      </c:pt>
                      <c:pt idx="104">
                        <c:v>19.729600000000001</c:v>
                      </c:pt>
                      <c:pt idx="105">
                        <c:v>20.098400000000002</c:v>
                      </c:pt>
                      <c:pt idx="106">
                        <c:v>20.459299999999999</c:v>
                      </c:pt>
                      <c:pt idx="107">
                        <c:v>20.809799999999999</c:v>
                      </c:pt>
                      <c:pt idx="108">
                        <c:v>21.148299999999999</c:v>
                      </c:pt>
                      <c:pt idx="109">
                        <c:v>21.474399999999999</c:v>
                      </c:pt>
                      <c:pt idx="110">
                        <c:v>21.789200000000001</c:v>
                      </c:pt>
                      <c:pt idx="111">
                        <c:v>22.094799999999999</c:v>
                      </c:pt>
                      <c:pt idx="112">
                        <c:v>22.393999999999998</c:v>
                      </c:pt>
                      <c:pt idx="113">
                        <c:v>22.689699999999998</c:v>
                      </c:pt>
                      <c:pt idx="114">
                        <c:v>22.984300000000001</c:v>
                      </c:pt>
                      <c:pt idx="115">
                        <c:v>23.280100000000001</c:v>
                      </c:pt>
                      <c:pt idx="116">
                        <c:v>23.578700000000001</c:v>
                      </c:pt>
                      <c:pt idx="117">
                        <c:v>23.8811</c:v>
                      </c:pt>
                      <c:pt idx="118">
                        <c:v>24.188199999999998</c:v>
                      </c:pt>
                      <c:pt idx="119">
                        <c:v>24.500399999999999</c:v>
                      </c:pt>
                      <c:pt idx="120">
                        <c:v>24.818200000000001</c:v>
                      </c:pt>
                      <c:pt idx="121">
                        <c:v>25.141500000000001</c:v>
                      </c:pt>
                      <c:pt idx="122">
                        <c:v>25.470500000000001</c:v>
                      </c:pt>
                      <c:pt idx="123">
                        <c:v>25.805499999999999</c:v>
                      </c:pt>
                      <c:pt idx="124">
                        <c:v>26.147400000000001</c:v>
                      </c:pt>
                      <c:pt idx="125">
                        <c:v>26.497699999999998</c:v>
                      </c:pt>
                      <c:pt idx="126">
                        <c:v>26.859100000000002</c:v>
                      </c:pt>
                      <c:pt idx="127">
                        <c:v>27.2347</c:v>
                      </c:pt>
                      <c:pt idx="128">
                        <c:v>27.628299999999999</c:v>
                      </c:pt>
                      <c:pt idx="129">
                        <c:v>28.042899999999999</c:v>
                      </c:pt>
                      <c:pt idx="130">
                        <c:v>28.479800000000001</c:v>
                      </c:pt>
                      <c:pt idx="131">
                        <c:v>28.937899999999999</c:v>
                      </c:pt>
                      <c:pt idx="132">
                        <c:v>29.412700000000001</c:v>
                      </c:pt>
                      <c:pt idx="133">
                        <c:v>29.8964</c:v>
                      </c:pt>
                      <c:pt idx="134">
                        <c:v>30.378599999999999</c:v>
                      </c:pt>
                      <c:pt idx="135">
                        <c:v>30.8475</c:v>
                      </c:pt>
                      <c:pt idx="136">
                        <c:v>31.291599999999999</c:v>
                      </c:pt>
                      <c:pt idx="137">
                        <c:v>31.702100000000002</c:v>
                      </c:pt>
                      <c:pt idx="138">
                        <c:v>32.073799999999999</c:v>
                      </c:pt>
                      <c:pt idx="139">
                        <c:v>32.406799999999997</c:v>
                      </c:pt>
                      <c:pt idx="140">
                        <c:v>32.7059</c:v>
                      </c:pt>
                      <c:pt idx="141">
                        <c:v>32.980200000000004</c:v>
                      </c:pt>
                      <c:pt idx="142">
                        <c:v>33.241100000000003</c:v>
                      </c:pt>
                      <c:pt idx="143">
                        <c:v>33.500700000000002</c:v>
                      </c:pt>
                      <c:pt idx="144">
                        <c:v>33.770200000000003</c:v>
                      </c:pt>
                      <c:pt idx="145">
                        <c:v>34.058300000000003</c:v>
                      </c:pt>
                      <c:pt idx="146">
                        <c:v>34.370699999999999</c:v>
                      </c:pt>
                      <c:pt idx="147">
                        <c:v>34.709800000000001</c:v>
                      </c:pt>
                      <c:pt idx="148">
                        <c:v>35.075099999999999</c:v>
                      </c:pt>
                      <c:pt idx="149">
                        <c:v>35.463700000000003</c:v>
                      </c:pt>
                      <c:pt idx="150">
                        <c:v>35.870800000000003</c:v>
                      </c:pt>
                      <c:pt idx="151">
                        <c:v>36.290300000000002</c:v>
                      </c:pt>
                      <c:pt idx="152">
                        <c:v>36.715499999999999</c:v>
                      </c:pt>
                      <c:pt idx="153">
                        <c:v>37.139699999999998</c:v>
                      </c:pt>
                      <c:pt idx="154">
                        <c:v>37.557000000000002</c:v>
                      </c:pt>
                      <c:pt idx="155">
                        <c:v>37.962800000000001</c:v>
                      </c:pt>
                      <c:pt idx="156">
                        <c:v>38.354700000000001</c:v>
                      </c:pt>
                      <c:pt idx="157">
                        <c:v>38.732799999999997</c:v>
                      </c:pt>
                      <c:pt idx="158">
                        <c:v>39.099800000000002</c:v>
                      </c:pt>
                      <c:pt idx="159">
                        <c:v>39.4602</c:v>
                      </c:pt>
                      <c:pt idx="160">
                        <c:v>39.82</c:v>
                      </c:pt>
                      <c:pt idx="161">
                        <c:v>40.185400000000001</c:v>
                      </c:pt>
                      <c:pt idx="162">
                        <c:v>40.561999999999998</c:v>
                      </c:pt>
                      <c:pt idx="163">
                        <c:v>40.953600000000002</c:v>
                      </c:pt>
                      <c:pt idx="164">
                        <c:v>41.362400000000001</c:v>
                      </c:pt>
                      <c:pt idx="165">
                        <c:v>41.788800000000002</c:v>
                      </c:pt>
                      <c:pt idx="166">
                        <c:v>42.231999999999999</c:v>
                      </c:pt>
                      <c:pt idx="167">
                        <c:v>42.691099999999999</c:v>
                      </c:pt>
                      <c:pt idx="168">
                        <c:v>43.165700000000001</c:v>
                      </c:pt>
                      <c:pt idx="169">
                        <c:v>43.656599999999997</c:v>
                      </c:pt>
                      <c:pt idx="170">
                        <c:v>44.165199999999999</c:v>
                      </c:pt>
                      <c:pt idx="171">
                        <c:v>44.694000000000003</c:v>
                      </c:pt>
                      <c:pt idx="172">
                        <c:v>45.245600000000003</c:v>
                      </c:pt>
                      <c:pt idx="173">
                        <c:v>45.822099999999999</c:v>
                      </c:pt>
                      <c:pt idx="174">
                        <c:v>46.4255</c:v>
                      </c:pt>
                      <c:pt idx="175">
                        <c:v>47.057200000000002</c:v>
                      </c:pt>
                      <c:pt idx="176">
                        <c:v>47.718600000000002</c:v>
                      </c:pt>
                      <c:pt idx="177">
                        <c:v>48.411000000000001</c:v>
                      </c:pt>
                      <c:pt idx="178">
                        <c:v>49.134900000000002</c:v>
                      </c:pt>
                      <c:pt idx="179">
                        <c:v>49.889099999999999</c:v>
                      </c:pt>
                      <c:pt idx="180">
                        <c:v>50.668399999999998</c:v>
                      </c:pt>
                      <c:pt idx="181">
                        <c:v>51.462299999999999</c:v>
                      </c:pt>
                      <c:pt idx="182">
                        <c:v>52.253799999999998</c:v>
                      </c:pt>
                      <c:pt idx="183">
                        <c:v>53.019500000000001</c:v>
                      </c:pt>
                      <c:pt idx="184">
                        <c:v>53.7316</c:v>
                      </c:pt>
                      <c:pt idx="185">
                        <c:v>54.361699999999999</c:v>
                      </c:pt>
                      <c:pt idx="186">
                        <c:v>54.885300000000001</c:v>
                      </c:pt>
                      <c:pt idx="187">
                        <c:v>55.286299999999997</c:v>
                      </c:pt>
                      <c:pt idx="188">
                        <c:v>55.560299999999998</c:v>
                      </c:pt>
                      <c:pt idx="189">
                        <c:v>55.716099999999997</c:v>
                      </c:pt>
                      <c:pt idx="190">
                        <c:v>55.774900000000002</c:v>
                      </c:pt>
                      <c:pt idx="191">
                        <c:v>55.767200000000003</c:v>
                      </c:pt>
                      <c:pt idx="192">
                        <c:v>55.728700000000003</c:v>
                      </c:pt>
                      <c:pt idx="193">
                        <c:v>55.695700000000002</c:v>
                      </c:pt>
                      <c:pt idx="194">
                        <c:v>55.700400000000002</c:v>
                      </c:pt>
                      <c:pt idx="195">
                        <c:v>55.768300000000004</c:v>
                      </c:pt>
                      <c:pt idx="196">
                        <c:v>55.915900000000001</c:v>
                      </c:pt>
                      <c:pt idx="197">
                        <c:v>56.150399999999998</c:v>
                      </c:pt>
                      <c:pt idx="198">
                        <c:v>56.470599999999997</c:v>
                      </c:pt>
                      <c:pt idx="199">
                        <c:v>56.867800000000003</c:v>
                      </c:pt>
                      <c:pt idx="200">
                        <c:v>57.328800000000001</c:v>
                      </c:pt>
                      <c:pt idx="201">
                        <c:v>57.837600000000002</c:v>
                      </c:pt>
                      <c:pt idx="202">
                        <c:v>58.378</c:v>
                      </c:pt>
                      <c:pt idx="203">
                        <c:v>58.935200000000002</c:v>
                      </c:pt>
                      <c:pt idx="204">
                        <c:v>59.497199999999999</c:v>
                      </c:pt>
                      <c:pt idx="205">
                        <c:v>60.055</c:v>
                      </c:pt>
                      <c:pt idx="206">
                        <c:v>60.6021</c:v>
                      </c:pt>
                      <c:pt idx="207">
                        <c:v>61.134700000000002</c:v>
                      </c:pt>
                      <c:pt idx="208">
                        <c:v>61.6509</c:v>
                      </c:pt>
                      <c:pt idx="209">
                        <c:v>62.150500000000001</c:v>
                      </c:pt>
                      <c:pt idx="210">
                        <c:v>62.635899999999999</c:v>
                      </c:pt>
                      <c:pt idx="211">
                        <c:v>63.111800000000002</c:v>
                      </c:pt>
                      <c:pt idx="212">
                        <c:v>63.586100000000002</c:v>
                      </c:pt>
                      <c:pt idx="213">
                        <c:v>64.068200000000004</c:v>
                      </c:pt>
                      <c:pt idx="214">
                        <c:v>64.568200000000004</c:v>
                      </c:pt>
                      <c:pt idx="215">
                        <c:v>65.093699999999998</c:v>
                      </c:pt>
                      <c:pt idx="216">
                        <c:v>65.647999999999996</c:v>
                      </c:pt>
                      <c:pt idx="217">
                        <c:v>66.227099999999993</c:v>
                      </c:pt>
                      <c:pt idx="218">
                        <c:v>66.820599999999999</c:v>
                      </c:pt>
                      <c:pt idx="219">
                        <c:v>67.412599999999998</c:v>
                      </c:pt>
                      <c:pt idx="220">
                        <c:v>67.986000000000004</c:v>
                      </c:pt>
                      <c:pt idx="221">
                        <c:v>68.5274</c:v>
                      </c:pt>
                      <c:pt idx="222">
                        <c:v>69.0321</c:v>
                      </c:pt>
                      <c:pt idx="223">
                        <c:v>69.507599999999996</c:v>
                      </c:pt>
                      <c:pt idx="224">
                        <c:v>69.974800000000002</c:v>
                      </c:pt>
                      <c:pt idx="225">
                        <c:v>70.465100000000007</c:v>
                      </c:pt>
                      <c:pt idx="226">
                        <c:v>71.015500000000003</c:v>
                      </c:pt>
                      <c:pt idx="227">
                        <c:v>71.660799999999995</c:v>
                      </c:pt>
                      <c:pt idx="228">
                        <c:v>72.425399999999996</c:v>
                      </c:pt>
                      <c:pt idx="229">
                        <c:v>73.316199999999995</c:v>
                      </c:pt>
                      <c:pt idx="230">
                        <c:v>74.317899999999995</c:v>
                      </c:pt>
                      <c:pt idx="231">
                        <c:v>75.393000000000001</c:v>
                      </c:pt>
                      <c:pt idx="232">
                        <c:v>76.484499999999997</c:v>
                      </c:pt>
                      <c:pt idx="233">
                        <c:v>77.523899999999998</c:v>
                      </c:pt>
                      <c:pt idx="234">
                        <c:v>78.4405</c:v>
                      </c:pt>
                      <c:pt idx="235">
                        <c:v>79.172499999999999</c:v>
                      </c:pt>
                      <c:pt idx="236">
                        <c:v>79.676299999999998</c:v>
                      </c:pt>
                      <c:pt idx="237">
                        <c:v>79.933000000000007</c:v>
                      </c:pt>
                      <c:pt idx="238">
                        <c:v>79.950999999999993</c:v>
                      </c:pt>
                      <c:pt idx="239">
                        <c:v>79.764399999999995</c:v>
                      </c:pt>
                      <c:pt idx="240">
                        <c:v>79.426900000000003</c:v>
                      </c:pt>
                      <c:pt idx="241">
                        <c:v>79.004300000000001</c:v>
                      </c:pt>
                      <c:pt idx="242">
                        <c:v>78.565299999999993</c:v>
                      </c:pt>
                      <c:pt idx="243">
                        <c:v>78.172799999999995</c:v>
                      </c:pt>
                      <c:pt idx="244">
                        <c:v>77.878100000000003</c:v>
                      </c:pt>
                      <c:pt idx="245">
                        <c:v>77.7166</c:v>
                      </c:pt>
                      <c:pt idx="246">
                        <c:v>77.706800000000001</c:v>
                      </c:pt>
                      <c:pt idx="247">
                        <c:v>77.851900000000001</c:v>
                      </c:pt>
                      <c:pt idx="248">
                        <c:v>78.142899999999997</c:v>
                      </c:pt>
                      <c:pt idx="249">
                        <c:v>78.562799999999996</c:v>
                      </c:pt>
                      <c:pt idx="250">
                        <c:v>79.091200000000001</c:v>
                      </c:pt>
                      <c:pt idx="251">
                        <c:v>79.709000000000003</c:v>
                      </c:pt>
                      <c:pt idx="252">
                        <c:v>80.401600000000002</c:v>
                      </c:pt>
                      <c:pt idx="253">
                        <c:v>81.161199999999994</c:v>
                      </c:pt>
                      <c:pt idx="254">
                        <c:v>81.986900000000006</c:v>
                      </c:pt>
                      <c:pt idx="255">
                        <c:v>82.883700000000005</c:v>
                      </c:pt>
                      <c:pt idx="256">
                        <c:v>83.859300000000005</c:v>
                      </c:pt>
                      <c:pt idx="257">
                        <c:v>84.919899999999998</c:v>
                      </c:pt>
                      <c:pt idx="258">
                        <c:v>86.066100000000006</c:v>
                      </c:pt>
                      <c:pt idx="259">
                        <c:v>87.288799999999995</c:v>
                      </c:pt>
                      <c:pt idx="260">
                        <c:v>88.566900000000004</c:v>
                      </c:pt>
                      <c:pt idx="261">
                        <c:v>89.866799999999998</c:v>
                      </c:pt>
                      <c:pt idx="262">
                        <c:v>91.143900000000002</c:v>
                      </c:pt>
                      <c:pt idx="263">
                        <c:v>92.346599999999995</c:v>
                      </c:pt>
                      <c:pt idx="264">
                        <c:v>93.421599999999998</c:v>
                      </c:pt>
                      <c:pt idx="265">
                        <c:v>94.321100000000001</c:v>
                      </c:pt>
                      <c:pt idx="266">
                        <c:v>95.008899999999997</c:v>
                      </c:pt>
                      <c:pt idx="267">
                        <c:v>95.465900000000005</c:v>
                      </c:pt>
                      <c:pt idx="268">
                        <c:v>95.6935</c:v>
                      </c:pt>
                      <c:pt idx="269">
                        <c:v>95.712800000000001</c:v>
                      </c:pt>
                      <c:pt idx="270">
                        <c:v>95.561700000000002</c:v>
                      </c:pt>
                      <c:pt idx="271">
                        <c:v>95.289000000000001</c:v>
                      </c:pt>
                      <c:pt idx="272">
                        <c:v>94.946799999999996</c:v>
                      </c:pt>
                      <c:pt idx="273">
                        <c:v>94.584400000000002</c:v>
                      </c:pt>
                      <c:pt idx="274">
                        <c:v>94.242900000000006</c:v>
                      </c:pt>
                      <c:pt idx="275">
                        <c:v>93.952600000000004</c:v>
                      </c:pt>
                      <c:pt idx="276">
                        <c:v>93.733000000000004</c:v>
                      </c:pt>
                      <c:pt idx="277">
                        <c:v>93.593999999999994</c:v>
                      </c:pt>
                      <c:pt idx="278">
                        <c:v>93.538600000000002</c:v>
                      </c:pt>
                      <c:pt idx="279">
                        <c:v>93.565200000000004</c:v>
                      </c:pt>
                      <c:pt idx="280">
                        <c:v>93.669799999999995</c:v>
                      </c:pt>
                      <c:pt idx="281">
                        <c:v>93.8476</c:v>
                      </c:pt>
                      <c:pt idx="282">
                        <c:v>94.094399999999993</c:v>
                      </c:pt>
                      <c:pt idx="283">
                        <c:v>94.4071</c:v>
                      </c:pt>
                      <c:pt idx="284">
                        <c:v>94.784700000000001</c:v>
                      </c:pt>
                      <c:pt idx="285">
                        <c:v>95.228300000000004</c:v>
                      </c:pt>
                      <c:pt idx="286">
                        <c:v>95.740399999999994</c:v>
                      </c:pt>
                      <c:pt idx="287">
                        <c:v>96.324299999999994</c:v>
                      </c:pt>
                      <c:pt idx="288">
                        <c:v>96.982399999999998</c:v>
                      </c:pt>
                      <c:pt idx="289">
                        <c:v>97.715100000000007</c:v>
                      </c:pt>
                      <c:pt idx="290">
                        <c:v>98.519499999999994</c:v>
                      </c:pt>
                      <c:pt idx="291">
                        <c:v>99.389099999999999</c:v>
                      </c:pt>
                      <c:pt idx="292">
                        <c:v>100.31399999999999</c:v>
                      </c:pt>
                      <c:pt idx="293">
                        <c:v>101.283</c:v>
                      </c:pt>
                      <c:pt idx="294">
                        <c:v>102.28</c:v>
                      </c:pt>
                      <c:pt idx="295">
                        <c:v>103.29</c:v>
                      </c:pt>
                      <c:pt idx="296">
                        <c:v>104.294</c:v>
                      </c:pt>
                      <c:pt idx="297">
                        <c:v>105.273</c:v>
                      </c:pt>
                      <c:pt idx="298">
                        <c:v>106.20699999999999</c:v>
                      </c:pt>
                      <c:pt idx="299">
                        <c:v>107.078</c:v>
                      </c:pt>
                      <c:pt idx="300">
                        <c:v>107.875</c:v>
                      </c:pt>
                      <c:pt idx="301">
                        <c:v>108.593</c:v>
                      </c:pt>
                      <c:pt idx="302">
                        <c:v>109.24299999999999</c:v>
                      </c:pt>
                      <c:pt idx="303">
                        <c:v>109.846</c:v>
                      </c:pt>
                      <c:pt idx="304">
                        <c:v>110.43300000000001</c:v>
                      </c:pt>
                      <c:pt idx="305">
                        <c:v>111.03700000000001</c:v>
                      </c:pt>
                      <c:pt idx="306">
                        <c:v>111.684</c:v>
                      </c:pt>
                      <c:pt idx="307">
                        <c:v>112.386</c:v>
                      </c:pt>
                      <c:pt idx="308">
                        <c:v>113.13500000000001</c:v>
                      </c:pt>
                      <c:pt idx="309">
                        <c:v>113.902</c:v>
                      </c:pt>
                      <c:pt idx="310">
                        <c:v>114.643</c:v>
                      </c:pt>
                      <c:pt idx="311">
                        <c:v>115.312</c:v>
                      </c:pt>
                      <c:pt idx="312">
                        <c:v>115.86799999999999</c:v>
                      </c:pt>
                      <c:pt idx="313">
                        <c:v>116.288</c:v>
                      </c:pt>
                      <c:pt idx="314">
                        <c:v>116.574</c:v>
                      </c:pt>
                      <c:pt idx="315">
                        <c:v>116.749</c:v>
                      </c:pt>
                      <c:pt idx="316">
                        <c:v>116.854</c:v>
                      </c:pt>
                      <c:pt idx="317">
                        <c:v>116.935</c:v>
                      </c:pt>
                      <c:pt idx="318">
                        <c:v>117.03100000000001</c:v>
                      </c:pt>
                      <c:pt idx="319">
                        <c:v>117.169</c:v>
                      </c:pt>
                      <c:pt idx="320">
                        <c:v>117.35899999999999</c:v>
                      </c:pt>
                      <c:pt idx="321">
                        <c:v>117.589</c:v>
                      </c:pt>
                      <c:pt idx="322">
                        <c:v>117.83799999999999</c:v>
                      </c:pt>
                      <c:pt idx="323">
                        <c:v>118.081</c:v>
                      </c:pt>
                      <c:pt idx="324">
                        <c:v>118.294</c:v>
                      </c:pt>
                      <c:pt idx="325">
                        <c:v>118.46599999999999</c:v>
                      </c:pt>
                      <c:pt idx="326">
                        <c:v>118.596</c:v>
                      </c:pt>
                      <c:pt idx="327">
                        <c:v>118.696</c:v>
                      </c:pt>
                      <c:pt idx="328">
                        <c:v>118.785</c:v>
                      </c:pt>
                      <c:pt idx="329">
                        <c:v>118.884</c:v>
                      </c:pt>
                      <c:pt idx="330">
                        <c:v>119.008</c:v>
                      </c:pt>
                      <c:pt idx="331">
                        <c:v>119.167</c:v>
                      </c:pt>
                      <c:pt idx="332">
                        <c:v>119.361</c:v>
                      </c:pt>
                      <c:pt idx="333">
                        <c:v>119.581</c:v>
                      </c:pt>
                      <c:pt idx="334">
                        <c:v>119.819</c:v>
                      </c:pt>
                      <c:pt idx="335">
                        <c:v>120.065</c:v>
                      </c:pt>
                      <c:pt idx="336">
                        <c:v>120.31699999999999</c:v>
                      </c:pt>
                      <c:pt idx="337">
                        <c:v>120.58</c:v>
                      </c:pt>
                      <c:pt idx="338">
                        <c:v>120.869</c:v>
                      </c:pt>
                      <c:pt idx="339">
                        <c:v>121.20099999999999</c:v>
                      </c:pt>
                      <c:pt idx="340">
                        <c:v>121.59699999999999</c:v>
                      </c:pt>
                      <c:pt idx="341">
                        <c:v>122.07599999999999</c:v>
                      </c:pt>
                      <c:pt idx="342">
                        <c:v>122.65300000000001</c:v>
                      </c:pt>
                      <c:pt idx="343">
                        <c:v>123.34099999999999</c:v>
                      </c:pt>
                      <c:pt idx="344">
                        <c:v>124.152</c:v>
                      </c:pt>
                      <c:pt idx="345">
                        <c:v>125.1</c:v>
                      </c:pt>
                      <c:pt idx="346">
                        <c:v>126.199</c:v>
                      </c:pt>
                      <c:pt idx="347">
                        <c:v>127.465</c:v>
                      </c:pt>
                      <c:pt idx="348">
                        <c:v>128.904</c:v>
                      </c:pt>
                      <c:pt idx="349">
                        <c:v>130.50700000000001</c:v>
                      </c:pt>
                      <c:pt idx="350">
                        <c:v>132.239</c:v>
                      </c:pt>
                      <c:pt idx="351">
                        <c:v>134.035</c:v>
                      </c:pt>
                      <c:pt idx="352">
                        <c:v>135.798</c:v>
                      </c:pt>
                      <c:pt idx="353">
                        <c:v>137.411</c:v>
                      </c:pt>
                      <c:pt idx="354">
                        <c:v>138.75299999999999</c:v>
                      </c:pt>
                      <c:pt idx="355">
                        <c:v>139.71299999999999</c:v>
                      </c:pt>
                      <c:pt idx="356">
                        <c:v>140.21600000000001</c:v>
                      </c:pt>
                      <c:pt idx="357">
                        <c:v>140.22999999999999</c:v>
                      </c:pt>
                      <c:pt idx="358">
                        <c:v>139.77799999999999</c:v>
                      </c:pt>
                      <c:pt idx="359">
                        <c:v>138.93199999999999</c:v>
                      </c:pt>
                      <c:pt idx="360">
                        <c:v>137.79900000000001</c:v>
                      </c:pt>
                      <c:pt idx="361">
                        <c:v>136.506</c:v>
                      </c:pt>
                      <c:pt idx="362">
                        <c:v>135.179</c:v>
                      </c:pt>
                      <c:pt idx="363">
                        <c:v>133.929</c:v>
                      </c:pt>
                      <c:pt idx="364">
                        <c:v>132.84100000000001</c:v>
                      </c:pt>
                      <c:pt idx="365">
                        <c:v>131.971</c:v>
                      </c:pt>
                      <c:pt idx="366">
                        <c:v>131.35300000000001</c:v>
                      </c:pt>
                      <c:pt idx="367">
                        <c:v>131</c:v>
                      </c:pt>
                      <c:pt idx="368">
                        <c:v>130.91900000000001</c:v>
                      </c:pt>
                      <c:pt idx="369">
                        <c:v>131.11000000000001</c:v>
                      </c:pt>
                      <c:pt idx="370">
                        <c:v>131.57900000000001</c:v>
                      </c:pt>
                      <c:pt idx="371">
                        <c:v>132.33199999999999</c:v>
                      </c:pt>
                      <c:pt idx="372">
                        <c:v>133.381</c:v>
                      </c:pt>
                      <c:pt idx="373">
                        <c:v>134.739</c:v>
                      </c:pt>
                      <c:pt idx="374">
                        <c:v>136.42099999999999</c:v>
                      </c:pt>
                      <c:pt idx="375">
                        <c:v>138.44399999999999</c:v>
                      </c:pt>
                      <c:pt idx="376">
                        <c:v>140.83000000000001</c:v>
                      </c:pt>
                      <c:pt idx="377">
                        <c:v>143.59800000000001</c:v>
                      </c:pt>
                      <c:pt idx="378">
                        <c:v>146.77000000000001</c:v>
                      </c:pt>
                      <c:pt idx="379">
                        <c:v>150.358</c:v>
                      </c:pt>
                      <c:pt idx="380">
                        <c:v>154.363</c:v>
                      </c:pt>
                      <c:pt idx="381">
                        <c:v>158.76</c:v>
                      </c:pt>
                      <c:pt idx="382">
                        <c:v>163.49</c:v>
                      </c:pt>
                      <c:pt idx="383">
                        <c:v>168.453</c:v>
                      </c:pt>
                      <c:pt idx="384">
                        <c:v>173.50299999999999</c:v>
                      </c:pt>
                      <c:pt idx="385">
                        <c:v>178.45099999999999</c:v>
                      </c:pt>
                      <c:pt idx="386">
                        <c:v>183.07</c:v>
                      </c:pt>
                      <c:pt idx="387">
                        <c:v>187.11500000000001</c:v>
                      </c:pt>
                      <c:pt idx="388">
                        <c:v>190.34200000000001</c:v>
                      </c:pt>
                      <c:pt idx="389">
                        <c:v>192.53700000000001</c:v>
                      </c:pt>
                      <c:pt idx="390">
                        <c:v>193.535</c:v>
                      </c:pt>
                      <c:pt idx="391">
                        <c:v>193.24799999999999</c:v>
                      </c:pt>
                      <c:pt idx="392">
                        <c:v>191.67699999999999</c:v>
                      </c:pt>
                      <c:pt idx="393">
                        <c:v>188.917</c:v>
                      </c:pt>
                      <c:pt idx="394">
                        <c:v>185.15100000000001</c:v>
                      </c:pt>
                      <c:pt idx="395">
                        <c:v>180.63300000000001</c:v>
                      </c:pt>
                      <c:pt idx="396">
                        <c:v>175.66399999999999</c:v>
                      </c:pt>
                      <c:pt idx="397">
                        <c:v>170.56100000000001</c:v>
                      </c:pt>
                      <c:pt idx="398">
                        <c:v>165.624</c:v>
                      </c:pt>
                      <c:pt idx="399">
                        <c:v>161.114</c:v>
                      </c:pt>
                      <c:pt idx="400">
                        <c:v>157.23099999999999</c:v>
                      </c:pt>
                      <c:pt idx="401">
                        <c:v>154.10300000000001</c:v>
                      </c:pt>
                      <c:pt idx="402">
                        <c:v>151.78</c:v>
                      </c:pt>
                      <c:pt idx="403">
                        <c:v>150.24600000000001</c:v>
                      </c:pt>
                      <c:pt idx="404">
                        <c:v>149.429</c:v>
                      </c:pt>
                      <c:pt idx="405">
                        <c:v>149.21600000000001</c:v>
                      </c:pt>
                      <c:pt idx="406">
                        <c:v>149.47399999999999</c:v>
                      </c:pt>
                      <c:pt idx="407">
                        <c:v>150.071</c:v>
                      </c:pt>
                      <c:pt idx="408">
                        <c:v>150.89099999999999</c:v>
                      </c:pt>
                      <c:pt idx="409">
                        <c:v>151.852</c:v>
                      </c:pt>
                      <c:pt idx="410">
                        <c:v>152.91499999999999</c:v>
                      </c:pt>
                      <c:pt idx="411">
                        <c:v>154.09</c:v>
                      </c:pt>
                      <c:pt idx="412">
                        <c:v>155.43199999999999</c:v>
                      </c:pt>
                      <c:pt idx="413">
                        <c:v>157.03200000000001</c:v>
                      </c:pt>
                      <c:pt idx="414">
                        <c:v>159.005</c:v>
                      </c:pt>
                      <c:pt idx="415">
                        <c:v>161.46299999999999</c:v>
                      </c:pt>
                      <c:pt idx="416">
                        <c:v>164.49600000000001</c:v>
                      </c:pt>
                      <c:pt idx="417">
                        <c:v>168.148</c:v>
                      </c:pt>
                      <c:pt idx="418">
                        <c:v>172.393</c:v>
                      </c:pt>
                      <c:pt idx="419">
                        <c:v>177.12700000000001</c:v>
                      </c:pt>
                      <c:pt idx="420">
                        <c:v>182.16499999999999</c:v>
                      </c:pt>
                      <c:pt idx="421">
                        <c:v>187.249</c:v>
                      </c:pt>
                      <c:pt idx="422">
                        <c:v>192.07499999999999</c:v>
                      </c:pt>
                      <c:pt idx="423">
                        <c:v>196.327</c:v>
                      </c:pt>
                      <c:pt idx="424">
                        <c:v>199.71700000000001</c:v>
                      </c:pt>
                      <c:pt idx="425">
                        <c:v>202.02600000000001</c:v>
                      </c:pt>
                      <c:pt idx="426">
                        <c:v>203.13900000000001</c:v>
                      </c:pt>
                      <c:pt idx="427">
                        <c:v>203.06399999999999</c:v>
                      </c:pt>
                      <c:pt idx="428">
                        <c:v>201.93199999999999</c:v>
                      </c:pt>
                      <c:pt idx="429">
                        <c:v>199.989</c:v>
                      </c:pt>
                      <c:pt idx="430">
                        <c:v>197.55799999999999</c:v>
                      </c:pt>
                      <c:pt idx="431">
                        <c:v>194.999</c:v>
                      </c:pt>
                      <c:pt idx="432">
                        <c:v>192.667</c:v>
                      </c:pt>
                      <c:pt idx="433">
                        <c:v>190.864</c:v>
                      </c:pt>
                      <c:pt idx="434">
                        <c:v>189.80099999999999</c:v>
                      </c:pt>
                      <c:pt idx="435">
                        <c:v>189.57599999999999</c:v>
                      </c:pt>
                      <c:pt idx="436">
                        <c:v>190.16800000000001</c:v>
                      </c:pt>
                      <c:pt idx="437">
                        <c:v>191.43899999999999</c:v>
                      </c:pt>
                      <c:pt idx="438">
                        <c:v>193.15899999999999</c:v>
                      </c:pt>
                      <c:pt idx="439">
                        <c:v>195.042</c:v>
                      </c:pt>
                      <c:pt idx="440">
                        <c:v>196.78299999999999</c:v>
                      </c:pt>
                      <c:pt idx="441">
                        <c:v>198.09899999999999</c:v>
                      </c:pt>
                      <c:pt idx="442">
                        <c:v>198.761</c:v>
                      </c:pt>
                      <c:pt idx="443">
                        <c:v>198.61799999999999</c:v>
                      </c:pt>
                      <c:pt idx="444">
                        <c:v>197.60499999999999</c:v>
                      </c:pt>
                      <c:pt idx="445">
                        <c:v>195.74199999999999</c:v>
                      </c:pt>
                      <c:pt idx="446">
                        <c:v>193.126</c:v>
                      </c:pt>
                      <c:pt idx="447">
                        <c:v>189.91</c:v>
                      </c:pt>
                      <c:pt idx="448">
                        <c:v>186.285</c:v>
                      </c:pt>
                      <c:pt idx="449">
                        <c:v>182.46199999999999</c:v>
                      </c:pt>
                      <c:pt idx="450">
                        <c:v>178.65299999999999</c:v>
                      </c:pt>
                      <c:pt idx="451">
                        <c:v>175.05600000000001</c:v>
                      </c:pt>
                      <c:pt idx="452">
                        <c:v>171.84</c:v>
                      </c:pt>
                      <c:pt idx="453">
                        <c:v>169.143</c:v>
                      </c:pt>
                      <c:pt idx="454">
                        <c:v>167.06399999999999</c:v>
                      </c:pt>
                      <c:pt idx="455">
                        <c:v>165.66800000000001</c:v>
                      </c:pt>
                      <c:pt idx="456">
                        <c:v>164.98599999999999</c:v>
                      </c:pt>
                      <c:pt idx="457">
                        <c:v>165.018</c:v>
                      </c:pt>
                      <c:pt idx="458">
                        <c:v>165.74</c:v>
                      </c:pt>
                      <c:pt idx="459">
                        <c:v>167.09700000000001</c:v>
                      </c:pt>
                      <c:pt idx="460">
                        <c:v>169.00800000000001</c:v>
                      </c:pt>
                      <c:pt idx="461">
                        <c:v>171.35900000000001</c:v>
                      </c:pt>
                      <c:pt idx="462">
                        <c:v>174.006</c:v>
                      </c:pt>
                      <c:pt idx="463">
                        <c:v>176.78</c:v>
                      </c:pt>
                      <c:pt idx="464">
                        <c:v>179.506</c:v>
                      </c:pt>
                      <c:pt idx="465">
                        <c:v>182.018</c:v>
                      </c:pt>
                      <c:pt idx="466">
                        <c:v>184.18700000000001</c:v>
                      </c:pt>
                      <c:pt idx="467">
                        <c:v>185.947</c:v>
                      </c:pt>
                      <c:pt idx="468">
                        <c:v>187.30799999999999</c:v>
                      </c:pt>
                      <c:pt idx="469">
                        <c:v>188.363</c:v>
                      </c:pt>
                      <c:pt idx="470">
                        <c:v>189.27600000000001</c:v>
                      </c:pt>
                      <c:pt idx="471">
                        <c:v>190.255</c:v>
                      </c:pt>
                      <c:pt idx="472">
                        <c:v>191.511</c:v>
                      </c:pt>
                      <c:pt idx="473">
                        <c:v>193.21899999999999</c:v>
                      </c:pt>
                      <c:pt idx="474">
                        <c:v>195.47900000000001</c:v>
                      </c:pt>
                      <c:pt idx="475">
                        <c:v>198.29</c:v>
                      </c:pt>
                      <c:pt idx="476">
                        <c:v>201.54300000000001</c:v>
                      </c:pt>
                      <c:pt idx="477">
                        <c:v>205.03800000000001</c:v>
                      </c:pt>
                      <c:pt idx="478">
                        <c:v>208.50800000000001</c:v>
                      </c:pt>
                      <c:pt idx="479">
                        <c:v>211.667</c:v>
                      </c:pt>
                      <c:pt idx="480">
                        <c:v>214.24299999999999</c:v>
                      </c:pt>
                      <c:pt idx="481">
                        <c:v>216.023</c:v>
                      </c:pt>
                      <c:pt idx="482">
                        <c:v>216.87</c:v>
                      </c:pt>
                      <c:pt idx="483">
                        <c:v>216.73400000000001</c:v>
                      </c:pt>
                      <c:pt idx="484">
                        <c:v>215.65100000000001</c:v>
                      </c:pt>
                      <c:pt idx="485">
                        <c:v>213.72800000000001</c:v>
                      </c:pt>
                      <c:pt idx="486">
                        <c:v>211.12700000000001</c:v>
                      </c:pt>
                      <c:pt idx="487">
                        <c:v>208.04599999999999</c:v>
                      </c:pt>
                      <c:pt idx="488">
                        <c:v>204.70599999999999</c:v>
                      </c:pt>
                      <c:pt idx="489">
                        <c:v>201.339</c:v>
                      </c:pt>
                      <c:pt idx="490">
                        <c:v>198.17699999999999</c:v>
                      </c:pt>
                      <c:pt idx="491">
                        <c:v>195.446</c:v>
                      </c:pt>
                      <c:pt idx="492">
                        <c:v>193.35300000000001</c:v>
                      </c:pt>
                      <c:pt idx="493">
                        <c:v>192.071</c:v>
                      </c:pt>
                      <c:pt idx="494">
                        <c:v>191.72499999999999</c:v>
                      </c:pt>
                      <c:pt idx="495">
                        <c:v>192.37</c:v>
                      </c:pt>
                      <c:pt idx="496">
                        <c:v>193.98599999999999</c:v>
                      </c:pt>
                      <c:pt idx="497">
                        <c:v>196.47</c:v>
                      </c:pt>
                      <c:pt idx="498">
                        <c:v>199.64599999999999</c:v>
                      </c:pt>
                      <c:pt idx="499">
                        <c:v>203.286</c:v>
                      </c:pt>
                      <c:pt idx="500">
                        <c:v>207.13399999999999</c:v>
                      </c:pt>
                      <c:pt idx="501">
                        <c:v>210.941</c:v>
                      </c:pt>
                      <c:pt idx="502">
                        <c:v>214.48699999999999</c:v>
                      </c:pt>
                      <c:pt idx="503">
                        <c:v>217.601</c:v>
                      </c:pt>
                      <c:pt idx="504">
                        <c:v>220.16900000000001</c:v>
                      </c:pt>
                      <c:pt idx="505">
                        <c:v>222.13499999999999</c:v>
                      </c:pt>
                      <c:pt idx="506">
                        <c:v>223.49299999999999</c:v>
                      </c:pt>
                      <c:pt idx="507">
                        <c:v>224.28399999999999</c:v>
                      </c:pt>
                      <c:pt idx="508">
                        <c:v>224.58799999999999</c:v>
                      </c:pt>
                      <c:pt idx="509">
                        <c:v>224.52699999999999</c:v>
                      </c:pt>
                      <c:pt idx="510">
                        <c:v>224.25800000000001</c:v>
                      </c:pt>
                      <c:pt idx="511">
                        <c:v>223.96700000000001</c:v>
                      </c:pt>
                      <c:pt idx="512">
                        <c:v>223.85</c:v>
                      </c:pt>
                      <c:pt idx="513">
                        <c:v>224.08699999999999</c:v>
                      </c:pt>
                      <c:pt idx="514">
                        <c:v>224.80199999999999</c:v>
                      </c:pt>
                      <c:pt idx="515">
                        <c:v>226.036</c:v>
                      </c:pt>
                      <c:pt idx="516">
                        <c:v>227.71899999999999</c:v>
                      </c:pt>
                      <c:pt idx="517">
                        <c:v>229.66800000000001</c:v>
                      </c:pt>
                      <c:pt idx="518">
                        <c:v>231.607</c:v>
                      </c:pt>
                      <c:pt idx="519">
                        <c:v>233.20699999999999</c:v>
                      </c:pt>
                      <c:pt idx="520">
                        <c:v>234.14400000000001</c:v>
                      </c:pt>
                      <c:pt idx="521">
                        <c:v>234.154</c:v>
                      </c:pt>
                      <c:pt idx="522">
                        <c:v>233.083</c:v>
                      </c:pt>
                      <c:pt idx="523">
                        <c:v>230.91300000000001</c:v>
                      </c:pt>
                      <c:pt idx="524">
                        <c:v>227.76599999999999</c:v>
                      </c:pt>
                      <c:pt idx="525">
                        <c:v>223.88200000000001</c:v>
                      </c:pt>
                      <c:pt idx="526">
                        <c:v>219.58</c:v>
                      </c:pt>
                      <c:pt idx="527">
                        <c:v>215.21100000000001</c:v>
                      </c:pt>
                      <c:pt idx="528">
                        <c:v>211.11500000000001</c:v>
                      </c:pt>
                      <c:pt idx="529">
                        <c:v>207.57900000000001</c:v>
                      </c:pt>
                      <c:pt idx="530">
                        <c:v>204.82599999999999</c:v>
                      </c:pt>
                      <c:pt idx="531">
                        <c:v>202.999</c:v>
                      </c:pt>
                      <c:pt idx="532">
                        <c:v>202.16800000000001</c:v>
                      </c:pt>
                      <c:pt idx="533">
                        <c:v>202.33600000000001</c:v>
                      </c:pt>
                      <c:pt idx="534">
                        <c:v>203.446</c:v>
                      </c:pt>
                      <c:pt idx="535">
                        <c:v>205.38800000000001</c:v>
                      </c:pt>
                      <c:pt idx="536">
                        <c:v>207.99799999999999</c:v>
                      </c:pt>
                      <c:pt idx="537">
                        <c:v>211.06299999999999</c:v>
                      </c:pt>
                      <c:pt idx="538">
                        <c:v>214.33500000000001</c:v>
                      </c:pt>
                      <c:pt idx="539">
                        <c:v>217.547</c:v>
                      </c:pt>
                      <c:pt idx="540">
                        <c:v>220.446</c:v>
                      </c:pt>
                      <c:pt idx="541">
                        <c:v>222.82499999999999</c:v>
                      </c:pt>
                      <c:pt idx="542">
                        <c:v>224.55799999999999</c:v>
                      </c:pt>
                      <c:pt idx="543">
                        <c:v>225.613</c:v>
                      </c:pt>
                      <c:pt idx="544">
                        <c:v>226.06100000000001</c:v>
                      </c:pt>
                      <c:pt idx="545">
                        <c:v>226.05</c:v>
                      </c:pt>
                      <c:pt idx="546">
                        <c:v>225.77099999999999</c:v>
                      </c:pt>
                      <c:pt idx="547">
                        <c:v>225.41200000000001</c:v>
                      </c:pt>
                      <c:pt idx="548">
                        <c:v>225.11699999999999</c:v>
                      </c:pt>
                      <c:pt idx="549">
                        <c:v>224.96199999999999</c:v>
                      </c:pt>
                      <c:pt idx="550">
                        <c:v>224.947</c:v>
                      </c:pt>
                      <c:pt idx="551">
                        <c:v>225.01599999999999</c:v>
                      </c:pt>
                      <c:pt idx="552">
                        <c:v>225.09100000000001</c:v>
                      </c:pt>
                      <c:pt idx="553">
                        <c:v>225.10499999999999</c:v>
                      </c:pt>
                      <c:pt idx="554">
                        <c:v>225.04</c:v>
                      </c:pt>
                      <c:pt idx="555">
                        <c:v>224.93299999999999</c:v>
                      </c:pt>
                      <c:pt idx="556">
                        <c:v>224.87299999999999</c:v>
                      </c:pt>
                      <c:pt idx="557">
                        <c:v>224.97800000000001</c:v>
                      </c:pt>
                      <c:pt idx="558">
                        <c:v>225.35300000000001</c:v>
                      </c:pt>
                      <c:pt idx="559">
                        <c:v>226.06200000000001</c:v>
                      </c:pt>
                      <c:pt idx="560">
                        <c:v>227.09700000000001</c:v>
                      </c:pt>
                      <c:pt idx="561">
                        <c:v>228.37299999999999</c:v>
                      </c:pt>
                      <c:pt idx="562">
                        <c:v>229.72900000000001</c:v>
                      </c:pt>
                      <c:pt idx="563">
                        <c:v>230.95599999999999</c:v>
                      </c:pt>
                      <c:pt idx="564">
                        <c:v>231.82900000000001</c:v>
                      </c:pt>
                      <c:pt idx="565">
                        <c:v>232.148</c:v>
                      </c:pt>
                      <c:pt idx="566">
                        <c:v>231.76300000000001</c:v>
                      </c:pt>
                      <c:pt idx="567">
                        <c:v>230.608</c:v>
                      </c:pt>
                      <c:pt idx="568">
                        <c:v>228.70599999999999</c:v>
                      </c:pt>
                      <c:pt idx="569">
                        <c:v>226.16399999999999</c:v>
                      </c:pt>
                      <c:pt idx="570">
                        <c:v>223.16200000000001</c:v>
                      </c:pt>
                      <c:pt idx="571">
                        <c:v>219.92099999999999</c:v>
                      </c:pt>
                      <c:pt idx="572">
                        <c:v>216.679</c:v>
                      </c:pt>
                      <c:pt idx="573">
                        <c:v>213.655</c:v>
                      </c:pt>
                      <c:pt idx="574">
                        <c:v>211.036</c:v>
                      </c:pt>
                      <c:pt idx="575">
                        <c:v>208.96100000000001</c:v>
                      </c:pt>
                      <c:pt idx="576">
                        <c:v>207.523</c:v>
                      </c:pt>
                      <c:pt idx="577">
                        <c:v>206.77500000000001</c:v>
                      </c:pt>
                      <c:pt idx="578">
                        <c:v>206.74799999999999</c:v>
                      </c:pt>
                      <c:pt idx="579">
                        <c:v>207.46100000000001</c:v>
                      </c:pt>
                      <c:pt idx="580">
                        <c:v>208.93600000000001</c:v>
                      </c:pt>
                      <c:pt idx="581">
                        <c:v>211.2</c:v>
                      </c:pt>
                      <c:pt idx="582">
                        <c:v>214.28299999999999</c:v>
                      </c:pt>
                      <c:pt idx="583">
                        <c:v>218.209</c:v>
                      </c:pt>
                      <c:pt idx="584">
                        <c:v>222.982</c:v>
                      </c:pt>
                      <c:pt idx="585">
                        <c:v>228.56899999999999</c:v>
                      </c:pt>
                      <c:pt idx="586">
                        <c:v>234.898</c:v>
                      </c:pt>
                      <c:pt idx="587">
                        <c:v>241.845</c:v>
                      </c:pt>
                      <c:pt idx="588">
                        <c:v>249.244</c:v>
                      </c:pt>
                      <c:pt idx="589">
                        <c:v>256.887</c:v>
                      </c:pt>
                      <c:pt idx="590">
                        <c:v>264.541</c:v>
                      </c:pt>
                      <c:pt idx="591">
                        <c:v>271.94600000000003</c:v>
                      </c:pt>
                      <c:pt idx="592">
                        <c:v>278.82799999999997</c:v>
                      </c:pt>
                      <c:pt idx="593">
                        <c:v>284.90199999999999</c:v>
                      </c:pt>
                      <c:pt idx="594">
                        <c:v>289.88400000000001</c:v>
                      </c:pt>
                      <c:pt idx="595">
                        <c:v>293.50700000000001</c:v>
                      </c:pt>
                      <c:pt idx="596">
                        <c:v>295.55099999999999</c:v>
                      </c:pt>
                      <c:pt idx="597">
                        <c:v>295.87299999999999</c:v>
                      </c:pt>
                      <c:pt idx="598">
                        <c:v>294.44200000000001</c:v>
                      </c:pt>
                      <c:pt idx="599">
                        <c:v>291.358</c:v>
                      </c:pt>
                      <c:pt idx="600">
                        <c:v>286.86099999999999</c:v>
                      </c:pt>
                      <c:pt idx="601">
                        <c:v>281.30500000000001</c:v>
                      </c:pt>
                      <c:pt idx="602">
                        <c:v>275.11900000000003</c:v>
                      </c:pt>
                      <c:pt idx="603">
                        <c:v>268.745</c:v>
                      </c:pt>
                      <c:pt idx="604">
                        <c:v>262.58199999999999</c:v>
                      </c:pt>
                      <c:pt idx="605">
                        <c:v>256.94</c:v>
                      </c:pt>
                      <c:pt idx="606">
                        <c:v>252.012</c:v>
                      </c:pt>
                      <c:pt idx="607">
                        <c:v>247.88800000000001</c:v>
                      </c:pt>
                      <c:pt idx="608">
                        <c:v>244.578</c:v>
                      </c:pt>
                      <c:pt idx="609">
                        <c:v>242.059</c:v>
                      </c:pt>
                      <c:pt idx="610">
                        <c:v>240.31399999999999</c:v>
                      </c:pt>
                      <c:pt idx="611">
                        <c:v>239.358</c:v>
                      </c:pt>
                      <c:pt idx="612">
                        <c:v>239.24299999999999</c:v>
                      </c:pt>
                      <c:pt idx="613">
                        <c:v>240.03399999999999</c:v>
                      </c:pt>
                      <c:pt idx="614">
                        <c:v>241.77699999999999</c:v>
                      </c:pt>
                      <c:pt idx="615">
                        <c:v>244.45400000000001</c:v>
                      </c:pt>
                      <c:pt idx="616">
                        <c:v>247.958</c:v>
                      </c:pt>
                      <c:pt idx="617">
                        <c:v>252.07300000000001</c:v>
                      </c:pt>
                      <c:pt idx="618">
                        <c:v>256.48899999999998</c:v>
                      </c:pt>
                      <c:pt idx="619">
                        <c:v>260.83600000000001</c:v>
                      </c:pt>
                      <c:pt idx="620">
                        <c:v>264.73500000000001</c:v>
                      </c:pt>
                      <c:pt idx="621">
                        <c:v>267.85700000000003</c:v>
                      </c:pt>
                      <c:pt idx="622">
                        <c:v>269.983</c:v>
                      </c:pt>
                      <c:pt idx="623">
                        <c:v>271.04700000000003</c:v>
                      </c:pt>
                      <c:pt idx="624">
                        <c:v>271.15699999999998</c:v>
                      </c:pt>
                      <c:pt idx="625">
                        <c:v>270.59100000000001</c:v>
                      </c:pt>
                      <c:pt idx="626">
                        <c:v>269.75799999999998</c:v>
                      </c:pt>
                      <c:pt idx="627">
                        <c:v>269.13600000000002</c:v>
                      </c:pt>
                      <c:pt idx="628">
                        <c:v>269.19400000000002</c:v>
                      </c:pt>
                      <c:pt idx="629">
                        <c:v>270.30799999999999</c:v>
                      </c:pt>
                      <c:pt idx="630">
                        <c:v>272.68900000000002</c:v>
                      </c:pt>
                      <c:pt idx="631">
                        <c:v>276.34199999999998</c:v>
                      </c:pt>
                      <c:pt idx="632">
                        <c:v>281.05200000000002</c:v>
                      </c:pt>
                      <c:pt idx="633">
                        <c:v>286.40600000000001</c:v>
                      </c:pt>
                      <c:pt idx="634">
                        <c:v>291.85399999999998</c:v>
                      </c:pt>
                      <c:pt idx="635">
                        <c:v>296.78300000000002</c:v>
                      </c:pt>
                      <c:pt idx="636">
                        <c:v>300.601</c:v>
                      </c:pt>
                      <c:pt idx="637">
                        <c:v>302.81799999999998</c:v>
                      </c:pt>
                      <c:pt idx="638">
                        <c:v>303.10399999999998</c:v>
                      </c:pt>
                      <c:pt idx="639">
                        <c:v>301.32499999999999</c:v>
                      </c:pt>
                      <c:pt idx="640">
                        <c:v>297.55399999999997</c:v>
                      </c:pt>
                      <c:pt idx="641">
                        <c:v>292.04899999999998</c:v>
                      </c:pt>
                      <c:pt idx="642">
                        <c:v>285.21899999999999</c:v>
                      </c:pt>
                      <c:pt idx="643">
                        <c:v>277.57499999999999</c:v>
                      </c:pt>
                      <c:pt idx="644">
                        <c:v>269.67500000000001</c:v>
                      </c:pt>
                      <c:pt idx="645">
                        <c:v>262.07299999999998</c:v>
                      </c:pt>
                      <c:pt idx="646">
                        <c:v>255.28299999999999</c:v>
                      </c:pt>
                      <c:pt idx="647">
                        <c:v>249.74700000000001</c:v>
                      </c:pt>
                      <c:pt idx="648">
                        <c:v>245.81800000000001</c:v>
                      </c:pt>
                      <c:pt idx="649">
                        <c:v>243.755</c:v>
                      </c:pt>
                      <c:pt idx="650">
                        <c:v>243.714</c:v>
                      </c:pt>
                      <c:pt idx="651">
                        <c:v>245.75200000000001</c:v>
                      </c:pt>
                      <c:pt idx="652">
                        <c:v>249.81800000000001</c:v>
                      </c:pt>
                      <c:pt idx="653">
                        <c:v>255.75700000000001</c:v>
                      </c:pt>
                      <c:pt idx="654">
                        <c:v>263.31299999999999</c:v>
                      </c:pt>
                      <c:pt idx="655">
                        <c:v>272.14</c:v>
                      </c:pt>
                      <c:pt idx="656">
                        <c:v>281.83199999999999</c:v>
                      </c:pt>
                      <c:pt idx="657">
                        <c:v>291.95299999999997</c:v>
                      </c:pt>
                      <c:pt idx="658">
                        <c:v>302.08699999999999</c:v>
                      </c:pt>
                      <c:pt idx="659">
                        <c:v>311.87099999999998</c:v>
                      </c:pt>
                      <c:pt idx="660">
                        <c:v>321.03100000000001</c:v>
                      </c:pt>
                      <c:pt idx="661">
                        <c:v>329.39600000000002</c:v>
                      </c:pt>
                      <c:pt idx="662">
                        <c:v>336.892</c:v>
                      </c:pt>
                      <c:pt idx="663">
                        <c:v>343.52</c:v>
                      </c:pt>
                      <c:pt idx="664">
                        <c:v>349.322</c:v>
                      </c:pt>
                      <c:pt idx="665">
                        <c:v>354.35</c:v>
                      </c:pt>
                      <c:pt idx="666">
                        <c:v>358.63400000000001</c:v>
                      </c:pt>
                      <c:pt idx="667">
                        <c:v>362.16399999999999</c:v>
                      </c:pt>
                      <c:pt idx="668">
                        <c:v>364.88600000000002</c:v>
                      </c:pt>
                      <c:pt idx="669">
                        <c:v>366.69900000000001</c:v>
                      </c:pt>
                      <c:pt idx="670">
                        <c:v>367.47300000000001</c:v>
                      </c:pt>
                      <c:pt idx="671">
                        <c:v>367.05799999999999</c:v>
                      </c:pt>
                      <c:pt idx="672">
                        <c:v>365.30700000000002</c:v>
                      </c:pt>
                      <c:pt idx="673">
                        <c:v>362.09199999999998</c:v>
                      </c:pt>
                      <c:pt idx="674">
                        <c:v>357.33100000000002</c:v>
                      </c:pt>
                      <c:pt idx="675">
                        <c:v>351.00599999999997</c:v>
                      </c:pt>
                      <c:pt idx="676">
                        <c:v>343.18799999999999</c:v>
                      </c:pt>
                      <c:pt idx="677">
                        <c:v>334.04500000000002</c:v>
                      </c:pt>
                      <c:pt idx="678">
                        <c:v>323.85399999999998</c:v>
                      </c:pt>
                      <c:pt idx="679">
                        <c:v>312.99200000000002</c:v>
                      </c:pt>
                      <c:pt idx="680">
                        <c:v>301.91199999999998</c:v>
                      </c:pt>
                      <c:pt idx="681">
                        <c:v>291.11599999999999</c:v>
                      </c:pt>
                      <c:pt idx="682">
                        <c:v>281.10700000000003</c:v>
                      </c:pt>
                      <c:pt idx="683">
                        <c:v>272.34199999999998</c:v>
                      </c:pt>
                      <c:pt idx="684">
                        <c:v>265.18900000000002</c:v>
                      </c:pt>
                      <c:pt idx="685">
                        <c:v>259.88900000000001</c:v>
                      </c:pt>
                      <c:pt idx="686">
                        <c:v>256.541</c:v>
                      </c:pt>
                      <c:pt idx="687">
                        <c:v>255.10300000000001</c:v>
                      </c:pt>
                      <c:pt idx="688">
                        <c:v>255.41200000000001</c:v>
                      </c:pt>
                      <c:pt idx="689">
                        <c:v>257.22300000000001</c:v>
                      </c:pt>
                      <c:pt idx="690">
                        <c:v>260.25200000000001</c:v>
                      </c:pt>
                      <c:pt idx="691">
                        <c:v>264.21100000000001</c:v>
                      </c:pt>
                      <c:pt idx="692">
                        <c:v>268.83999999999997</c:v>
                      </c:pt>
                      <c:pt idx="693">
                        <c:v>273.91399999999999</c:v>
                      </c:pt>
                      <c:pt idx="694">
                        <c:v>279.24</c:v>
                      </c:pt>
                      <c:pt idx="695">
                        <c:v>284.64400000000001</c:v>
                      </c:pt>
                      <c:pt idx="696">
                        <c:v>289.95600000000002</c:v>
                      </c:pt>
                      <c:pt idx="697">
                        <c:v>295</c:v>
                      </c:pt>
                      <c:pt idx="698">
                        <c:v>299.60500000000002</c:v>
                      </c:pt>
                      <c:pt idx="699">
                        <c:v>303.61700000000002</c:v>
                      </c:pt>
                      <c:pt idx="700">
                        <c:v>306.92700000000002</c:v>
                      </c:pt>
                      <c:pt idx="701">
                        <c:v>309.49400000000003</c:v>
                      </c:pt>
                      <c:pt idx="702">
                        <c:v>311.351</c:v>
                      </c:pt>
                      <c:pt idx="703">
                        <c:v>312.60199999999998</c:v>
                      </c:pt>
                      <c:pt idx="704">
                        <c:v>313.399</c:v>
                      </c:pt>
                      <c:pt idx="705">
                        <c:v>313.911</c:v>
                      </c:pt>
                      <c:pt idx="706">
                        <c:v>314.29599999999999</c:v>
                      </c:pt>
                      <c:pt idx="707">
                        <c:v>314.67599999999999</c:v>
                      </c:pt>
                      <c:pt idx="708">
                        <c:v>315.12900000000002</c:v>
                      </c:pt>
                      <c:pt idx="709">
                        <c:v>315.68900000000002</c:v>
                      </c:pt>
                      <c:pt idx="710">
                        <c:v>316.35399999999998</c:v>
                      </c:pt>
                      <c:pt idx="711">
                        <c:v>317.084</c:v>
                      </c:pt>
                      <c:pt idx="712">
                        <c:v>317.80700000000002</c:v>
                      </c:pt>
                      <c:pt idx="713">
                        <c:v>318.41000000000003</c:v>
                      </c:pt>
                      <c:pt idx="714">
                        <c:v>318.745</c:v>
                      </c:pt>
                      <c:pt idx="715">
                        <c:v>318.63799999999998</c:v>
                      </c:pt>
                      <c:pt idx="716">
                        <c:v>317.91899999999998</c:v>
                      </c:pt>
                      <c:pt idx="717">
                        <c:v>316.46600000000001</c:v>
                      </c:pt>
                      <c:pt idx="718">
                        <c:v>314.24299999999999</c:v>
                      </c:pt>
                      <c:pt idx="719">
                        <c:v>311.33300000000003</c:v>
                      </c:pt>
                      <c:pt idx="720">
                        <c:v>307.95100000000002</c:v>
                      </c:pt>
                      <c:pt idx="721">
                        <c:v>304.41899999999998</c:v>
                      </c:pt>
                      <c:pt idx="722">
                        <c:v>301.12299999999999</c:v>
                      </c:pt>
                      <c:pt idx="723">
                        <c:v>298.45</c:v>
                      </c:pt>
                      <c:pt idx="724">
                        <c:v>296.72500000000002</c:v>
                      </c:pt>
                      <c:pt idx="725">
                        <c:v>296.161</c:v>
                      </c:pt>
                      <c:pt idx="726">
                        <c:v>296.83699999999999</c:v>
                      </c:pt>
                      <c:pt idx="727">
                        <c:v>298.69099999999997</c:v>
                      </c:pt>
                      <c:pt idx="728">
                        <c:v>301.53500000000003</c:v>
                      </c:pt>
                      <c:pt idx="729">
                        <c:v>305.08999999999997</c:v>
                      </c:pt>
                      <c:pt idx="730">
                        <c:v>309.00900000000001</c:v>
                      </c:pt>
                      <c:pt idx="731">
                        <c:v>312.91899999999998</c:v>
                      </c:pt>
                      <c:pt idx="732">
                        <c:v>316.44900000000001</c:v>
                      </c:pt>
                      <c:pt idx="733">
                        <c:v>319.26799999999997</c:v>
                      </c:pt>
                      <c:pt idx="734">
                        <c:v>321.11200000000002</c:v>
                      </c:pt>
                      <c:pt idx="735">
                        <c:v>321.81700000000001</c:v>
                      </c:pt>
                      <c:pt idx="736">
                        <c:v>321.32900000000001</c:v>
                      </c:pt>
                      <c:pt idx="737">
                        <c:v>319.70600000000002</c:v>
                      </c:pt>
                      <c:pt idx="738">
                        <c:v>317.10300000000001</c:v>
                      </c:pt>
                      <c:pt idx="739">
                        <c:v>313.73500000000001</c:v>
                      </c:pt>
                      <c:pt idx="740">
                        <c:v>309.84500000000003</c:v>
                      </c:pt>
                      <c:pt idx="741">
                        <c:v>305.678</c:v>
                      </c:pt>
                      <c:pt idx="742">
                        <c:v>301.45999999999998</c:v>
                      </c:pt>
                      <c:pt idx="743">
                        <c:v>297.40899999999999</c:v>
                      </c:pt>
                      <c:pt idx="744">
                        <c:v>293.738</c:v>
                      </c:pt>
                      <c:pt idx="745">
                        <c:v>290.67599999999999</c:v>
                      </c:pt>
                      <c:pt idx="746">
                        <c:v>288.46600000000001</c:v>
                      </c:pt>
                      <c:pt idx="747">
                        <c:v>287.35399999999998</c:v>
                      </c:pt>
                      <c:pt idx="748">
                        <c:v>287.55799999999999</c:v>
                      </c:pt>
                      <c:pt idx="749">
                        <c:v>289.23</c:v>
                      </c:pt>
                      <c:pt idx="750">
                        <c:v>292.41899999999998</c:v>
                      </c:pt>
                      <c:pt idx="751">
                        <c:v>297.04500000000002</c:v>
                      </c:pt>
                      <c:pt idx="752">
                        <c:v>302.892</c:v>
                      </c:pt>
                      <c:pt idx="753">
                        <c:v>309.62099999999998</c:v>
                      </c:pt>
                      <c:pt idx="754">
                        <c:v>316.80099999999999</c:v>
                      </c:pt>
                      <c:pt idx="755">
                        <c:v>323.95100000000002</c:v>
                      </c:pt>
                      <c:pt idx="756">
                        <c:v>330.584</c:v>
                      </c:pt>
                      <c:pt idx="757">
                        <c:v>336.25299999999999</c:v>
                      </c:pt>
                      <c:pt idx="758">
                        <c:v>340.59300000000002</c:v>
                      </c:pt>
                      <c:pt idx="759">
                        <c:v>343.351</c:v>
                      </c:pt>
                      <c:pt idx="760">
                        <c:v>344.40699999999998</c:v>
                      </c:pt>
                      <c:pt idx="761">
                        <c:v>343.77600000000001</c:v>
                      </c:pt>
                      <c:pt idx="762">
                        <c:v>341.6</c:v>
                      </c:pt>
                      <c:pt idx="763">
                        <c:v>338.12400000000002</c:v>
                      </c:pt>
                      <c:pt idx="764">
                        <c:v>333.66399999999999</c:v>
                      </c:pt>
                      <c:pt idx="765">
                        <c:v>328.57799999999997</c:v>
                      </c:pt>
                      <c:pt idx="766">
                        <c:v>323.24</c:v>
                      </c:pt>
                      <c:pt idx="767">
                        <c:v>318.02699999999999</c:v>
                      </c:pt>
                      <c:pt idx="768">
                        <c:v>313.30799999999999</c:v>
                      </c:pt>
                      <c:pt idx="769">
                        <c:v>309.44200000000001</c:v>
                      </c:pt>
                      <c:pt idx="770">
                        <c:v>306.762</c:v>
                      </c:pt>
                      <c:pt idx="771">
                        <c:v>305.56</c:v>
                      </c:pt>
                      <c:pt idx="772">
                        <c:v>306.048</c:v>
                      </c:pt>
                      <c:pt idx="773">
                        <c:v>308.327</c:v>
                      </c:pt>
                      <c:pt idx="774">
                        <c:v>312.346</c:v>
                      </c:pt>
                      <c:pt idx="775">
                        <c:v>317.89</c:v>
                      </c:pt>
                      <c:pt idx="776">
                        <c:v>324.57799999999997</c:v>
                      </c:pt>
                      <c:pt idx="777">
                        <c:v>331.89499999999998</c:v>
                      </c:pt>
                      <c:pt idx="778">
                        <c:v>339.24099999999999</c:v>
                      </c:pt>
                      <c:pt idx="779">
                        <c:v>345.99900000000002</c:v>
                      </c:pt>
                      <c:pt idx="780">
                        <c:v>351.60199999999998</c:v>
                      </c:pt>
                      <c:pt idx="781">
                        <c:v>355.59399999999999</c:v>
                      </c:pt>
                      <c:pt idx="782">
                        <c:v>357.68299999999999</c:v>
                      </c:pt>
                      <c:pt idx="783">
                        <c:v>357.76900000000001</c:v>
                      </c:pt>
                      <c:pt idx="784">
                        <c:v>355.95299999999997</c:v>
                      </c:pt>
                      <c:pt idx="785">
                        <c:v>352.52600000000001</c:v>
                      </c:pt>
                      <c:pt idx="786">
                        <c:v>347.93700000000001</c:v>
                      </c:pt>
                      <c:pt idx="787">
                        <c:v>342.74299999999999</c:v>
                      </c:pt>
                      <c:pt idx="788">
                        <c:v>337.55200000000002</c:v>
                      </c:pt>
                      <c:pt idx="789">
                        <c:v>332.94799999999998</c:v>
                      </c:pt>
                      <c:pt idx="790">
                        <c:v>329.42700000000002</c:v>
                      </c:pt>
                      <c:pt idx="791">
                        <c:v>327.33</c:v>
                      </c:pt>
                      <c:pt idx="792">
                        <c:v>326.80599999999998</c:v>
                      </c:pt>
                      <c:pt idx="793">
                        <c:v>327.78800000000001</c:v>
                      </c:pt>
                      <c:pt idx="794">
                        <c:v>330.00799999999998</c:v>
                      </c:pt>
                      <c:pt idx="795">
                        <c:v>333.04399999999998</c:v>
                      </c:pt>
                      <c:pt idx="796">
                        <c:v>336.39299999999997</c:v>
                      </c:pt>
                      <c:pt idx="797">
                        <c:v>339.56200000000001</c:v>
                      </c:pt>
                      <c:pt idx="798">
                        <c:v>342.161</c:v>
                      </c:pt>
                      <c:pt idx="799">
                        <c:v>343.96899999999999</c:v>
                      </c:pt>
                      <c:pt idx="800">
                        <c:v>344.98099999999999</c:v>
                      </c:pt>
                      <c:pt idx="801">
                        <c:v>345.39699999999999</c:v>
                      </c:pt>
                      <c:pt idx="802">
                        <c:v>345.58300000000003</c:v>
                      </c:pt>
                      <c:pt idx="803">
                        <c:v>345.983</c:v>
                      </c:pt>
                      <c:pt idx="804">
                        <c:v>347.02800000000002</c:v>
                      </c:pt>
                      <c:pt idx="805">
                        <c:v>349.03899999999999</c:v>
                      </c:pt>
                      <c:pt idx="806">
                        <c:v>352.154</c:v>
                      </c:pt>
                      <c:pt idx="807">
                        <c:v>356.28800000000001</c:v>
                      </c:pt>
                      <c:pt idx="808">
                        <c:v>361.14400000000001</c:v>
                      </c:pt>
                      <c:pt idx="809">
                        <c:v>366.25</c:v>
                      </c:pt>
                      <c:pt idx="810">
                        <c:v>371.03199999999998</c:v>
                      </c:pt>
                      <c:pt idx="811">
                        <c:v>374.90199999999999</c:v>
                      </c:pt>
                      <c:pt idx="812">
                        <c:v>377.339</c:v>
                      </c:pt>
                      <c:pt idx="813">
                        <c:v>377.96</c:v>
                      </c:pt>
                      <c:pt idx="814">
                        <c:v>376.57</c:v>
                      </c:pt>
                      <c:pt idx="815">
                        <c:v>373.18400000000003</c:v>
                      </c:pt>
                      <c:pt idx="816">
                        <c:v>368.01799999999997</c:v>
                      </c:pt>
                      <c:pt idx="817">
                        <c:v>361.45800000000003</c:v>
                      </c:pt>
                      <c:pt idx="818">
                        <c:v>354.00599999999997</c:v>
                      </c:pt>
                      <c:pt idx="819">
                        <c:v>346.21300000000002</c:v>
                      </c:pt>
                      <c:pt idx="820">
                        <c:v>338.61399999999998</c:v>
                      </c:pt>
                      <c:pt idx="821">
                        <c:v>331.666</c:v>
                      </c:pt>
                      <c:pt idx="822">
                        <c:v>325.71100000000001</c:v>
                      </c:pt>
                      <c:pt idx="823">
                        <c:v>320.96199999999999</c:v>
                      </c:pt>
                      <c:pt idx="824">
                        <c:v>317.512</c:v>
                      </c:pt>
                      <c:pt idx="825">
                        <c:v>315.36700000000002</c:v>
                      </c:pt>
                      <c:pt idx="826">
                        <c:v>314.47300000000001</c:v>
                      </c:pt>
                      <c:pt idx="827">
                        <c:v>314.75299999999999</c:v>
                      </c:pt>
                      <c:pt idx="828">
                        <c:v>316.11700000000002</c:v>
                      </c:pt>
                      <c:pt idx="829">
                        <c:v>318.46499999999997</c:v>
                      </c:pt>
                      <c:pt idx="830">
                        <c:v>321.67399999999998</c:v>
                      </c:pt>
                      <c:pt idx="831">
                        <c:v>325.577</c:v>
                      </c:pt>
                      <c:pt idx="832">
                        <c:v>329.95400000000001</c:v>
                      </c:pt>
                      <c:pt idx="833">
                        <c:v>334.52300000000002</c:v>
                      </c:pt>
                      <c:pt idx="834">
                        <c:v>338.95</c:v>
                      </c:pt>
                      <c:pt idx="835">
                        <c:v>342.87</c:v>
                      </c:pt>
                      <c:pt idx="836">
                        <c:v>345.92</c:v>
                      </c:pt>
                      <c:pt idx="837">
                        <c:v>347.774</c:v>
                      </c:pt>
                      <c:pt idx="838">
                        <c:v>348.18400000000003</c:v>
                      </c:pt>
                      <c:pt idx="839">
                        <c:v>347.02300000000002</c:v>
                      </c:pt>
                      <c:pt idx="840">
                        <c:v>344.31799999999998</c:v>
                      </c:pt>
                      <c:pt idx="841">
                        <c:v>340.26299999999998</c:v>
                      </c:pt>
                      <c:pt idx="842">
                        <c:v>335.22399999999999</c:v>
                      </c:pt>
                      <c:pt idx="843">
                        <c:v>329.70600000000002</c:v>
                      </c:pt>
                      <c:pt idx="844">
                        <c:v>324.30599999999998</c:v>
                      </c:pt>
                      <c:pt idx="845">
                        <c:v>319.637</c:v>
                      </c:pt>
                      <c:pt idx="846">
                        <c:v>316.24700000000001</c:v>
                      </c:pt>
                      <c:pt idx="847">
                        <c:v>314.53500000000003</c:v>
                      </c:pt>
                      <c:pt idx="848">
                        <c:v>314.69299999999998</c:v>
                      </c:pt>
                      <c:pt idx="849">
                        <c:v>316.67099999999999</c:v>
                      </c:pt>
                      <c:pt idx="850">
                        <c:v>320.17899999999997</c:v>
                      </c:pt>
                      <c:pt idx="851">
                        <c:v>324.738</c:v>
                      </c:pt>
                      <c:pt idx="852">
                        <c:v>329.75900000000001</c:v>
                      </c:pt>
                      <c:pt idx="853">
                        <c:v>334.64299999999997</c:v>
                      </c:pt>
                      <c:pt idx="854">
                        <c:v>338.89100000000002</c:v>
                      </c:pt>
                      <c:pt idx="855">
                        <c:v>342.19</c:v>
                      </c:pt>
                      <c:pt idx="856">
                        <c:v>344.46600000000001</c:v>
                      </c:pt>
                      <c:pt idx="857">
                        <c:v>345.89100000000002</c:v>
                      </c:pt>
                      <c:pt idx="858">
                        <c:v>346.83499999999998</c:v>
                      </c:pt>
                      <c:pt idx="859">
                        <c:v>347.78399999999999</c:v>
                      </c:pt>
                      <c:pt idx="860">
                        <c:v>349.22699999999998</c:v>
                      </c:pt>
                      <c:pt idx="861">
                        <c:v>351.55700000000002</c:v>
                      </c:pt>
                      <c:pt idx="862">
                        <c:v>354.98399999999998</c:v>
                      </c:pt>
                      <c:pt idx="863">
                        <c:v>359.49299999999999</c:v>
                      </c:pt>
                      <c:pt idx="864">
                        <c:v>364.846</c:v>
                      </c:pt>
                      <c:pt idx="865">
                        <c:v>370.63</c:v>
                      </c:pt>
                      <c:pt idx="866">
                        <c:v>376.327</c:v>
                      </c:pt>
                      <c:pt idx="867">
                        <c:v>381.404</c:v>
                      </c:pt>
                      <c:pt idx="868">
                        <c:v>385.39699999999999</c:v>
                      </c:pt>
                      <c:pt idx="869">
                        <c:v>387.98399999999998</c:v>
                      </c:pt>
                      <c:pt idx="870">
                        <c:v>389.01799999999997</c:v>
                      </c:pt>
                      <c:pt idx="871">
                        <c:v>388.55099999999999</c:v>
                      </c:pt>
                      <c:pt idx="872">
                        <c:v>386.80799999999999</c:v>
                      </c:pt>
                      <c:pt idx="873">
                        <c:v>384.15100000000001</c:v>
                      </c:pt>
                      <c:pt idx="874">
                        <c:v>381.01100000000002</c:v>
                      </c:pt>
                      <c:pt idx="875">
                        <c:v>377.82499999999999</c:v>
                      </c:pt>
                      <c:pt idx="876">
                        <c:v>374.964</c:v>
                      </c:pt>
                      <c:pt idx="877">
                        <c:v>372.68299999999999</c:v>
                      </c:pt>
                      <c:pt idx="878">
                        <c:v>371.09100000000001</c:v>
                      </c:pt>
                      <c:pt idx="879">
                        <c:v>370.14800000000002</c:v>
                      </c:pt>
                      <c:pt idx="880">
                        <c:v>369.68799999999999</c:v>
                      </c:pt>
                      <c:pt idx="881">
                        <c:v>369.45600000000002</c:v>
                      </c:pt>
                      <c:pt idx="882">
                        <c:v>369.15600000000001</c:v>
                      </c:pt>
                      <c:pt idx="883">
                        <c:v>368.495</c:v>
                      </c:pt>
                      <c:pt idx="884">
                        <c:v>367.22</c:v>
                      </c:pt>
                      <c:pt idx="885">
                        <c:v>365.142</c:v>
                      </c:pt>
                      <c:pt idx="886">
                        <c:v>362.16399999999999</c:v>
                      </c:pt>
                      <c:pt idx="887">
                        <c:v>358.286</c:v>
                      </c:pt>
                      <c:pt idx="888">
                        <c:v>353.61799999999999</c:v>
                      </c:pt>
                      <c:pt idx="889">
                        <c:v>348.38099999999997</c:v>
                      </c:pt>
                      <c:pt idx="890">
                        <c:v>342.89</c:v>
                      </c:pt>
                      <c:pt idx="891">
                        <c:v>337.53199999999998</c:v>
                      </c:pt>
                      <c:pt idx="892">
                        <c:v>332.71499999999997</c:v>
                      </c:pt>
                      <c:pt idx="893">
                        <c:v>328.82600000000002</c:v>
                      </c:pt>
                      <c:pt idx="894">
                        <c:v>326.173</c:v>
                      </c:pt>
                      <c:pt idx="895">
                        <c:v>324.952</c:v>
                      </c:pt>
                      <c:pt idx="896">
                        <c:v>325.22199999999998</c:v>
                      </c:pt>
                      <c:pt idx="897">
                        <c:v>326.90800000000002</c:v>
                      </c:pt>
                      <c:pt idx="898">
                        <c:v>329.81900000000002</c:v>
                      </c:pt>
                      <c:pt idx="899">
                        <c:v>333.68200000000002</c:v>
                      </c:pt>
                      <c:pt idx="900">
                        <c:v>338.18299999999999</c:v>
                      </c:pt>
                      <c:pt idx="901">
                        <c:v>343.00400000000002</c:v>
                      </c:pt>
                      <c:pt idx="902">
                        <c:v>347.87</c:v>
                      </c:pt>
                      <c:pt idx="903">
                        <c:v>352.56799999999998</c:v>
                      </c:pt>
                      <c:pt idx="904">
                        <c:v>356.971</c:v>
                      </c:pt>
                      <c:pt idx="905">
                        <c:v>361.03699999999998</c:v>
                      </c:pt>
                      <c:pt idx="906">
                        <c:v>364.791</c:v>
                      </c:pt>
                      <c:pt idx="907">
                        <c:v>368.29899999999998</c:v>
                      </c:pt>
                      <c:pt idx="908">
                        <c:v>371.63099999999997</c:v>
                      </c:pt>
                      <c:pt idx="909">
                        <c:v>374.827</c:v>
                      </c:pt>
                      <c:pt idx="910">
                        <c:v>377.87200000000001</c:v>
                      </c:pt>
                      <c:pt idx="911">
                        <c:v>380.68599999999998</c:v>
                      </c:pt>
                      <c:pt idx="912">
                        <c:v>383.13200000000001</c:v>
                      </c:pt>
                      <c:pt idx="913">
                        <c:v>385.04</c:v>
                      </c:pt>
                      <c:pt idx="914">
                        <c:v>386.23700000000002</c:v>
                      </c:pt>
                      <c:pt idx="915">
                        <c:v>386.57299999999998</c:v>
                      </c:pt>
                      <c:pt idx="916">
                        <c:v>385.94799999999998</c:v>
                      </c:pt>
                      <c:pt idx="917">
                        <c:v>384.32499999999999</c:v>
                      </c:pt>
                      <c:pt idx="918">
                        <c:v>381.72399999999999</c:v>
                      </c:pt>
                      <c:pt idx="919">
                        <c:v>378.21699999999998</c:v>
                      </c:pt>
                      <c:pt idx="920">
                        <c:v>373.90899999999999</c:v>
                      </c:pt>
                      <c:pt idx="921">
                        <c:v>368.92899999999997</c:v>
                      </c:pt>
                      <c:pt idx="922">
                        <c:v>363.423</c:v>
                      </c:pt>
                      <c:pt idx="923">
                        <c:v>357.56</c:v>
                      </c:pt>
                      <c:pt idx="924">
                        <c:v>351.541</c:v>
                      </c:pt>
                      <c:pt idx="925">
                        <c:v>345.61</c:v>
                      </c:pt>
                      <c:pt idx="926">
                        <c:v>340.05599999999998</c:v>
                      </c:pt>
                      <c:pt idx="927">
                        <c:v>335.20100000000002</c:v>
                      </c:pt>
                      <c:pt idx="928">
                        <c:v>331.36799999999999</c:v>
                      </c:pt>
                      <c:pt idx="929">
                        <c:v>328.83199999999999</c:v>
                      </c:pt>
                      <c:pt idx="930">
                        <c:v>327.77</c:v>
                      </c:pt>
                      <c:pt idx="931">
                        <c:v>328.214</c:v>
                      </c:pt>
                      <c:pt idx="932">
                        <c:v>330.02600000000001</c:v>
                      </c:pt>
                      <c:pt idx="933">
                        <c:v>332.90100000000001</c:v>
                      </c:pt>
                      <c:pt idx="934">
                        <c:v>336.39600000000002</c:v>
                      </c:pt>
                      <c:pt idx="935">
                        <c:v>339.99299999999999</c:v>
                      </c:pt>
                      <c:pt idx="936">
                        <c:v>343.17200000000003</c:v>
                      </c:pt>
                      <c:pt idx="937">
                        <c:v>345.48399999999998</c:v>
                      </c:pt>
                      <c:pt idx="938">
                        <c:v>346.61500000000001</c:v>
                      </c:pt>
                      <c:pt idx="939">
                        <c:v>346.41399999999999</c:v>
                      </c:pt>
                      <c:pt idx="940">
                        <c:v>344.90499999999997</c:v>
                      </c:pt>
                      <c:pt idx="941">
                        <c:v>342.26100000000002</c:v>
                      </c:pt>
                      <c:pt idx="942">
                        <c:v>338.76600000000002</c:v>
                      </c:pt>
                      <c:pt idx="943">
                        <c:v>334.77100000000002</c:v>
                      </c:pt>
                      <c:pt idx="944">
                        <c:v>330.649</c:v>
                      </c:pt>
                      <c:pt idx="945">
                        <c:v>326.76100000000002</c:v>
                      </c:pt>
                      <c:pt idx="946">
                        <c:v>323.43099999999998</c:v>
                      </c:pt>
                      <c:pt idx="947">
                        <c:v>320.92700000000002</c:v>
                      </c:pt>
                      <c:pt idx="948">
                        <c:v>319.44200000000001</c:v>
                      </c:pt>
                      <c:pt idx="949">
                        <c:v>319.07400000000001</c:v>
                      </c:pt>
                      <c:pt idx="950">
                        <c:v>319.81099999999998</c:v>
                      </c:pt>
                      <c:pt idx="951">
                        <c:v>321.524</c:v>
                      </c:pt>
                      <c:pt idx="952">
                        <c:v>323.976</c:v>
                      </c:pt>
                      <c:pt idx="953">
                        <c:v>326.84100000000001</c:v>
                      </c:pt>
                      <c:pt idx="954">
                        <c:v>329.73899999999998</c:v>
                      </c:pt>
                      <c:pt idx="955">
                        <c:v>332.28399999999999</c:v>
                      </c:pt>
                      <c:pt idx="956">
                        <c:v>334.12400000000002</c:v>
                      </c:pt>
                      <c:pt idx="957">
                        <c:v>334.98099999999999</c:v>
                      </c:pt>
                      <c:pt idx="958">
                        <c:v>334.67700000000002</c:v>
                      </c:pt>
                      <c:pt idx="959">
                        <c:v>333.15100000000001</c:v>
                      </c:pt>
                      <c:pt idx="960">
                        <c:v>330.46499999999997</c:v>
                      </c:pt>
                      <c:pt idx="961">
                        <c:v>326.80099999999999</c:v>
                      </c:pt>
                      <c:pt idx="962">
                        <c:v>322.44600000000003</c:v>
                      </c:pt>
                      <c:pt idx="963">
                        <c:v>317.76100000000002</c:v>
                      </c:pt>
                      <c:pt idx="964">
                        <c:v>313.14600000000002</c:v>
                      </c:pt>
                      <c:pt idx="965">
                        <c:v>308.99299999999999</c:v>
                      </c:pt>
                      <c:pt idx="966">
                        <c:v>305.63900000000001</c:v>
                      </c:pt>
                      <c:pt idx="967">
                        <c:v>303.32900000000001</c:v>
                      </c:pt>
                      <c:pt idx="968">
                        <c:v>302.18400000000003</c:v>
                      </c:pt>
                      <c:pt idx="969">
                        <c:v>302.19900000000001</c:v>
                      </c:pt>
                      <c:pt idx="970">
                        <c:v>303.25299999999999</c:v>
                      </c:pt>
                      <c:pt idx="971">
                        <c:v>305.13200000000001</c:v>
                      </c:pt>
                      <c:pt idx="972">
                        <c:v>307.56400000000002</c:v>
                      </c:pt>
                      <c:pt idx="973">
                        <c:v>310.25599999999997</c:v>
                      </c:pt>
                      <c:pt idx="974">
                        <c:v>312.928</c:v>
                      </c:pt>
                      <c:pt idx="975">
                        <c:v>315.33999999999997</c:v>
                      </c:pt>
                      <c:pt idx="976">
                        <c:v>317.31400000000002</c:v>
                      </c:pt>
                      <c:pt idx="977">
                        <c:v>318.74</c:v>
                      </c:pt>
                      <c:pt idx="978">
                        <c:v>319.58499999999998</c:v>
                      </c:pt>
                      <c:pt idx="979">
                        <c:v>319.87599999999998</c:v>
                      </c:pt>
                      <c:pt idx="980">
                        <c:v>319.69</c:v>
                      </c:pt>
                      <c:pt idx="981">
                        <c:v>319.12900000000002</c:v>
                      </c:pt>
                      <c:pt idx="982">
                        <c:v>318.30599999999998</c:v>
                      </c:pt>
                      <c:pt idx="983">
                        <c:v>317.33100000000002</c:v>
                      </c:pt>
                      <c:pt idx="984">
                        <c:v>316.30900000000003</c:v>
                      </c:pt>
                      <c:pt idx="985">
                        <c:v>315.34199999999998</c:v>
                      </c:pt>
                      <c:pt idx="986">
                        <c:v>314.53399999999999</c:v>
                      </c:pt>
                      <c:pt idx="987">
                        <c:v>313.99299999999999</c:v>
                      </c:pt>
                      <c:pt idx="988">
                        <c:v>313.822</c:v>
                      </c:pt>
                      <c:pt idx="989">
                        <c:v>314.10000000000002</c:v>
                      </c:pt>
                      <c:pt idx="990">
                        <c:v>314.86200000000002</c:v>
                      </c:pt>
                      <c:pt idx="991">
                        <c:v>316.07299999999998</c:v>
                      </c:pt>
                      <c:pt idx="992">
                        <c:v>317.61500000000001</c:v>
                      </c:pt>
                      <c:pt idx="993">
                        <c:v>319.29000000000002</c:v>
                      </c:pt>
                      <c:pt idx="994">
                        <c:v>320.83800000000002</c:v>
                      </c:pt>
                      <c:pt idx="995">
                        <c:v>321.96300000000002</c:v>
                      </c:pt>
                      <c:pt idx="996">
                        <c:v>322.375</c:v>
                      </c:pt>
                      <c:pt idx="997">
                        <c:v>321.82600000000002</c:v>
                      </c:pt>
                      <c:pt idx="998">
                        <c:v>320.14</c:v>
                      </c:pt>
                      <c:pt idx="999">
                        <c:v>317.23399999999998</c:v>
                      </c:pt>
                      <c:pt idx="1000">
                        <c:v>313.13200000000001</c:v>
                      </c:pt>
                      <c:pt idx="1001">
                        <c:v>307.96600000000001</c:v>
                      </c:pt>
                      <c:pt idx="1002">
                        <c:v>301.96199999999999</c:v>
                      </c:pt>
                      <c:pt idx="1003">
                        <c:v>295.43299999999999</c:v>
                      </c:pt>
                      <c:pt idx="1004">
                        <c:v>288.75200000000001</c:v>
                      </c:pt>
                      <c:pt idx="1005">
                        <c:v>282.32499999999999</c:v>
                      </c:pt>
                      <c:pt idx="1006">
                        <c:v>276.55500000000001</c:v>
                      </c:pt>
                      <c:pt idx="1007">
                        <c:v>271.79899999999998</c:v>
                      </c:pt>
                      <c:pt idx="1008">
                        <c:v>268.32600000000002</c:v>
                      </c:pt>
                      <c:pt idx="1009">
                        <c:v>266.27499999999998</c:v>
                      </c:pt>
                      <c:pt idx="1010">
                        <c:v>265.63</c:v>
                      </c:pt>
                      <c:pt idx="1011">
                        <c:v>266.21600000000001</c:v>
                      </c:pt>
                      <c:pt idx="1012">
                        <c:v>267.714</c:v>
                      </c:pt>
                      <c:pt idx="1013">
                        <c:v>269.71300000000002</c:v>
                      </c:pt>
                      <c:pt idx="1014">
                        <c:v>271.76799999999997</c:v>
                      </c:pt>
                      <c:pt idx="1015">
                        <c:v>273.46800000000002</c:v>
                      </c:pt>
                      <c:pt idx="1016">
                        <c:v>274.49799999999999</c:v>
                      </c:pt>
                      <c:pt idx="1017">
                        <c:v>274.673</c:v>
                      </c:pt>
                      <c:pt idx="1018">
                        <c:v>273.95600000000002</c:v>
                      </c:pt>
                      <c:pt idx="1019">
                        <c:v>272.43700000000001</c:v>
                      </c:pt>
                      <c:pt idx="1020">
                        <c:v>270.3</c:v>
                      </c:pt>
                      <c:pt idx="1021">
                        <c:v>267.77300000000002</c:v>
                      </c:pt>
                      <c:pt idx="1022">
                        <c:v>265.07499999999999</c:v>
                      </c:pt>
                      <c:pt idx="1023">
                        <c:v>262.38200000000001</c:v>
                      </c:pt>
                      <c:pt idx="1024">
                        <c:v>259.79500000000002</c:v>
                      </c:pt>
                      <c:pt idx="1025">
                        <c:v>257.339</c:v>
                      </c:pt>
                      <c:pt idx="1026">
                        <c:v>254.97</c:v>
                      </c:pt>
                      <c:pt idx="1027">
                        <c:v>252.59800000000001</c:v>
                      </c:pt>
                      <c:pt idx="1028">
                        <c:v>250.119</c:v>
                      </c:pt>
                      <c:pt idx="1029">
                        <c:v>247.435</c:v>
                      </c:pt>
                      <c:pt idx="1030">
                        <c:v>244.48099999999999</c:v>
                      </c:pt>
                      <c:pt idx="1031">
                        <c:v>241.22800000000001</c:v>
                      </c:pt>
                      <c:pt idx="1032">
                        <c:v>237.691</c:v>
                      </c:pt>
                      <c:pt idx="1033">
                        <c:v>233.917</c:v>
                      </c:pt>
                      <c:pt idx="1034">
                        <c:v>229.977</c:v>
                      </c:pt>
                      <c:pt idx="1035">
                        <c:v>225.953</c:v>
                      </c:pt>
                      <c:pt idx="1036">
                        <c:v>221.92699999999999</c:v>
                      </c:pt>
                      <c:pt idx="1037">
                        <c:v>217.97399999999999</c:v>
                      </c:pt>
                      <c:pt idx="1038">
                        <c:v>214.15600000000001</c:v>
                      </c:pt>
                      <c:pt idx="1039">
                        <c:v>210.51900000000001</c:v>
                      </c:pt>
                      <c:pt idx="1040">
                        <c:v>207.09700000000001</c:v>
                      </c:pt>
                      <c:pt idx="1041">
                        <c:v>203.91</c:v>
                      </c:pt>
                      <c:pt idx="1042">
                        <c:v>200.97200000000001</c:v>
                      </c:pt>
                      <c:pt idx="1043">
                        <c:v>198.28899999999999</c:v>
                      </c:pt>
                      <c:pt idx="1044">
                        <c:v>195.86199999999999</c:v>
                      </c:pt>
                      <c:pt idx="1045">
                        <c:v>193.68700000000001</c:v>
                      </c:pt>
                      <c:pt idx="1046">
                        <c:v>191.755</c:v>
                      </c:pt>
                      <c:pt idx="1047">
                        <c:v>190.04400000000001</c:v>
                      </c:pt>
                      <c:pt idx="1048">
                        <c:v>188.52</c:v>
                      </c:pt>
                      <c:pt idx="1049">
                        <c:v>187.13300000000001</c:v>
                      </c:pt>
                      <c:pt idx="1050">
                        <c:v>185.81800000000001</c:v>
                      </c:pt>
                      <c:pt idx="1051">
                        <c:v>184.50200000000001</c:v>
                      </c:pt>
                      <c:pt idx="1052">
                        <c:v>183.107</c:v>
                      </c:pt>
                      <c:pt idx="1053">
                        <c:v>181.565</c:v>
                      </c:pt>
                      <c:pt idx="1054">
                        <c:v>179.82300000000001</c:v>
                      </c:pt>
                      <c:pt idx="1055">
                        <c:v>177.86</c:v>
                      </c:pt>
                      <c:pt idx="1056">
                        <c:v>175.68299999999999</c:v>
                      </c:pt>
                      <c:pt idx="1057">
                        <c:v>173.33799999999999</c:v>
                      </c:pt>
                      <c:pt idx="1058">
                        <c:v>170.9</c:v>
                      </c:pt>
                      <c:pt idx="1059">
                        <c:v>168.46600000000001</c:v>
                      </c:pt>
                      <c:pt idx="1060">
                        <c:v>166.14500000000001</c:v>
                      </c:pt>
                      <c:pt idx="1061">
                        <c:v>164.04599999999999</c:v>
                      </c:pt>
                      <c:pt idx="1062">
                        <c:v>162.261</c:v>
                      </c:pt>
                      <c:pt idx="1063">
                        <c:v>160.863</c:v>
                      </c:pt>
                      <c:pt idx="1064">
                        <c:v>159.89400000000001</c:v>
                      </c:pt>
                      <c:pt idx="1065">
                        <c:v>159.37100000000001</c:v>
                      </c:pt>
                      <c:pt idx="1066">
                        <c:v>159.279</c:v>
                      </c:pt>
                      <c:pt idx="1067">
                        <c:v>159.58199999999999</c:v>
                      </c:pt>
                      <c:pt idx="1068">
                        <c:v>160.21899999999999</c:v>
                      </c:pt>
                      <c:pt idx="1069">
                        <c:v>161.114</c:v>
                      </c:pt>
                      <c:pt idx="1070">
                        <c:v>162.16999999999999</c:v>
                      </c:pt>
                      <c:pt idx="1071">
                        <c:v>163.28</c:v>
                      </c:pt>
                      <c:pt idx="1072">
                        <c:v>164.33</c:v>
                      </c:pt>
                      <c:pt idx="1073">
                        <c:v>165.21299999999999</c:v>
                      </c:pt>
                      <c:pt idx="1074">
                        <c:v>165.83500000000001</c:v>
                      </c:pt>
                      <c:pt idx="1075">
                        <c:v>166.136</c:v>
                      </c:pt>
                      <c:pt idx="1076">
                        <c:v>166.09</c:v>
                      </c:pt>
                      <c:pt idx="1077">
                        <c:v>165.71100000000001</c:v>
                      </c:pt>
                      <c:pt idx="1078">
                        <c:v>165.048</c:v>
                      </c:pt>
                      <c:pt idx="1079">
                        <c:v>164.17500000000001</c:v>
                      </c:pt>
                      <c:pt idx="1080">
                        <c:v>163.17699999999999</c:v>
                      </c:pt>
                      <c:pt idx="1081">
                        <c:v>162.13999999999999</c:v>
                      </c:pt>
                      <c:pt idx="1082">
                        <c:v>161.14099999999999</c:v>
                      </c:pt>
                      <c:pt idx="1083">
                        <c:v>160.244</c:v>
                      </c:pt>
                      <c:pt idx="1084">
                        <c:v>159.495</c:v>
                      </c:pt>
                      <c:pt idx="1085">
                        <c:v>158.92699999999999</c:v>
                      </c:pt>
                      <c:pt idx="1086">
                        <c:v>158.55199999999999</c:v>
                      </c:pt>
                      <c:pt idx="1087">
                        <c:v>158.363</c:v>
                      </c:pt>
                      <c:pt idx="1088">
                        <c:v>158.33099999999999</c:v>
                      </c:pt>
                      <c:pt idx="1089">
                        <c:v>158.40600000000001</c:v>
                      </c:pt>
                      <c:pt idx="1090">
                        <c:v>158.517</c:v>
                      </c:pt>
                      <c:pt idx="1091">
                        <c:v>158.583</c:v>
                      </c:pt>
                      <c:pt idx="1092">
                        <c:v>158.52199999999999</c:v>
                      </c:pt>
                      <c:pt idx="1093">
                        <c:v>158.268</c:v>
                      </c:pt>
                      <c:pt idx="1094">
                        <c:v>157.78</c:v>
                      </c:pt>
                      <c:pt idx="1095">
                        <c:v>157.05500000000001</c:v>
                      </c:pt>
                      <c:pt idx="1096">
                        <c:v>156.12700000000001</c:v>
                      </c:pt>
                      <c:pt idx="1097">
                        <c:v>155.06299999999999</c:v>
                      </c:pt>
                      <c:pt idx="1098">
                        <c:v>153.952</c:v>
                      </c:pt>
                      <c:pt idx="1099">
                        <c:v>152.88800000000001</c:v>
                      </c:pt>
                      <c:pt idx="1100">
                        <c:v>151.95500000000001</c:v>
                      </c:pt>
                      <c:pt idx="1101">
                        <c:v>151.21299999999999</c:v>
                      </c:pt>
                      <c:pt idx="1102">
                        <c:v>150.691</c:v>
                      </c:pt>
                      <c:pt idx="1103">
                        <c:v>150.381</c:v>
                      </c:pt>
                      <c:pt idx="1104">
                        <c:v>150.245</c:v>
                      </c:pt>
                      <c:pt idx="1105">
                        <c:v>150.22300000000001</c:v>
                      </c:pt>
                      <c:pt idx="1106">
                        <c:v>150.24600000000001</c:v>
                      </c:pt>
                      <c:pt idx="1107">
                        <c:v>150.24799999999999</c:v>
                      </c:pt>
                      <c:pt idx="1108">
                        <c:v>150.18100000000001</c:v>
                      </c:pt>
                      <c:pt idx="1109">
                        <c:v>150.02199999999999</c:v>
                      </c:pt>
                      <c:pt idx="1110">
                        <c:v>149.78200000000001</c:v>
                      </c:pt>
                      <c:pt idx="1111">
                        <c:v>149.49700000000001</c:v>
                      </c:pt>
                      <c:pt idx="1112">
                        <c:v>149.23099999999999</c:v>
                      </c:pt>
                      <c:pt idx="1113">
                        <c:v>149.05500000000001</c:v>
                      </c:pt>
                      <c:pt idx="1114">
                        <c:v>149.04</c:v>
                      </c:pt>
                      <c:pt idx="1115">
                        <c:v>149.24100000000001</c:v>
                      </c:pt>
                      <c:pt idx="1116">
                        <c:v>149.69</c:v>
                      </c:pt>
                      <c:pt idx="1117">
                        <c:v>150.38300000000001</c:v>
                      </c:pt>
                      <c:pt idx="1118">
                        <c:v>151.29</c:v>
                      </c:pt>
                      <c:pt idx="1119">
                        <c:v>152.357</c:v>
                      </c:pt>
                      <c:pt idx="1120">
                        <c:v>153.518</c:v>
                      </c:pt>
                      <c:pt idx="1121">
                        <c:v>154.71199999999999</c:v>
                      </c:pt>
                      <c:pt idx="1122">
                        <c:v>155.89099999999999</c:v>
                      </c:pt>
                      <c:pt idx="1123">
                        <c:v>157.03</c:v>
                      </c:pt>
                      <c:pt idx="1124">
                        <c:v>158.126</c:v>
                      </c:pt>
                      <c:pt idx="1125">
                        <c:v>159.18799999999999</c:v>
                      </c:pt>
                      <c:pt idx="1126">
                        <c:v>160.23099999999999</c:v>
                      </c:pt>
                      <c:pt idx="1127">
                        <c:v>161.262</c:v>
                      </c:pt>
                      <c:pt idx="1128">
                        <c:v>162.27600000000001</c:v>
                      </c:pt>
                      <c:pt idx="1129">
                        <c:v>163.26</c:v>
                      </c:pt>
                      <c:pt idx="1130">
                        <c:v>164.19200000000001</c:v>
                      </c:pt>
                      <c:pt idx="1131">
                        <c:v>165.06</c:v>
                      </c:pt>
                      <c:pt idx="1132">
                        <c:v>165.86500000000001</c:v>
                      </c:pt>
                      <c:pt idx="1133">
                        <c:v>166.63200000000001</c:v>
                      </c:pt>
                      <c:pt idx="1134">
                        <c:v>167.40799999999999</c:v>
                      </c:pt>
                      <c:pt idx="1135">
                        <c:v>168.256</c:v>
                      </c:pt>
                      <c:pt idx="1136">
                        <c:v>169.25299999999999</c:v>
                      </c:pt>
                      <c:pt idx="1137">
                        <c:v>170.47499999999999</c:v>
                      </c:pt>
                      <c:pt idx="1138">
                        <c:v>171.99199999999999</c:v>
                      </c:pt>
                      <c:pt idx="1139">
                        <c:v>173.857</c:v>
                      </c:pt>
                      <c:pt idx="1140">
                        <c:v>176.1</c:v>
                      </c:pt>
                      <c:pt idx="1141">
                        <c:v>178.72200000000001</c:v>
                      </c:pt>
                      <c:pt idx="1142">
                        <c:v>181.69499999999999</c:v>
                      </c:pt>
                      <c:pt idx="1143">
                        <c:v>184.96199999999999</c:v>
                      </c:pt>
                      <c:pt idx="1144">
                        <c:v>188.44900000000001</c:v>
                      </c:pt>
                      <c:pt idx="1145">
                        <c:v>192.071</c:v>
                      </c:pt>
                      <c:pt idx="1146">
                        <c:v>195.749</c:v>
                      </c:pt>
                      <c:pt idx="1147">
                        <c:v>199.41499999999999</c:v>
                      </c:pt>
                      <c:pt idx="1148">
                        <c:v>203.018</c:v>
                      </c:pt>
                      <c:pt idx="1149">
                        <c:v>206.52</c:v>
                      </c:pt>
                      <c:pt idx="1150">
                        <c:v>209.89</c:v>
                      </c:pt>
                      <c:pt idx="1151">
                        <c:v>213.09899999999999</c:v>
                      </c:pt>
                      <c:pt idx="1152">
                        <c:v>216.119</c:v>
                      </c:pt>
                      <c:pt idx="1153">
                        <c:v>218.92699999999999</c:v>
                      </c:pt>
                      <c:pt idx="1154">
                        <c:v>221.52199999999999</c:v>
                      </c:pt>
                      <c:pt idx="1155">
                        <c:v>223.934</c:v>
                      </c:pt>
                      <c:pt idx="1156">
                        <c:v>226.238</c:v>
                      </c:pt>
                      <c:pt idx="1157">
                        <c:v>228.55099999999999</c:v>
                      </c:pt>
                      <c:pt idx="1158">
                        <c:v>231.023</c:v>
                      </c:pt>
                      <c:pt idx="1159">
                        <c:v>233.80699999999999</c:v>
                      </c:pt>
                      <c:pt idx="1160">
                        <c:v>237.029</c:v>
                      </c:pt>
                      <c:pt idx="1161">
                        <c:v>240.75899999999999</c:v>
                      </c:pt>
                      <c:pt idx="1162">
                        <c:v>244.989</c:v>
                      </c:pt>
                      <c:pt idx="1163">
                        <c:v>249.625</c:v>
                      </c:pt>
                      <c:pt idx="1164">
                        <c:v>254.49</c:v>
                      </c:pt>
                      <c:pt idx="1165">
                        <c:v>259.34500000000003</c:v>
                      </c:pt>
                      <c:pt idx="1166">
                        <c:v>263.91500000000002</c:v>
                      </c:pt>
                      <c:pt idx="1167">
                        <c:v>267.911</c:v>
                      </c:pt>
                      <c:pt idx="1168">
                        <c:v>271.072</c:v>
                      </c:pt>
                      <c:pt idx="1169">
                        <c:v>273.185</c:v>
                      </c:pt>
                      <c:pt idx="1170">
                        <c:v>274.13</c:v>
                      </c:pt>
                      <c:pt idx="1171">
                        <c:v>273.89999999999998</c:v>
                      </c:pt>
                      <c:pt idx="1172">
                        <c:v>272.63499999999999</c:v>
                      </c:pt>
                      <c:pt idx="1173">
                        <c:v>270.62400000000002</c:v>
                      </c:pt>
                      <c:pt idx="1174">
                        <c:v>268.29300000000001</c:v>
                      </c:pt>
                      <c:pt idx="1175">
                        <c:v>266.16699999999997</c:v>
                      </c:pt>
                      <c:pt idx="1176">
                        <c:v>264.79399999999998</c:v>
                      </c:pt>
                      <c:pt idx="1177">
                        <c:v>264.66300000000001</c:v>
                      </c:pt>
                      <c:pt idx="1178">
                        <c:v>266.11799999999999</c:v>
                      </c:pt>
                      <c:pt idx="1179">
                        <c:v>269.29000000000002</c:v>
                      </c:pt>
                      <c:pt idx="1180">
                        <c:v>274.06299999999999</c:v>
                      </c:pt>
                      <c:pt idx="1181">
                        <c:v>280.08600000000001</c:v>
                      </c:pt>
                      <c:pt idx="1182">
                        <c:v>286.83</c:v>
                      </c:pt>
                      <c:pt idx="1183">
                        <c:v>293.66500000000002</c:v>
                      </c:pt>
                      <c:pt idx="1184">
                        <c:v>299.964</c:v>
                      </c:pt>
                      <c:pt idx="1185">
                        <c:v>305.19299999999998</c:v>
                      </c:pt>
                      <c:pt idx="1186">
                        <c:v>308.98200000000003</c:v>
                      </c:pt>
                      <c:pt idx="1187">
                        <c:v>311.161</c:v>
                      </c:pt>
                      <c:pt idx="1188">
                        <c:v>311.76799999999997</c:v>
                      </c:pt>
                      <c:pt idx="1189">
                        <c:v>311.02300000000002</c:v>
                      </c:pt>
                      <c:pt idx="1190">
                        <c:v>309.27999999999997</c:v>
                      </c:pt>
                      <c:pt idx="1191">
                        <c:v>306.96699999999998</c:v>
                      </c:pt>
                      <c:pt idx="1192">
                        <c:v>304.51900000000001</c:v>
                      </c:pt>
                      <c:pt idx="1193">
                        <c:v>302.32400000000001</c:v>
                      </c:pt>
                      <c:pt idx="1194">
                        <c:v>300.67</c:v>
                      </c:pt>
                      <c:pt idx="1195">
                        <c:v>299.71899999999999</c:v>
                      </c:pt>
                      <c:pt idx="1196">
                        <c:v>299.49599999999998</c:v>
                      </c:pt>
                      <c:pt idx="1197">
                        <c:v>299.90600000000001</c:v>
                      </c:pt>
                      <c:pt idx="1198">
                        <c:v>300.76</c:v>
                      </c:pt>
                      <c:pt idx="1199">
                        <c:v>301.82</c:v>
                      </c:pt>
                      <c:pt idx="1200">
                        <c:v>302.83699999999999</c:v>
                      </c:pt>
                      <c:pt idx="1201">
                        <c:v>303.58800000000002</c:v>
                      </c:pt>
                      <c:pt idx="1202">
                        <c:v>303.899</c:v>
                      </c:pt>
                      <c:pt idx="1203">
                        <c:v>303.65100000000001</c:v>
                      </c:pt>
                      <c:pt idx="1204">
                        <c:v>302.77999999999997</c:v>
                      </c:pt>
                      <c:pt idx="1205">
                        <c:v>301.26900000000001</c:v>
                      </c:pt>
                      <c:pt idx="1206">
                        <c:v>299.142</c:v>
                      </c:pt>
                      <c:pt idx="1207">
                        <c:v>296.46499999999997</c:v>
                      </c:pt>
                      <c:pt idx="1208">
                        <c:v>293.34800000000001</c:v>
                      </c:pt>
                      <c:pt idx="1209">
                        <c:v>289.95699999999999</c:v>
                      </c:pt>
                      <c:pt idx="1210">
                        <c:v>286.50900000000001</c:v>
                      </c:pt>
                      <c:pt idx="1211">
                        <c:v>283.27100000000002</c:v>
                      </c:pt>
                      <c:pt idx="1212">
                        <c:v>280.53399999999999</c:v>
                      </c:pt>
                      <c:pt idx="1213">
                        <c:v>278.59199999999998</c:v>
                      </c:pt>
                      <c:pt idx="1214">
                        <c:v>277.69900000000001</c:v>
                      </c:pt>
                      <c:pt idx="1215">
                        <c:v>278.03800000000001</c:v>
                      </c:pt>
                      <c:pt idx="1216">
                        <c:v>279.69499999999999</c:v>
                      </c:pt>
                      <c:pt idx="1217">
                        <c:v>282.64</c:v>
                      </c:pt>
                      <c:pt idx="1218">
                        <c:v>286.73099999999999</c:v>
                      </c:pt>
                      <c:pt idx="1219">
                        <c:v>291.72399999999999</c:v>
                      </c:pt>
                      <c:pt idx="1220">
                        <c:v>297.30399999999997</c:v>
                      </c:pt>
                      <c:pt idx="1221">
                        <c:v>303.11700000000002</c:v>
                      </c:pt>
                      <c:pt idx="1222">
                        <c:v>308.81200000000001</c:v>
                      </c:pt>
                      <c:pt idx="1223">
                        <c:v>314.07400000000001</c:v>
                      </c:pt>
                      <c:pt idx="1224">
                        <c:v>318.65300000000002</c:v>
                      </c:pt>
                      <c:pt idx="1225">
                        <c:v>322.38799999999998</c:v>
                      </c:pt>
                      <c:pt idx="1226">
                        <c:v>325.20999999999998</c:v>
                      </c:pt>
                      <c:pt idx="1227">
                        <c:v>327.14100000000002</c:v>
                      </c:pt>
                      <c:pt idx="1228">
                        <c:v>328.28300000000002</c:v>
                      </c:pt>
                      <c:pt idx="1229">
                        <c:v>328.80099999999999</c:v>
                      </c:pt>
                      <c:pt idx="1230">
                        <c:v>328.90100000000001</c:v>
                      </c:pt>
                      <c:pt idx="1231">
                        <c:v>328.80700000000002</c:v>
                      </c:pt>
                      <c:pt idx="1232">
                        <c:v>328.73399999999998</c:v>
                      </c:pt>
                      <c:pt idx="1233">
                        <c:v>328.87099999999998</c:v>
                      </c:pt>
                      <c:pt idx="1234">
                        <c:v>329.358</c:v>
                      </c:pt>
                      <c:pt idx="1235">
                        <c:v>330.28100000000001</c:v>
                      </c:pt>
                      <c:pt idx="1236">
                        <c:v>331.66300000000001</c:v>
                      </c:pt>
                      <c:pt idx="1237">
                        <c:v>333.47300000000001</c:v>
                      </c:pt>
                      <c:pt idx="1238">
                        <c:v>335.642</c:v>
                      </c:pt>
                      <c:pt idx="1239">
                        <c:v>338.07400000000001</c:v>
                      </c:pt>
                      <c:pt idx="1240">
                        <c:v>340.66699999999997</c:v>
                      </c:pt>
                      <c:pt idx="1241">
                        <c:v>343.322</c:v>
                      </c:pt>
                      <c:pt idx="1242">
                        <c:v>345.95400000000001</c:v>
                      </c:pt>
                      <c:pt idx="1243">
                        <c:v>348.488</c:v>
                      </c:pt>
                      <c:pt idx="1244">
                        <c:v>350.86399999999998</c:v>
                      </c:pt>
                      <c:pt idx="1245">
                        <c:v>353.02600000000001</c:v>
                      </c:pt>
                      <c:pt idx="1246">
                        <c:v>354.93099999999998</c:v>
                      </c:pt>
                      <c:pt idx="1247">
                        <c:v>356.54300000000001</c:v>
                      </c:pt>
                      <c:pt idx="1248">
                        <c:v>357.84300000000002</c:v>
                      </c:pt>
                      <c:pt idx="1249">
                        <c:v>358.83</c:v>
                      </c:pt>
                      <c:pt idx="1250">
                        <c:v>359.52499999999998</c:v>
                      </c:pt>
                      <c:pt idx="1251">
                        <c:v>359.971</c:v>
                      </c:pt>
                      <c:pt idx="1252">
                        <c:v>360.226</c:v>
                      </c:pt>
                      <c:pt idx="1253">
                        <c:v>360.35500000000002</c:v>
                      </c:pt>
                      <c:pt idx="1254">
                        <c:v>360.42200000000003</c:v>
                      </c:pt>
                      <c:pt idx="1255">
                        <c:v>360.48</c:v>
                      </c:pt>
                      <c:pt idx="1256">
                        <c:v>360.55799999999999</c:v>
                      </c:pt>
                      <c:pt idx="1257">
                        <c:v>360.666</c:v>
                      </c:pt>
                      <c:pt idx="1258">
                        <c:v>360.78300000000002</c:v>
                      </c:pt>
                      <c:pt idx="1259">
                        <c:v>360.87</c:v>
                      </c:pt>
                      <c:pt idx="1260">
                        <c:v>360.87</c:v>
                      </c:pt>
                      <c:pt idx="1261">
                        <c:v>360.72199999999998</c:v>
                      </c:pt>
                      <c:pt idx="1262">
                        <c:v>360.37099999999998</c:v>
                      </c:pt>
                      <c:pt idx="1263">
                        <c:v>359.78100000000001</c:v>
                      </c:pt>
                      <c:pt idx="1264">
                        <c:v>358.947</c:v>
                      </c:pt>
                      <c:pt idx="1265">
                        <c:v>357.89600000000002</c:v>
                      </c:pt>
                      <c:pt idx="1266">
                        <c:v>356.69200000000001</c:v>
                      </c:pt>
                      <c:pt idx="1267">
                        <c:v>355.423</c:v>
                      </c:pt>
                      <c:pt idx="1268">
                        <c:v>354.19200000000001</c:v>
                      </c:pt>
                      <c:pt idx="1269">
                        <c:v>353.096</c:v>
                      </c:pt>
                      <c:pt idx="1270">
                        <c:v>352.209</c:v>
                      </c:pt>
                      <c:pt idx="1271">
                        <c:v>351.56700000000001</c:v>
                      </c:pt>
                      <c:pt idx="1272">
                        <c:v>351.16199999999998</c:v>
                      </c:pt>
                      <c:pt idx="1273">
                        <c:v>350.93599999999998</c:v>
                      </c:pt>
                      <c:pt idx="1274">
                        <c:v>350.8</c:v>
                      </c:pt>
                      <c:pt idx="1275">
                        <c:v>350.64299999999997</c:v>
                      </c:pt>
                      <c:pt idx="1276">
                        <c:v>350.36</c:v>
                      </c:pt>
                      <c:pt idx="1277">
                        <c:v>349.87400000000002</c:v>
                      </c:pt>
                      <c:pt idx="1278">
                        <c:v>349.16199999999998</c:v>
                      </c:pt>
                      <c:pt idx="1279">
                        <c:v>348.262</c:v>
                      </c:pt>
                      <c:pt idx="1280">
                        <c:v>347.28</c:v>
                      </c:pt>
                      <c:pt idx="1281">
                        <c:v>346.36799999999999</c:v>
                      </c:pt>
                      <c:pt idx="1282">
                        <c:v>345.702</c:v>
                      </c:pt>
                      <c:pt idx="1283">
                        <c:v>345.44499999999999</c:v>
                      </c:pt>
                      <c:pt idx="1284">
                        <c:v>345.709</c:v>
                      </c:pt>
                      <c:pt idx="1285">
                        <c:v>346.52699999999999</c:v>
                      </c:pt>
                      <c:pt idx="1286">
                        <c:v>347.846</c:v>
                      </c:pt>
                      <c:pt idx="1287">
                        <c:v>349.52699999999999</c:v>
                      </c:pt>
                      <c:pt idx="1288">
                        <c:v>351.37099999999998</c:v>
                      </c:pt>
                      <c:pt idx="1289">
                        <c:v>353.15300000000002</c:v>
                      </c:pt>
                      <c:pt idx="1290">
                        <c:v>354.65199999999999</c:v>
                      </c:pt>
                      <c:pt idx="1291">
                        <c:v>355.68599999999998</c:v>
                      </c:pt>
                      <c:pt idx="1292">
                        <c:v>356.125</c:v>
                      </c:pt>
                      <c:pt idx="1293">
                        <c:v>355.9</c:v>
                      </c:pt>
                      <c:pt idx="1294">
                        <c:v>354.995</c:v>
                      </c:pt>
                      <c:pt idx="1295">
                        <c:v>353.44099999999997</c:v>
                      </c:pt>
                      <c:pt idx="1296">
                        <c:v>351.30099999999999</c:v>
                      </c:pt>
                      <c:pt idx="1297">
                        <c:v>348.66199999999998</c:v>
                      </c:pt>
                      <c:pt idx="1298">
                        <c:v>345.63299999999998</c:v>
                      </c:pt>
                      <c:pt idx="1299">
                        <c:v>342.34399999999999</c:v>
                      </c:pt>
                      <c:pt idx="1300">
                        <c:v>338.94600000000003</c:v>
                      </c:pt>
                      <c:pt idx="1301">
                        <c:v>335.61399999999998</c:v>
                      </c:pt>
                      <c:pt idx="1302">
                        <c:v>332.536</c:v>
                      </c:pt>
                      <c:pt idx="1303">
                        <c:v>329.90899999999999</c:v>
                      </c:pt>
                      <c:pt idx="1304">
                        <c:v>327.91</c:v>
                      </c:pt>
                      <c:pt idx="1305">
                        <c:v>326.68200000000002</c:v>
                      </c:pt>
                      <c:pt idx="1306">
                        <c:v>326.30700000000002</c:v>
                      </c:pt>
                      <c:pt idx="1307">
                        <c:v>326.79000000000002</c:v>
                      </c:pt>
                      <c:pt idx="1308">
                        <c:v>328.05399999999997</c:v>
                      </c:pt>
                      <c:pt idx="1309">
                        <c:v>329.94799999999998</c:v>
                      </c:pt>
                      <c:pt idx="1310">
                        <c:v>332.267</c:v>
                      </c:pt>
                      <c:pt idx="1311">
                        <c:v>334.78199999999998</c:v>
                      </c:pt>
                      <c:pt idx="1312">
                        <c:v>337.26799999999997</c:v>
                      </c:pt>
                      <c:pt idx="1313">
                        <c:v>339.53300000000002</c:v>
                      </c:pt>
                      <c:pt idx="1314">
                        <c:v>341.43700000000001</c:v>
                      </c:pt>
                      <c:pt idx="1315">
                        <c:v>342.89600000000002</c:v>
                      </c:pt>
                      <c:pt idx="1316">
                        <c:v>343.887</c:v>
                      </c:pt>
                      <c:pt idx="1317">
                        <c:v>344.43700000000001</c:v>
                      </c:pt>
                      <c:pt idx="1318">
                        <c:v>344.61500000000001</c:v>
                      </c:pt>
                      <c:pt idx="1319">
                        <c:v>344.51900000000001</c:v>
                      </c:pt>
                      <c:pt idx="1320">
                        <c:v>344.26100000000002</c:v>
                      </c:pt>
                      <c:pt idx="1321">
                        <c:v>343.952</c:v>
                      </c:pt>
                      <c:pt idx="1322">
                        <c:v>343.685</c:v>
                      </c:pt>
                      <c:pt idx="1323">
                        <c:v>343.52199999999999</c:v>
                      </c:pt>
                      <c:pt idx="1324">
                        <c:v>343.48700000000002</c:v>
                      </c:pt>
                      <c:pt idx="1325">
                        <c:v>343.56799999999998</c:v>
                      </c:pt>
                      <c:pt idx="1326">
                        <c:v>343.72500000000002</c:v>
                      </c:pt>
                      <c:pt idx="1327">
                        <c:v>343.91</c:v>
                      </c:pt>
                      <c:pt idx="1328">
                        <c:v>344.08300000000003</c:v>
                      </c:pt>
                      <c:pt idx="1329">
                        <c:v>344.22800000000001</c:v>
                      </c:pt>
                      <c:pt idx="1330">
                        <c:v>344.36</c:v>
                      </c:pt>
                      <c:pt idx="1331">
                        <c:v>344.51600000000002</c:v>
                      </c:pt>
                      <c:pt idx="1332">
                        <c:v>344.745</c:v>
                      </c:pt>
                      <c:pt idx="1333">
                        <c:v>345.09300000000002</c:v>
                      </c:pt>
                      <c:pt idx="1334">
                        <c:v>345.58600000000001</c:v>
                      </c:pt>
                      <c:pt idx="1335">
                        <c:v>346.21899999999999</c:v>
                      </c:pt>
                      <c:pt idx="1336">
                        <c:v>346.96</c:v>
                      </c:pt>
                      <c:pt idx="1337">
                        <c:v>347.75299999999999</c:v>
                      </c:pt>
                      <c:pt idx="1338">
                        <c:v>348.529</c:v>
                      </c:pt>
                      <c:pt idx="1339">
                        <c:v>349.221</c:v>
                      </c:pt>
                      <c:pt idx="1340">
                        <c:v>349.77199999999999</c:v>
                      </c:pt>
                      <c:pt idx="1341">
                        <c:v>350.142</c:v>
                      </c:pt>
                      <c:pt idx="1342">
                        <c:v>350.30399999999997</c:v>
                      </c:pt>
                      <c:pt idx="1343">
                        <c:v>350.25099999999998</c:v>
                      </c:pt>
                      <c:pt idx="1344">
                        <c:v>349.98500000000001</c:v>
                      </c:pt>
                      <c:pt idx="1345">
                        <c:v>349.517</c:v>
                      </c:pt>
                      <c:pt idx="1346">
                        <c:v>348.86500000000001</c:v>
                      </c:pt>
                      <c:pt idx="1347">
                        <c:v>348.05799999999999</c:v>
                      </c:pt>
                      <c:pt idx="1348">
                        <c:v>347.13200000000001</c:v>
                      </c:pt>
                      <c:pt idx="1349">
                        <c:v>346.13299999999998</c:v>
                      </c:pt>
                      <c:pt idx="1350">
                        <c:v>345.11900000000003</c:v>
                      </c:pt>
                      <c:pt idx="1351">
                        <c:v>344.154</c:v>
                      </c:pt>
                      <c:pt idx="1352">
                        <c:v>343.303</c:v>
                      </c:pt>
                      <c:pt idx="1353">
                        <c:v>342.62400000000002</c:v>
                      </c:pt>
                      <c:pt idx="1354">
                        <c:v>342.16</c:v>
                      </c:pt>
                      <c:pt idx="1355">
                        <c:v>341.93</c:v>
                      </c:pt>
                      <c:pt idx="1356">
                        <c:v>341.92700000000002</c:v>
                      </c:pt>
                      <c:pt idx="1357">
                        <c:v>342.11599999999999</c:v>
                      </c:pt>
                      <c:pt idx="1358">
                        <c:v>342.44400000000002</c:v>
                      </c:pt>
                      <c:pt idx="1359">
                        <c:v>342.84300000000002</c:v>
                      </c:pt>
                      <c:pt idx="1360">
                        <c:v>343.24299999999999</c:v>
                      </c:pt>
                      <c:pt idx="1361">
                        <c:v>343.58</c:v>
                      </c:pt>
                      <c:pt idx="1362">
                        <c:v>343.79899999999998</c:v>
                      </c:pt>
                      <c:pt idx="1363">
                        <c:v>343.85899999999998</c:v>
                      </c:pt>
                      <c:pt idx="1364">
                        <c:v>343.73</c:v>
                      </c:pt>
                      <c:pt idx="1365">
                        <c:v>343.39600000000002</c:v>
                      </c:pt>
                      <c:pt idx="1366">
                        <c:v>342.84899999999999</c:v>
                      </c:pt>
                      <c:pt idx="1367">
                        <c:v>342.09</c:v>
                      </c:pt>
                      <c:pt idx="1368">
                        <c:v>341.13299999999998</c:v>
                      </c:pt>
                      <c:pt idx="1369">
                        <c:v>340.00900000000001</c:v>
                      </c:pt>
                      <c:pt idx="1370">
                        <c:v>338.767</c:v>
                      </c:pt>
                      <c:pt idx="1371">
                        <c:v>337.47399999999999</c:v>
                      </c:pt>
                      <c:pt idx="1372">
                        <c:v>336.214</c:v>
                      </c:pt>
                      <c:pt idx="1373">
                        <c:v>335.07799999999997</c:v>
                      </c:pt>
                      <c:pt idx="1374">
                        <c:v>334.15100000000001</c:v>
                      </c:pt>
                      <c:pt idx="1375">
                        <c:v>333.50099999999998</c:v>
                      </c:pt>
                      <c:pt idx="1376">
                        <c:v>333.16300000000001</c:v>
                      </c:pt>
                      <c:pt idx="1377">
                        <c:v>333.13600000000002</c:v>
                      </c:pt>
                      <c:pt idx="1378">
                        <c:v>333.37900000000002</c:v>
                      </c:pt>
                      <c:pt idx="1379">
                        <c:v>333.81900000000002</c:v>
                      </c:pt>
                      <c:pt idx="1380">
                        <c:v>334.36099999999999</c:v>
                      </c:pt>
                      <c:pt idx="1381">
                        <c:v>334.9</c:v>
                      </c:pt>
                      <c:pt idx="1382">
                        <c:v>335.33699999999999</c:v>
                      </c:pt>
                      <c:pt idx="1383">
                        <c:v>335.58699999999999</c:v>
                      </c:pt>
                      <c:pt idx="1384">
                        <c:v>335.58600000000001</c:v>
                      </c:pt>
                      <c:pt idx="1385">
                        <c:v>335.29199999999997</c:v>
                      </c:pt>
                      <c:pt idx="1386">
                        <c:v>334.68900000000002</c:v>
                      </c:pt>
                      <c:pt idx="1387">
                        <c:v>333.779</c:v>
                      </c:pt>
                      <c:pt idx="1388">
                        <c:v>332.58499999999998</c:v>
                      </c:pt>
                      <c:pt idx="1389">
                        <c:v>331.15</c:v>
                      </c:pt>
                      <c:pt idx="1390">
                        <c:v>329.53199999999998</c:v>
                      </c:pt>
                      <c:pt idx="1391">
                        <c:v>327.80799999999999</c:v>
                      </c:pt>
                      <c:pt idx="1392">
                        <c:v>326.07100000000003</c:v>
                      </c:pt>
                      <c:pt idx="1393">
                        <c:v>324.42399999999998</c:v>
                      </c:pt>
                      <c:pt idx="1394">
                        <c:v>322.97800000000001</c:v>
                      </c:pt>
                      <c:pt idx="1395">
                        <c:v>321.83300000000003</c:v>
                      </c:pt>
                      <c:pt idx="1396">
                        <c:v>321.07400000000001</c:v>
                      </c:pt>
                      <c:pt idx="1397">
                        <c:v>320.75200000000001</c:v>
                      </c:pt>
                      <c:pt idx="1398">
                        <c:v>320.88099999999997</c:v>
                      </c:pt>
                      <c:pt idx="1399">
                        <c:v>321.42899999999997</c:v>
                      </c:pt>
                      <c:pt idx="1400">
                        <c:v>322.32499999999999</c:v>
                      </c:pt>
                      <c:pt idx="1401">
                        <c:v>323.46600000000001</c:v>
                      </c:pt>
                      <c:pt idx="1402">
                        <c:v>324.73399999999998</c:v>
                      </c:pt>
                      <c:pt idx="1403">
                        <c:v>326.01</c:v>
                      </c:pt>
                      <c:pt idx="1404">
                        <c:v>327.19</c:v>
                      </c:pt>
                      <c:pt idx="1405">
                        <c:v>328.19400000000002</c:v>
                      </c:pt>
                      <c:pt idx="1406">
                        <c:v>328.96800000000002</c:v>
                      </c:pt>
                      <c:pt idx="1407">
                        <c:v>329.49200000000002</c:v>
                      </c:pt>
                      <c:pt idx="1408">
                        <c:v>329.76799999999997</c:v>
                      </c:pt>
                      <c:pt idx="1409">
                        <c:v>329.81599999999997</c:v>
                      </c:pt>
                      <c:pt idx="1410">
                        <c:v>329.67099999999999</c:v>
                      </c:pt>
                      <c:pt idx="1411">
                        <c:v>329.37099999999998</c:v>
                      </c:pt>
                      <c:pt idx="1412">
                        <c:v>328.959</c:v>
                      </c:pt>
                      <c:pt idx="1413">
                        <c:v>328.47199999999998</c:v>
                      </c:pt>
                      <c:pt idx="1414">
                        <c:v>327.94299999999998</c:v>
                      </c:pt>
                      <c:pt idx="1415">
                        <c:v>327.39299999999997</c:v>
                      </c:pt>
                      <c:pt idx="1416">
                        <c:v>326.83499999999998</c:v>
                      </c:pt>
                      <c:pt idx="1417">
                        <c:v>326.27300000000002</c:v>
                      </c:pt>
                      <c:pt idx="1418">
                        <c:v>325.702</c:v>
                      </c:pt>
                      <c:pt idx="1419">
                        <c:v>325.113</c:v>
                      </c:pt>
                      <c:pt idx="1420">
                        <c:v>324.50200000000001</c:v>
                      </c:pt>
                      <c:pt idx="1421">
                        <c:v>323.87200000000001</c:v>
                      </c:pt>
                      <c:pt idx="1422">
                        <c:v>323.238</c:v>
                      </c:pt>
                      <c:pt idx="1423">
                        <c:v>322.625</c:v>
                      </c:pt>
                      <c:pt idx="1424">
                        <c:v>322.06099999999998</c:v>
                      </c:pt>
                      <c:pt idx="1425">
                        <c:v>321.57600000000002</c:v>
                      </c:pt>
                      <c:pt idx="1426">
                        <c:v>321.18700000000001</c:v>
                      </c:pt>
                      <c:pt idx="1427">
                        <c:v>320.89299999999997</c:v>
                      </c:pt>
                      <c:pt idx="1428">
                        <c:v>320.67599999999999</c:v>
                      </c:pt>
                      <c:pt idx="1429">
                        <c:v>320.49700000000001</c:v>
                      </c:pt>
                      <c:pt idx="1430">
                        <c:v>320.31</c:v>
                      </c:pt>
                      <c:pt idx="1431">
                        <c:v>320.07100000000003</c:v>
                      </c:pt>
                      <c:pt idx="1432">
                        <c:v>319.745</c:v>
                      </c:pt>
                      <c:pt idx="1433">
                        <c:v>319.32</c:v>
                      </c:pt>
                      <c:pt idx="1434">
                        <c:v>318.80700000000002</c:v>
                      </c:pt>
                      <c:pt idx="1435">
                        <c:v>318.23899999999998</c:v>
                      </c:pt>
                      <c:pt idx="1436">
                        <c:v>317.661</c:v>
                      </c:pt>
                      <c:pt idx="1437">
                        <c:v>317.12</c:v>
                      </c:pt>
                      <c:pt idx="1438">
                        <c:v>316.65499999999997</c:v>
                      </c:pt>
                      <c:pt idx="1439">
                        <c:v>316.28800000000001</c:v>
                      </c:pt>
                      <c:pt idx="1440">
                        <c:v>316.01799999999997</c:v>
                      </c:pt>
                      <c:pt idx="1441">
                        <c:v>315.82600000000002</c:v>
                      </c:pt>
                      <c:pt idx="1442">
                        <c:v>315.678</c:v>
                      </c:pt>
                      <c:pt idx="1443">
                        <c:v>315.53300000000002</c:v>
                      </c:pt>
                      <c:pt idx="1444">
                        <c:v>315.35300000000001</c:v>
                      </c:pt>
                      <c:pt idx="1445">
                        <c:v>315.10700000000003</c:v>
                      </c:pt>
                      <c:pt idx="1446">
                        <c:v>314.779</c:v>
                      </c:pt>
                      <c:pt idx="1447">
                        <c:v>314.36</c:v>
                      </c:pt>
                      <c:pt idx="1448">
                        <c:v>313.85599999999999</c:v>
                      </c:pt>
                      <c:pt idx="1449">
                        <c:v>313.27699999999999</c:v>
                      </c:pt>
                      <c:pt idx="1450">
                        <c:v>312.64100000000002</c:v>
                      </c:pt>
                      <c:pt idx="1451">
                        <c:v>311.97300000000001</c:v>
                      </c:pt>
                      <c:pt idx="1452">
                        <c:v>311.29700000000003</c:v>
                      </c:pt>
                      <c:pt idx="1453">
                        <c:v>310.64600000000002</c:v>
                      </c:pt>
                      <c:pt idx="1454">
                        <c:v>310.05399999999997</c:v>
                      </c:pt>
                      <c:pt idx="1455">
                        <c:v>309.55799999999999</c:v>
                      </c:pt>
                      <c:pt idx="1456">
                        <c:v>309.19</c:v>
                      </c:pt>
                      <c:pt idx="1457">
                        <c:v>308.97699999999998</c:v>
                      </c:pt>
                      <c:pt idx="1458">
                        <c:v>308.93200000000002</c:v>
                      </c:pt>
                      <c:pt idx="1459">
                        <c:v>309.053</c:v>
                      </c:pt>
                      <c:pt idx="1460">
                        <c:v>309.31799999999998</c:v>
                      </c:pt>
                      <c:pt idx="1461">
                        <c:v>309.69400000000002</c:v>
                      </c:pt>
                      <c:pt idx="1462">
                        <c:v>310.13299999999998</c:v>
                      </c:pt>
                      <c:pt idx="1463">
                        <c:v>310.584</c:v>
                      </c:pt>
                      <c:pt idx="1464">
                        <c:v>311.00200000000001</c:v>
                      </c:pt>
                      <c:pt idx="1465">
                        <c:v>311.34800000000001</c:v>
                      </c:pt>
                      <c:pt idx="1466">
                        <c:v>311.59800000000001</c:v>
                      </c:pt>
                      <c:pt idx="1467">
                        <c:v>311.74200000000002</c:v>
                      </c:pt>
                      <c:pt idx="1468">
                        <c:v>311.77999999999997</c:v>
                      </c:pt>
                      <c:pt idx="1469">
                        <c:v>311.721</c:v>
                      </c:pt>
                      <c:pt idx="1470">
                        <c:v>311.58100000000002</c:v>
                      </c:pt>
                      <c:pt idx="1471">
                        <c:v>311.37299999999999</c:v>
                      </c:pt>
                      <c:pt idx="1472">
                        <c:v>311.108</c:v>
                      </c:pt>
                      <c:pt idx="1473">
                        <c:v>310.79199999999997</c:v>
                      </c:pt>
                      <c:pt idx="1474">
                        <c:v>310.42399999999998</c:v>
                      </c:pt>
                      <c:pt idx="1475">
                        <c:v>309.99700000000001</c:v>
                      </c:pt>
                      <c:pt idx="1476">
                        <c:v>309.49700000000001</c:v>
                      </c:pt>
                      <c:pt idx="1477">
                        <c:v>308.904</c:v>
                      </c:pt>
                      <c:pt idx="1478">
                        <c:v>308.19600000000003</c:v>
                      </c:pt>
                      <c:pt idx="1479">
                        <c:v>307.35500000000002</c:v>
                      </c:pt>
                      <c:pt idx="1480">
                        <c:v>306.36799999999999</c:v>
                      </c:pt>
                      <c:pt idx="1481">
                        <c:v>305.238</c:v>
                      </c:pt>
                      <c:pt idx="1482">
                        <c:v>303.99099999999999</c:v>
                      </c:pt>
                      <c:pt idx="1483">
                        <c:v>302.67</c:v>
                      </c:pt>
                      <c:pt idx="1484">
                        <c:v>301.34699999999998</c:v>
                      </c:pt>
                      <c:pt idx="1485">
                        <c:v>300.10500000000002</c:v>
                      </c:pt>
                      <c:pt idx="1486">
                        <c:v>299.03300000000002</c:v>
                      </c:pt>
                      <c:pt idx="1487">
                        <c:v>298.20999999999998</c:v>
                      </c:pt>
                      <c:pt idx="1488">
                        <c:v>297.69099999999997</c:v>
                      </c:pt>
                      <c:pt idx="1489">
                        <c:v>297.49599999999998</c:v>
                      </c:pt>
                      <c:pt idx="1490">
                        <c:v>297.60700000000003</c:v>
                      </c:pt>
                      <c:pt idx="1491">
                        <c:v>297.971</c:v>
                      </c:pt>
                      <c:pt idx="1492">
                        <c:v>298.51</c:v>
                      </c:pt>
                      <c:pt idx="1493">
                        <c:v>299.13799999999998</c:v>
                      </c:pt>
                      <c:pt idx="1494">
                        <c:v>299.76799999999997</c:v>
                      </c:pt>
                      <c:pt idx="1495">
                        <c:v>300.33300000000003</c:v>
                      </c:pt>
                      <c:pt idx="1496">
                        <c:v>300.78300000000002</c:v>
                      </c:pt>
                      <c:pt idx="1497">
                        <c:v>301.09300000000002</c:v>
                      </c:pt>
                      <c:pt idx="1498">
                        <c:v>301.25400000000002</c:v>
                      </c:pt>
                      <c:pt idx="1499">
                        <c:v>301.27100000000002</c:v>
                      </c:pt>
                      <c:pt idx="1500">
                        <c:v>301.15800000000002</c:v>
                      </c:pt>
                      <c:pt idx="1501">
                        <c:v>300.92899999999997</c:v>
                      </c:pt>
                      <c:pt idx="1502">
                        <c:v>300.59800000000001</c:v>
                      </c:pt>
                      <c:pt idx="1503">
                        <c:v>300.18</c:v>
                      </c:pt>
                      <c:pt idx="1504">
                        <c:v>299.68400000000003</c:v>
                      </c:pt>
                      <c:pt idx="1505">
                        <c:v>299.12299999999999</c:v>
                      </c:pt>
                      <c:pt idx="1506">
                        <c:v>298.51</c:v>
                      </c:pt>
                      <c:pt idx="1507">
                        <c:v>297.86</c:v>
                      </c:pt>
                      <c:pt idx="1508">
                        <c:v>297.19400000000002</c:v>
                      </c:pt>
                      <c:pt idx="1509">
                        <c:v>296.53500000000003</c:v>
                      </c:pt>
                      <c:pt idx="1510">
                        <c:v>295.91000000000003</c:v>
                      </c:pt>
                      <c:pt idx="1511">
                        <c:v>295.34300000000002</c:v>
                      </c:pt>
                      <c:pt idx="1512">
                        <c:v>294.85899999999998</c:v>
                      </c:pt>
                      <c:pt idx="1513">
                        <c:v>294.47500000000002</c:v>
                      </c:pt>
                      <c:pt idx="1514">
                        <c:v>294.197</c:v>
                      </c:pt>
                      <c:pt idx="1515">
                        <c:v>294.02199999999999</c:v>
                      </c:pt>
                      <c:pt idx="1516">
                        <c:v>293.93700000000001</c:v>
                      </c:pt>
                      <c:pt idx="1517">
                        <c:v>293.92</c:v>
                      </c:pt>
                      <c:pt idx="1518">
                        <c:v>293.94200000000001</c:v>
                      </c:pt>
                      <c:pt idx="1519">
                        <c:v>293.97800000000001</c:v>
                      </c:pt>
                      <c:pt idx="1520">
                        <c:v>294.00099999999998</c:v>
                      </c:pt>
                      <c:pt idx="1521">
                        <c:v>293.99299999999999</c:v>
                      </c:pt>
                      <c:pt idx="1522">
                        <c:v>293.94299999999998</c:v>
                      </c:pt>
                      <c:pt idx="1523">
                        <c:v>293.84699999999998</c:v>
                      </c:pt>
                      <c:pt idx="1524">
                        <c:v>293.70699999999999</c:v>
                      </c:pt>
                      <c:pt idx="1525">
                        <c:v>293.529</c:v>
                      </c:pt>
                      <c:pt idx="1526">
                        <c:v>293.31799999999998</c:v>
                      </c:pt>
                      <c:pt idx="1527">
                        <c:v>293.08100000000002</c:v>
                      </c:pt>
                      <c:pt idx="1528">
                        <c:v>292.82400000000001</c:v>
                      </c:pt>
                      <c:pt idx="1529">
                        <c:v>292.55</c:v>
                      </c:pt>
                      <c:pt idx="1530">
                        <c:v>292.262</c:v>
                      </c:pt>
                      <c:pt idx="1531">
                        <c:v>291.96100000000001</c:v>
                      </c:pt>
                      <c:pt idx="1532">
                        <c:v>291.64699999999999</c:v>
                      </c:pt>
                      <c:pt idx="1533">
                        <c:v>291.32100000000003</c:v>
                      </c:pt>
                      <c:pt idx="1534">
                        <c:v>290.98200000000003</c:v>
                      </c:pt>
                      <c:pt idx="1535">
                        <c:v>290.63</c:v>
                      </c:pt>
                      <c:pt idx="1536">
                        <c:v>290.26600000000002</c:v>
                      </c:pt>
                      <c:pt idx="1537">
                        <c:v>289.887</c:v>
                      </c:pt>
                      <c:pt idx="1538">
                        <c:v>289.49400000000003</c:v>
                      </c:pt>
                      <c:pt idx="1539">
                        <c:v>289.08300000000003</c:v>
                      </c:pt>
                      <c:pt idx="1540">
                        <c:v>288.654</c:v>
                      </c:pt>
                      <c:pt idx="1541">
                        <c:v>288.20400000000001</c:v>
                      </c:pt>
                      <c:pt idx="1542">
                        <c:v>287.73</c:v>
                      </c:pt>
                      <c:pt idx="1543">
                        <c:v>287.23099999999999</c:v>
                      </c:pt>
                      <c:pt idx="1544">
                        <c:v>286.70699999999999</c:v>
                      </c:pt>
                      <c:pt idx="1545">
                        <c:v>286.161</c:v>
                      </c:pt>
                      <c:pt idx="1546">
                        <c:v>285.59899999999999</c:v>
                      </c:pt>
                      <c:pt idx="1547">
                        <c:v>285.03199999999998</c:v>
                      </c:pt>
                      <c:pt idx="1548">
                        <c:v>284.47300000000001</c:v>
                      </c:pt>
                      <c:pt idx="1549">
                        <c:v>283.93700000000001</c:v>
                      </c:pt>
                      <c:pt idx="1550">
                        <c:v>283.43900000000002</c:v>
                      </c:pt>
                      <c:pt idx="1551">
                        <c:v>282.99099999999999</c:v>
                      </c:pt>
                      <c:pt idx="1552">
                        <c:v>282.601</c:v>
                      </c:pt>
                      <c:pt idx="1553">
                        <c:v>282.267</c:v>
                      </c:pt>
                      <c:pt idx="1554">
                        <c:v>281.983</c:v>
                      </c:pt>
                      <c:pt idx="1555">
                        <c:v>281.73700000000002</c:v>
                      </c:pt>
                      <c:pt idx="1556">
                        <c:v>281.512</c:v>
                      </c:pt>
                      <c:pt idx="1557">
                        <c:v>281.29199999999997</c:v>
                      </c:pt>
                      <c:pt idx="1558">
                        <c:v>281.06400000000002</c:v>
                      </c:pt>
                      <c:pt idx="1559">
                        <c:v>280.82100000000003</c:v>
                      </c:pt>
                      <c:pt idx="1560">
                        <c:v>280.55900000000003</c:v>
                      </c:pt>
                      <c:pt idx="1561">
                        <c:v>280.28100000000001</c:v>
                      </c:pt>
                      <c:pt idx="1562">
                        <c:v>279.99299999999999</c:v>
                      </c:pt>
                      <c:pt idx="1563">
                        <c:v>279.70100000000002</c:v>
                      </c:pt>
                      <c:pt idx="1564">
                        <c:v>279.411</c:v>
                      </c:pt>
                      <c:pt idx="1565">
                        <c:v>279.12700000000001</c:v>
                      </c:pt>
                      <c:pt idx="1566">
                        <c:v>278.85199999999998</c:v>
                      </c:pt>
                      <c:pt idx="1567">
                        <c:v>278.584</c:v>
                      </c:pt>
                      <c:pt idx="1568">
                        <c:v>278.32400000000001</c:v>
                      </c:pt>
                      <c:pt idx="1569">
                        <c:v>278.07</c:v>
                      </c:pt>
                      <c:pt idx="1570">
                        <c:v>277.82100000000003</c:v>
                      </c:pt>
                      <c:pt idx="1571">
                        <c:v>277.57299999999998</c:v>
                      </c:pt>
                      <c:pt idx="1572">
                        <c:v>277.32499999999999</c:v>
                      </c:pt>
                      <c:pt idx="1573">
                        <c:v>277.07</c:v>
                      </c:pt>
                      <c:pt idx="1574">
                        <c:v>276.80399999999997</c:v>
                      </c:pt>
                      <c:pt idx="1575">
                        <c:v>276.52100000000002</c:v>
                      </c:pt>
                      <c:pt idx="1576">
                        <c:v>276.214</c:v>
                      </c:pt>
                      <c:pt idx="1577">
                        <c:v>275.87799999999999</c:v>
                      </c:pt>
                      <c:pt idx="1578">
                        <c:v>275.51</c:v>
                      </c:pt>
                      <c:pt idx="1579">
                        <c:v>275.10899999999998</c:v>
                      </c:pt>
                      <c:pt idx="1580">
                        <c:v>274.67399999999998</c:v>
                      </c:pt>
                      <c:pt idx="1581">
                        <c:v>274.20699999999999</c:v>
                      </c:pt>
                      <c:pt idx="1582">
                        <c:v>273.709</c:v>
                      </c:pt>
                      <c:pt idx="1583">
                        <c:v>273.18400000000003</c:v>
                      </c:pt>
                      <c:pt idx="1584">
                        <c:v>272.63200000000001</c:v>
                      </c:pt>
                      <c:pt idx="1585">
                        <c:v>272.05700000000002</c:v>
                      </c:pt>
                      <c:pt idx="1586">
                        <c:v>271.46300000000002</c:v>
                      </c:pt>
                      <c:pt idx="1587">
                        <c:v>270.85399999999998</c:v>
                      </c:pt>
                      <c:pt idx="1588">
                        <c:v>270.238</c:v>
                      </c:pt>
                      <c:pt idx="1589">
                        <c:v>269.62099999999998</c:v>
                      </c:pt>
                      <c:pt idx="1590">
                        <c:v>269.01</c:v>
                      </c:pt>
                      <c:pt idx="1591">
                        <c:v>268.41399999999999</c:v>
                      </c:pt>
                      <c:pt idx="1592">
                        <c:v>267.83600000000001</c:v>
                      </c:pt>
                      <c:pt idx="1593">
                        <c:v>267.279</c:v>
                      </c:pt>
                      <c:pt idx="1594">
                        <c:v>266.74599999999998</c:v>
                      </c:pt>
                      <c:pt idx="1595">
                        <c:v>266.23500000000001</c:v>
                      </c:pt>
                      <c:pt idx="1596">
                        <c:v>265.74700000000001</c:v>
                      </c:pt>
                      <c:pt idx="1597">
                        <c:v>265.27800000000002</c:v>
                      </c:pt>
                      <c:pt idx="1598">
                        <c:v>264.82400000000001</c:v>
                      </c:pt>
                      <c:pt idx="1599">
                        <c:v>264.37900000000002</c:v>
                      </c:pt>
                      <c:pt idx="1600">
                        <c:v>263.93200000000002</c:v>
                      </c:pt>
                      <c:pt idx="1601">
                        <c:v>263.46899999999999</c:v>
                      </c:pt>
                      <c:pt idx="1602">
                        <c:v>262.97300000000001</c:v>
                      </c:pt>
                      <c:pt idx="1603">
                        <c:v>262.42599999999999</c:v>
                      </c:pt>
                      <c:pt idx="1604">
                        <c:v>261.81299999999999</c:v>
                      </c:pt>
                      <c:pt idx="1605">
                        <c:v>261.12299999999999</c:v>
                      </c:pt>
                      <c:pt idx="1606">
                        <c:v>260.35300000000001</c:v>
                      </c:pt>
                      <c:pt idx="1607">
                        <c:v>259.51</c:v>
                      </c:pt>
                      <c:pt idx="1608">
                        <c:v>258.61399999999998</c:v>
                      </c:pt>
                      <c:pt idx="1609">
                        <c:v>257.69499999999999</c:v>
                      </c:pt>
                      <c:pt idx="1610">
                        <c:v>256.79000000000002</c:v>
                      </c:pt>
                      <c:pt idx="1611">
                        <c:v>255.935</c:v>
                      </c:pt>
                      <c:pt idx="1612">
                        <c:v>255.16200000000001</c:v>
                      </c:pt>
                      <c:pt idx="1613">
                        <c:v>254.482</c:v>
                      </c:pt>
                      <c:pt idx="1614">
                        <c:v>253.887</c:v>
                      </c:pt>
                      <c:pt idx="1615">
                        <c:v>253.339</c:v>
                      </c:pt>
                      <c:pt idx="1616">
                        <c:v>252.77600000000001</c:v>
                      </c:pt>
                      <c:pt idx="1617">
                        <c:v>252.12200000000001</c:v>
                      </c:pt>
                      <c:pt idx="1618">
                        <c:v>251.292</c:v>
                      </c:pt>
                      <c:pt idx="1619">
                        <c:v>250.21199999999999</c:v>
                      </c:pt>
                      <c:pt idx="1620">
                        <c:v>248.83</c:v>
                      </c:pt>
                      <c:pt idx="1621">
                        <c:v>247.126</c:v>
                      </c:pt>
                      <c:pt idx="1622">
                        <c:v>245.11799999999999</c:v>
                      </c:pt>
                      <c:pt idx="1623">
                        <c:v>242.86500000000001</c:v>
                      </c:pt>
                      <c:pt idx="1624">
                        <c:v>240.46299999999999</c:v>
                      </c:pt>
                      <c:pt idx="1625">
                        <c:v>238.03299999999999</c:v>
                      </c:pt>
                      <c:pt idx="1626">
                        <c:v>235.71100000000001</c:v>
                      </c:pt>
                      <c:pt idx="1627">
                        <c:v>233.62799999999999</c:v>
                      </c:pt>
                      <c:pt idx="1628">
                        <c:v>231.899</c:v>
                      </c:pt>
                      <c:pt idx="1629">
                        <c:v>230.60599999999999</c:v>
                      </c:pt>
                      <c:pt idx="1630">
                        <c:v>229.78299999999999</c:v>
                      </c:pt>
                      <c:pt idx="1631">
                        <c:v>229.41300000000001</c:v>
                      </c:pt>
                      <c:pt idx="1632">
                        <c:v>229.42699999999999</c:v>
                      </c:pt>
                      <c:pt idx="1633">
                        <c:v>229.70699999999999</c:v>
                      </c:pt>
                      <c:pt idx="1634">
                        <c:v>230.09299999999999</c:v>
                      </c:pt>
                      <c:pt idx="1635">
                        <c:v>230.4</c:v>
                      </c:pt>
                      <c:pt idx="1636">
                        <c:v>230.422</c:v>
                      </c:pt>
                      <c:pt idx="1637">
                        <c:v>229.95400000000001</c:v>
                      </c:pt>
                      <c:pt idx="1638">
                        <c:v>228.79900000000001</c:v>
                      </c:pt>
                      <c:pt idx="1639">
                        <c:v>226.79</c:v>
                      </c:pt>
                      <c:pt idx="1640">
                        <c:v>223.80699999999999</c:v>
                      </c:pt>
                      <c:pt idx="1641">
                        <c:v>219.79300000000001</c:v>
                      </c:pt>
                      <c:pt idx="1642">
                        <c:v>214.774</c:v>
                      </c:pt>
                      <c:pt idx="1643">
                        <c:v>208.86799999999999</c:v>
                      </c:pt>
                      <c:pt idx="1644">
                        <c:v>202.28700000000001</c:v>
                      </c:pt>
                      <c:pt idx="1645">
                        <c:v>195.321</c:v>
                      </c:pt>
                      <c:pt idx="1646">
                        <c:v>188.31399999999999</c:v>
                      </c:pt>
                      <c:pt idx="1647">
                        <c:v>181.62700000000001</c:v>
                      </c:pt>
                      <c:pt idx="1648">
                        <c:v>175.58600000000001</c:v>
                      </c:pt>
                      <c:pt idx="1649">
                        <c:v>170.447</c:v>
                      </c:pt>
                      <c:pt idx="1650">
                        <c:v>166.35499999999999</c:v>
                      </c:pt>
                      <c:pt idx="1651">
                        <c:v>163.33600000000001</c:v>
                      </c:pt>
                      <c:pt idx="1652">
                        <c:v>161.29900000000001</c:v>
                      </c:pt>
                      <c:pt idx="1653">
                        <c:v>160.066</c:v>
                      </c:pt>
                      <c:pt idx="1654">
                        <c:v>159.40299999999999</c:v>
                      </c:pt>
                      <c:pt idx="1655">
                        <c:v>159.06899999999999</c:v>
                      </c:pt>
                      <c:pt idx="1656">
                        <c:v>158.84200000000001</c:v>
                      </c:pt>
                      <c:pt idx="1657">
                        <c:v>158.541</c:v>
                      </c:pt>
                      <c:pt idx="1658">
                        <c:v>158.02699999999999</c:v>
                      </c:pt>
                      <c:pt idx="1659">
                        <c:v>157.19800000000001</c:v>
                      </c:pt>
                      <c:pt idx="1660">
                        <c:v>155.971</c:v>
                      </c:pt>
                      <c:pt idx="1661">
                        <c:v>154.27500000000001</c:v>
                      </c:pt>
                      <c:pt idx="1662">
                        <c:v>152.04900000000001</c:v>
                      </c:pt>
                      <c:pt idx="1663">
                        <c:v>149.24600000000001</c:v>
                      </c:pt>
                      <c:pt idx="1664">
                        <c:v>145.85599999999999</c:v>
                      </c:pt>
                      <c:pt idx="1665">
                        <c:v>141.91399999999999</c:v>
                      </c:pt>
                      <c:pt idx="1666">
                        <c:v>137.52000000000001</c:v>
                      </c:pt>
                      <c:pt idx="1667">
                        <c:v>132.83199999999999</c:v>
                      </c:pt>
                      <c:pt idx="1668">
                        <c:v>128.06399999999999</c:v>
                      </c:pt>
                      <c:pt idx="1669">
                        <c:v>123.455</c:v>
                      </c:pt>
                      <c:pt idx="1670">
                        <c:v>119.242</c:v>
                      </c:pt>
                      <c:pt idx="1671">
                        <c:v>115.628</c:v>
                      </c:pt>
                      <c:pt idx="1672">
                        <c:v>112.758</c:v>
                      </c:pt>
                      <c:pt idx="1673">
                        <c:v>110.70099999999999</c:v>
                      </c:pt>
                      <c:pt idx="1674">
                        <c:v>109.449</c:v>
                      </c:pt>
                      <c:pt idx="1675">
                        <c:v>108.932</c:v>
                      </c:pt>
                      <c:pt idx="1676">
                        <c:v>109.03100000000001</c:v>
                      </c:pt>
                      <c:pt idx="1677">
                        <c:v>109.608</c:v>
                      </c:pt>
                      <c:pt idx="1678">
                        <c:v>110.52500000000001</c:v>
                      </c:pt>
                      <c:pt idx="1679">
                        <c:v>111.661</c:v>
                      </c:pt>
                      <c:pt idx="1680">
                        <c:v>112.91800000000001</c:v>
                      </c:pt>
                      <c:pt idx="1681">
                        <c:v>114.22499999999999</c:v>
                      </c:pt>
                      <c:pt idx="1682">
                        <c:v>115.53400000000001</c:v>
                      </c:pt>
                      <c:pt idx="1683">
                        <c:v>116.806</c:v>
                      </c:pt>
                      <c:pt idx="1684">
                        <c:v>118.009</c:v>
                      </c:pt>
                      <c:pt idx="1685">
                        <c:v>119.108</c:v>
                      </c:pt>
                      <c:pt idx="1686">
                        <c:v>120.06100000000001</c:v>
                      </c:pt>
                      <c:pt idx="1687">
                        <c:v>120.82</c:v>
                      </c:pt>
                      <c:pt idx="1688">
                        <c:v>121.33499999999999</c:v>
                      </c:pt>
                      <c:pt idx="1689">
                        <c:v>121.562</c:v>
                      </c:pt>
                      <c:pt idx="1690">
                        <c:v>121.468</c:v>
                      </c:pt>
                      <c:pt idx="1691">
                        <c:v>121.04600000000001</c:v>
                      </c:pt>
                      <c:pt idx="1692">
                        <c:v>120.31399999999999</c:v>
                      </c:pt>
                      <c:pt idx="1693">
                        <c:v>119.32299999999999</c:v>
                      </c:pt>
                      <c:pt idx="1694">
                        <c:v>118.158</c:v>
                      </c:pt>
                      <c:pt idx="1695">
                        <c:v>116.934</c:v>
                      </c:pt>
                      <c:pt idx="1696">
                        <c:v>115.789</c:v>
                      </c:pt>
                      <c:pt idx="1697">
                        <c:v>114.872</c:v>
                      </c:pt>
                      <c:pt idx="1698">
                        <c:v>114.334</c:v>
                      </c:pt>
                      <c:pt idx="1699">
                        <c:v>114.306</c:v>
                      </c:pt>
                      <c:pt idx="1700">
                        <c:v>114.88500000000001</c:v>
                      </c:pt>
                      <c:pt idx="1701">
                        <c:v>116.11199999999999</c:v>
                      </c:pt>
                      <c:pt idx="1702">
                        <c:v>117.955</c:v>
                      </c:pt>
                      <c:pt idx="1703">
                        <c:v>120.307</c:v>
                      </c:pt>
                      <c:pt idx="1704">
                        <c:v>122.98399999999999</c:v>
                      </c:pt>
                      <c:pt idx="1705">
                        <c:v>125.739</c:v>
                      </c:pt>
                      <c:pt idx="1706">
                        <c:v>128.292</c:v>
                      </c:pt>
                      <c:pt idx="1707">
                        <c:v>130.363</c:v>
                      </c:pt>
                      <c:pt idx="1708">
                        <c:v>131.70500000000001</c:v>
                      </c:pt>
                      <c:pt idx="1709">
                        <c:v>132.13800000000001</c:v>
                      </c:pt>
                      <c:pt idx="1710">
                        <c:v>131.56800000000001</c:v>
                      </c:pt>
                      <c:pt idx="1711">
                        <c:v>129.999</c:v>
                      </c:pt>
                      <c:pt idx="1712">
                        <c:v>127.52800000000001</c:v>
                      </c:pt>
                      <c:pt idx="1713">
                        <c:v>124.334</c:v>
                      </c:pt>
                      <c:pt idx="1714">
                        <c:v>120.651</c:v>
                      </c:pt>
                      <c:pt idx="1715">
                        <c:v>116.749</c:v>
                      </c:pt>
                      <c:pt idx="1716">
                        <c:v>112.898</c:v>
                      </c:pt>
                      <c:pt idx="1717">
                        <c:v>109.346</c:v>
                      </c:pt>
                      <c:pt idx="1718">
                        <c:v>106.292</c:v>
                      </c:pt>
                      <c:pt idx="1719">
                        <c:v>103.873</c:v>
                      </c:pt>
                      <c:pt idx="1720">
                        <c:v>102.157</c:v>
                      </c:pt>
                      <c:pt idx="1721">
                        <c:v>101.152</c:v>
                      </c:pt>
                      <c:pt idx="1722">
                        <c:v>100.809</c:v>
                      </c:pt>
                      <c:pt idx="1723">
                        <c:v>101.047</c:v>
                      </c:pt>
                      <c:pt idx="1724">
                        <c:v>101.76300000000001</c:v>
                      </c:pt>
                      <c:pt idx="1725">
                        <c:v>102.84699999999999</c:v>
                      </c:pt>
                      <c:pt idx="1726">
                        <c:v>104.191</c:v>
                      </c:pt>
                      <c:pt idx="1727">
                        <c:v>105.69</c:v>
                      </c:pt>
                      <c:pt idx="1728">
                        <c:v>107.253</c:v>
                      </c:pt>
                      <c:pt idx="1729">
                        <c:v>108.80500000000001</c:v>
                      </c:pt>
                      <c:pt idx="1730">
                        <c:v>110.295</c:v>
                      </c:pt>
                      <c:pt idx="1731">
                        <c:v>111.703</c:v>
                      </c:pt>
                      <c:pt idx="1732">
                        <c:v>113.05</c:v>
                      </c:pt>
                      <c:pt idx="1733">
                        <c:v>114.401</c:v>
                      </c:pt>
                      <c:pt idx="1734">
                        <c:v>115.855</c:v>
                      </c:pt>
                      <c:pt idx="1735">
                        <c:v>117.54</c:v>
                      </c:pt>
                      <c:pt idx="1736">
                        <c:v>119.592</c:v>
                      </c:pt>
                      <c:pt idx="1737">
                        <c:v>122.136</c:v>
                      </c:pt>
                      <c:pt idx="1738">
                        <c:v>125.26900000000001</c:v>
                      </c:pt>
                      <c:pt idx="1739">
                        <c:v>129.042</c:v>
                      </c:pt>
                      <c:pt idx="1740">
                        <c:v>133.45400000000001</c:v>
                      </c:pt>
                      <c:pt idx="1741">
                        <c:v>138.44999999999999</c:v>
                      </c:pt>
                      <c:pt idx="1742">
                        <c:v>143.92099999999999</c:v>
                      </c:pt>
                      <c:pt idx="1743">
                        <c:v>149.72200000000001</c:v>
                      </c:pt>
                      <c:pt idx="1744">
                        <c:v>155.678</c:v>
                      </c:pt>
                      <c:pt idx="1745">
                        <c:v>161.61000000000001</c:v>
                      </c:pt>
                      <c:pt idx="1746">
                        <c:v>167.346</c:v>
                      </c:pt>
                      <c:pt idx="1747">
                        <c:v>172.73699999999999</c:v>
                      </c:pt>
                      <c:pt idx="1748">
                        <c:v>177.67099999999999</c:v>
                      </c:pt>
                      <c:pt idx="1749">
                        <c:v>182.072</c:v>
                      </c:pt>
                      <c:pt idx="1750">
                        <c:v>185.90199999999999</c:v>
                      </c:pt>
                      <c:pt idx="1751">
                        <c:v>189.154</c:v>
                      </c:pt>
                      <c:pt idx="1752">
                        <c:v>191.85</c:v>
                      </c:pt>
                      <c:pt idx="1753">
                        <c:v>194.03399999999999</c:v>
                      </c:pt>
                      <c:pt idx="1754">
                        <c:v>195.77699999999999</c:v>
                      </c:pt>
                      <c:pt idx="1755">
                        <c:v>197.166</c:v>
                      </c:pt>
                      <c:pt idx="1756">
                        <c:v>198.30799999999999</c:v>
                      </c:pt>
                      <c:pt idx="1757">
                        <c:v>199.31299999999999</c:v>
                      </c:pt>
                      <c:pt idx="1758">
                        <c:v>200.286</c:v>
                      </c:pt>
                      <c:pt idx="1759">
                        <c:v>201.31</c:v>
                      </c:pt>
                      <c:pt idx="1760">
                        <c:v>202.43100000000001</c:v>
                      </c:pt>
                      <c:pt idx="1761">
                        <c:v>203.65600000000001</c:v>
                      </c:pt>
                      <c:pt idx="1762">
                        <c:v>204.94800000000001</c:v>
                      </c:pt>
                      <c:pt idx="1763">
                        <c:v>206.24199999999999</c:v>
                      </c:pt>
                      <c:pt idx="1764">
                        <c:v>207.45699999999999</c:v>
                      </c:pt>
                      <c:pt idx="1765">
                        <c:v>208.51599999999999</c:v>
                      </c:pt>
                      <c:pt idx="1766">
                        <c:v>209.35900000000001</c:v>
                      </c:pt>
                      <c:pt idx="1767">
                        <c:v>209.952</c:v>
                      </c:pt>
                      <c:pt idx="1768">
                        <c:v>210.291</c:v>
                      </c:pt>
                      <c:pt idx="1769">
                        <c:v>210.39599999999999</c:v>
                      </c:pt>
                      <c:pt idx="1770">
                        <c:v>210.30600000000001</c:v>
                      </c:pt>
                      <c:pt idx="1771">
                        <c:v>210.06700000000001</c:v>
                      </c:pt>
                      <c:pt idx="1772">
                        <c:v>209.726</c:v>
                      </c:pt>
                      <c:pt idx="1773">
                        <c:v>209.32499999999999</c:v>
                      </c:pt>
                      <c:pt idx="1774">
                        <c:v>208.9</c:v>
                      </c:pt>
                      <c:pt idx="1775">
                        <c:v>208.477</c:v>
                      </c:pt>
                      <c:pt idx="1776">
                        <c:v>208.07300000000001</c:v>
                      </c:pt>
                      <c:pt idx="1777">
                        <c:v>207.697</c:v>
                      </c:pt>
                      <c:pt idx="1778">
                        <c:v>207.352</c:v>
                      </c:pt>
                      <c:pt idx="1779">
                        <c:v>207.03200000000001</c:v>
                      </c:pt>
                      <c:pt idx="1780">
                        <c:v>206.733</c:v>
                      </c:pt>
                      <c:pt idx="1781">
                        <c:v>206.44800000000001</c:v>
                      </c:pt>
                      <c:pt idx="1782">
                        <c:v>206.17599999999999</c:v>
                      </c:pt>
                      <c:pt idx="1783">
                        <c:v>205.917</c:v>
                      </c:pt>
                      <c:pt idx="1784">
                        <c:v>205.68</c:v>
                      </c:pt>
                      <c:pt idx="1785">
                        <c:v>205.471</c:v>
                      </c:pt>
                      <c:pt idx="1786">
                        <c:v>205.29599999999999</c:v>
                      </c:pt>
                      <c:pt idx="1787">
                        <c:v>205.155</c:v>
                      </c:pt>
                      <c:pt idx="1788">
                        <c:v>205.03800000000001</c:v>
                      </c:pt>
                      <c:pt idx="1789">
                        <c:v>204.92500000000001</c:v>
                      </c:pt>
                      <c:pt idx="1790">
                        <c:v>204.79</c:v>
                      </c:pt>
                      <c:pt idx="1791">
                        <c:v>204.6</c:v>
                      </c:pt>
                      <c:pt idx="1792">
                        <c:v>204.32499999999999</c:v>
                      </c:pt>
                      <c:pt idx="1793">
                        <c:v>203.94300000000001</c:v>
                      </c:pt>
                      <c:pt idx="1794">
                        <c:v>203.441</c:v>
                      </c:pt>
                      <c:pt idx="1795">
                        <c:v>202.822</c:v>
                      </c:pt>
                      <c:pt idx="1796">
                        <c:v>202.1</c:v>
                      </c:pt>
                      <c:pt idx="1797">
                        <c:v>201.3</c:v>
                      </c:pt>
                      <c:pt idx="1798">
                        <c:v>200.45099999999999</c:v>
                      </c:pt>
                      <c:pt idx="1799">
                        <c:v>199.58</c:v>
                      </c:pt>
                      <c:pt idx="1800">
                        <c:v>198.70400000000001</c:v>
                      </c:pt>
                      <c:pt idx="1801">
                        <c:v>197.833</c:v>
                      </c:pt>
                      <c:pt idx="1802">
                        <c:v>196.96199999999999</c:v>
                      </c:pt>
                      <c:pt idx="1803">
                        <c:v>196.078</c:v>
                      </c:pt>
                      <c:pt idx="1804">
                        <c:v>195.16399999999999</c:v>
                      </c:pt>
                      <c:pt idx="1805">
                        <c:v>194.209</c:v>
                      </c:pt>
                      <c:pt idx="1806">
                        <c:v>193.214</c:v>
                      </c:pt>
                      <c:pt idx="1807">
                        <c:v>192.19200000000001</c:v>
                      </c:pt>
                      <c:pt idx="1808">
                        <c:v>191.17</c:v>
                      </c:pt>
                      <c:pt idx="1809">
                        <c:v>190.178</c:v>
                      </c:pt>
                      <c:pt idx="1810">
                        <c:v>189.24199999999999</c:v>
                      </c:pt>
                      <c:pt idx="1811">
                        <c:v>188.37299999999999</c:v>
                      </c:pt>
                      <c:pt idx="1812">
                        <c:v>187.56</c:v>
                      </c:pt>
                      <c:pt idx="1813">
                        <c:v>186.77199999999999</c:v>
                      </c:pt>
                      <c:pt idx="1814">
                        <c:v>185.971</c:v>
                      </c:pt>
                      <c:pt idx="1815">
                        <c:v>185.125</c:v>
                      </c:pt>
                      <c:pt idx="1816">
                        <c:v>184.227</c:v>
                      </c:pt>
                      <c:pt idx="1817">
                        <c:v>183.30500000000001</c:v>
                      </c:pt>
                      <c:pt idx="1818">
                        <c:v>182.42699999999999</c:v>
                      </c:pt>
                      <c:pt idx="1819">
                        <c:v>181.691</c:v>
                      </c:pt>
                      <c:pt idx="1820">
                        <c:v>181.20400000000001</c:v>
                      </c:pt>
                      <c:pt idx="1821">
                        <c:v>181.05500000000001</c:v>
                      </c:pt>
                      <c:pt idx="1822">
                        <c:v>181.291</c:v>
                      </c:pt>
                      <c:pt idx="1823">
                        <c:v>181.90199999999999</c:v>
                      </c:pt>
                      <c:pt idx="1824">
                        <c:v>182.81299999999999</c:v>
                      </c:pt>
                      <c:pt idx="1825">
                        <c:v>183.89599999999999</c:v>
                      </c:pt>
                      <c:pt idx="1826">
                        <c:v>184.99299999999999</c:v>
                      </c:pt>
                      <c:pt idx="1827">
                        <c:v>185.94300000000001</c:v>
                      </c:pt>
                      <c:pt idx="1828">
                        <c:v>186.614</c:v>
                      </c:pt>
                      <c:pt idx="1829">
                        <c:v>186.92500000000001</c:v>
                      </c:pt>
                      <c:pt idx="1830">
                        <c:v>186.86099999999999</c:v>
                      </c:pt>
                      <c:pt idx="1831">
                        <c:v>186.477</c:v>
                      </c:pt>
                      <c:pt idx="1832">
                        <c:v>185.88499999999999</c:v>
                      </c:pt>
                      <c:pt idx="1833">
                        <c:v>185.23099999999999</c:v>
                      </c:pt>
                      <c:pt idx="1834">
                        <c:v>184.67</c:v>
                      </c:pt>
                      <c:pt idx="1835">
                        <c:v>184.333</c:v>
                      </c:pt>
                      <c:pt idx="1836">
                        <c:v>184.30699999999999</c:v>
                      </c:pt>
                      <c:pt idx="1837">
                        <c:v>184.62100000000001</c:v>
                      </c:pt>
                      <c:pt idx="1838">
                        <c:v>185.244</c:v>
                      </c:pt>
                      <c:pt idx="1839">
                        <c:v>186.09399999999999</c:v>
                      </c:pt>
                      <c:pt idx="1840">
                        <c:v>187.06100000000001</c:v>
                      </c:pt>
                      <c:pt idx="1841">
                        <c:v>188.024</c:v>
                      </c:pt>
                      <c:pt idx="1842">
                        <c:v>188.875</c:v>
                      </c:pt>
                      <c:pt idx="1843">
                        <c:v>189.53</c:v>
                      </c:pt>
                      <c:pt idx="1844">
                        <c:v>189.93700000000001</c:v>
                      </c:pt>
                      <c:pt idx="1845">
                        <c:v>190.072</c:v>
                      </c:pt>
                      <c:pt idx="1846">
                        <c:v>189.93700000000001</c:v>
                      </c:pt>
                      <c:pt idx="1847">
                        <c:v>189.542</c:v>
                      </c:pt>
                      <c:pt idx="1848">
                        <c:v>188.90199999999999</c:v>
                      </c:pt>
                      <c:pt idx="1849">
                        <c:v>188.02799999999999</c:v>
                      </c:pt>
                      <c:pt idx="1850">
                        <c:v>186.92400000000001</c:v>
                      </c:pt>
                      <c:pt idx="1851">
                        <c:v>185.59299999999999</c:v>
                      </c:pt>
                      <c:pt idx="1852">
                        <c:v>184.042</c:v>
                      </c:pt>
                      <c:pt idx="1853">
                        <c:v>182.29300000000001</c:v>
                      </c:pt>
                      <c:pt idx="1854">
                        <c:v>180.39500000000001</c:v>
                      </c:pt>
                      <c:pt idx="1855">
                        <c:v>178.42599999999999</c:v>
                      </c:pt>
                      <c:pt idx="1856">
                        <c:v>176.494</c:v>
                      </c:pt>
                      <c:pt idx="1857">
                        <c:v>174.727</c:v>
                      </c:pt>
                      <c:pt idx="1858">
                        <c:v>173.26</c:v>
                      </c:pt>
                      <c:pt idx="1859">
                        <c:v>172.208</c:v>
                      </c:pt>
                      <c:pt idx="1860">
                        <c:v>171.649</c:v>
                      </c:pt>
                      <c:pt idx="1861">
                        <c:v>171.607</c:v>
                      </c:pt>
                      <c:pt idx="1862">
                        <c:v>172.04400000000001</c:v>
                      </c:pt>
                      <c:pt idx="1863">
                        <c:v>172.86699999999999</c:v>
                      </c:pt>
                      <c:pt idx="1864">
                        <c:v>173.941</c:v>
                      </c:pt>
                      <c:pt idx="1865">
                        <c:v>175.11199999999999</c:v>
                      </c:pt>
                      <c:pt idx="1866">
                        <c:v>176.226</c:v>
                      </c:pt>
                      <c:pt idx="1867">
                        <c:v>177.154</c:v>
                      </c:pt>
                      <c:pt idx="1868">
                        <c:v>177.80099999999999</c:v>
                      </c:pt>
                      <c:pt idx="1869">
                        <c:v>178.11199999999999</c:v>
                      </c:pt>
                      <c:pt idx="1870">
                        <c:v>178.06899999999999</c:v>
                      </c:pt>
                      <c:pt idx="1871">
                        <c:v>177.68299999999999</c:v>
                      </c:pt>
                      <c:pt idx="1872">
                        <c:v>176.98699999999999</c:v>
                      </c:pt>
                      <c:pt idx="1873">
                        <c:v>176.023</c:v>
                      </c:pt>
                      <c:pt idx="1874">
                        <c:v>174.84100000000001</c:v>
                      </c:pt>
                      <c:pt idx="1875">
                        <c:v>173.494</c:v>
                      </c:pt>
                      <c:pt idx="1876">
                        <c:v>172.03800000000001</c:v>
                      </c:pt>
                      <c:pt idx="1877">
                        <c:v>170.53700000000001</c:v>
                      </c:pt>
                      <c:pt idx="1878">
                        <c:v>169.059</c:v>
                      </c:pt>
                      <c:pt idx="1879">
                        <c:v>167.678</c:v>
                      </c:pt>
                      <c:pt idx="1880">
                        <c:v>166.47200000000001</c:v>
                      </c:pt>
                      <c:pt idx="1881">
                        <c:v>165.511</c:v>
                      </c:pt>
                      <c:pt idx="1882">
                        <c:v>164.857</c:v>
                      </c:pt>
                      <c:pt idx="1883">
                        <c:v>164.54900000000001</c:v>
                      </c:pt>
                      <c:pt idx="1884">
                        <c:v>164.60300000000001</c:v>
                      </c:pt>
                      <c:pt idx="1885">
                        <c:v>165.006</c:v>
                      </c:pt>
                      <c:pt idx="1886">
                        <c:v>165.71899999999999</c:v>
                      </c:pt>
                      <c:pt idx="1887">
                        <c:v>166.67699999999999</c:v>
                      </c:pt>
                      <c:pt idx="1888">
                        <c:v>167.80099999999999</c:v>
                      </c:pt>
                      <c:pt idx="1889">
                        <c:v>168.999</c:v>
                      </c:pt>
                      <c:pt idx="1890">
                        <c:v>170.18199999999999</c:v>
                      </c:pt>
                      <c:pt idx="1891">
                        <c:v>171.26599999999999</c:v>
                      </c:pt>
                      <c:pt idx="1892">
                        <c:v>172.178</c:v>
                      </c:pt>
                      <c:pt idx="1893">
                        <c:v>172.864</c:v>
                      </c:pt>
                      <c:pt idx="1894">
                        <c:v>173.28399999999999</c:v>
                      </c:pt>
                      <c:pt idx="1895">
                        <c:v>173.411</c:v>
                      </c:pt>
                      <c:pt idx="1896">
                        <c:v>173.23400000000001</c:v>
                      </c:pt>
                      <c:pt idx="1897">
                        <c:v>172.74799999999999</c:v>
                      </c:pt>
                      <c:pt idx="1898">
                        <c:v>171.95599999999999</c:v>
                      </c:pt>
                      <c:pt idx="1899">
                        <c:v>170.87200000000001</c:v>
                      </c:pt>
                      <c:pt idx="1900">
                        <c:v>169.51900000000001</c:v>
                      </c:pt>
                      <c:pt idx="1901">
                        <c:v>167.94200000000001</c:v>
                      </c:pt>
                      <c:pt idx="1902">
                        <c:v>166.20400000000001</c:v>
                      </c:pt>
                      <c:pt idx="1903">
                        <c:v>164.4</c:v>
                      </c:pt>
                      <c:pt idx="1904">
                        <c:v>162.64099999999999</c:v>
                      </c:pt>
                      <c:pt idx="1905">
                        <c:v>161.053</c:v>
                      </c:pt>
                      <c:pt idx="1906">
                        <c:v>159.75399999999999</c:v>
                      </c:pt>
                      <c:pt idx="1907">
                        <c:v>158.833</c:v>
                      </c:pt>
                      <c:pt idx="1908">
                        <c:v>158.328</c:v>
                      </c:pt>
                      <c:pt idx="1909">
                        <c:v>158.21700000000001</c:v>
                      </c:pt>
                      <c:pt idx="1910">
                        <c:v>158.40899999999999</c:v>
                      </c:pt>
                      <c:pt idx="1911">
                        <c:v>158.75800000000001</c:v>
                      </c:pt>
                      <c:pt idx="1912">
                        <c:v>159.089</c:v>
                      </c:pt>
                      <c:pt idx="1913">
                        <c:v>159.22</c:v>
                      </c:pt>
                      <c:pt idx="1914">
                        <c:v>159</c:v>
                      </c:pt>
                      <c:pt idx="1915">
                        <c:v>158.33500000000001</c:v>
                      </c:pt>
                      <c:pt idx="1916">
                        <c:v>157.19999999999999</c:v>
                      </c:pt>
                      <c:pt idx="1917">
                        <c:v>155.65</c:v>
                      </c:pt>
                      <c:pt idx="1918">
                        <c:v>153.80699999999999</c:v>
                      </c:pt>
                      <c:pt idx="1919">
                        <c:v>151.84700000000001</c:v>
                      </c:pt>
                      <c:pt idx="1920">
                        <c:v>149.96799999999999</c:v>
                      </c:pt>
                      <c:pt idx="1921">
                        <c:v>148.36099999999999</c:v>
                      </c:pt>
                      <c:pt idx="1922">
                        <c:v>147.18</c:v>
                      </c:pt>
                      <c:pt idx="1923">
                        <c:v>146.51900000000001</c:v>
                      </c:pt>
                      <c:pt idx="1924">
                        <c:v>146.39400000000001</c:v>
                      </c:pt>
                      <c:pt idx="1925">
                        <c:v>146.75399999999999</c:v>
                      </c:pt>
                      <c:pt idx="1926">
                        <c:v>147.489</c:v>
                      </c:pt>
                      <c:pt idx="1927">
                        <c:v>148.46</c:v>
                      </c:pt>
                      <c:pt idx="1928">
                        <c:v>149.52600000000001</c:v>
                      </c:pt>
                      <c:pt idx="1929">
                        <c:v>150.57</c:v>
                      </c:pt>
                      <c:pt idx="1930">
                        <c:v>151.50899999999999</c:v>
                      </c:pt>
                      <c:pt idx="1931">
                        <c:v>152.297</c:v>
                      </c:pt>
                      <c:pt idx="1932">
                        <c:v>152.91399999999999</c:v>
                      </c:pt>
                      <c:pt idx="1933">
                        <c:v>153.35400000000001</c:v>
                      </c:pt>
                      <c:pt idx="1934">
                        <c:v>153.60900000000001</c:v>
                      </c:pt>
                      <c:pt idx="1935">
                        <c:v>153.667</c:v>
                      </c:pt>
                      <c:pt idx="1936">
                        <c:v>153.51499999999999</c:v>
                      </c:pt>
                      <c:pt idx="1937">
                        <c:v>153.15100000000001</c:v>
                      </c:pt>
                      <c:pt idx="1938">
                        <c:v>152.59899999999999</c:v>
                      </c:pt>
                      <c:pt idx="1939">
                        <c:v>151.916</c:v>
                      </c:pt>
                      <c:pt idx="1940">
                        <c:v>151.19300000000001</c:v>
                      </c:pt>
                      <c:pt idx="1941">
                        <c:v>150.54499999999999</c:v>
                      </c:pt>
                      <c:pt idx="1942">
                        <c:v>150.09</c:v>
                      </c:pt>
                      <c:pt idx="1943">
                        <c:v>149.923</c:v>
                      </c:pt>
                      <c:pt idx="1944">
                        <c:v>150.09800000000001</c:v>
                      </c:pt>
                      <c:pt idx="1945">
                        <c:v>150.61699999999999</c:v>
                      </c:pt>
                      <c:pt idx="1946">
                        <c:v>151.42699999999999</c:v>
                      </c:pt>
                      <c:pt idx="1947">
                        <c:v>152.435</c:v>
                      </c:pt>
                      <c:pt idx="1948">
                        <c:v>153.52199999999999</c:v>
                      </c:pt>
                      <c:pt idx="1949">
                        <c:v>154.56800000000001</c:v>
                      </c:pt>
                      <c:pt idx="1950">
                        <c:v>155.46799999999999</c:v>
                      </c:pt>
                      <c:pt idx="1951">
                        <c:v>156.14099999999999</c:v>
                      </c:pt>
                      <c:pt idx="1952">
                        <c:v>156.536</c:v>
                      </c:pt>
                      <c:pt idx="1953">
                        <c:v>156.631</c:v>
                      </c:pt>
                      <c:pt idx="1954">
                        <c:v>156.43</c:v>
                      </c:pt>
                      <c:pt idx="1955">
                        <c:v>155.96100000000001</c:v>
                      </c:pt>
                      <c:pt idx="1956">
                        <c:v>155.274</c:v>
                      </c:pt>
                      <c:pt idx="1957">
                        <c:v>154.44</c:v>
                      </c:pt>
                      <c:pt idx="1958">
                        <c:v>153.548</c:v>
                      </c:pt>
                      <c:pt idx="1959">
                        <c:v>152.696</c:v>
                      </c:pt>
                      <c:pt idx="1960">
                        <c:v>151.983</c:v>
                      </c:pt>
                      <c:pt idx="1961">
                        <c:v>151.49600000000001</c:v>
                      </c:pt>
                      <c:pt idx="1962">
                        <c:v>151.292</c:v>
                      </c:pt>
                      <c:pt idx="1963">
                        <c:v>151.39699999999999</c:v>
                      </c:pt>
                      <c:pt idx="1964">
                        <c:v>151.79300000000001</c:v>
                      </c:pt>
                      <c:pt idx="1965">
                        <c:v>152.429</c:v>
                      </c:pt>
                      <c:pt idx="1966">
                        <c:v>153.22900000000001</c:v>
                      </c:pt>
                      <c:pt idx="1967">
                        <c:v>154.101</c:v>
                      </c:pt>
                      <c:pt idx="1968">
                        <c:v>154.95099999999999</c:v>
                      </c:pt>
                      <c:pt idx="1969">
                        <c:v>155.69200000000001</c:v>
                      </c:pt>
                      <c:pt idx="1970">
                        <c:v>156.24799999999999</c:v>
                      </c:pt>
                      <c:pt idx="1971">
                        <c:v>156.54900000000001</c:v>
                      </c:pt>
                      <c:pt idx="1972">
                        <c:v>156.53800000000001</c:v>
                      </c:pt>
                      <c:pt idx="1973">
                        <c:v>156.15799999999999</c:v>
                      </c:pt>
                      <c:pt idx="1974">
                        <c:v>155.36500000000001</c:v>
                      </c:pt>
                      <c:pt idx="1975">
                        <c:v>154.12299999999999</c:v>
                      </c:pt>
                      <c:pt idx="1976">
                        <c:v>152.422</c:v>
                      </c:pt>
                      <c:pt idx="1977">
                        <c:v>150.285</c:v>
                      </c:pt>
                      <c:pt idx="1978">
                        <c:v>147.78299999999999</c:v>
                      </c:pt>
                      <c:pt idx="1979">
                        <c:v>145.036</c:v>
                      </c:pt>
                      <c:pt idx="1980">
                        <c:v>142.21</c:v>
                      </c:pt>
                      <c:pt idx="1981">
                        <c:v>139.495</c:v>
                      </c:pt>
                      <c:pt idx="1982">
                        <c:v>137.08600000000001</c:v>
                      </c:pt>
                      <c:pt idx="1983">
                        <c:v>135.14500000000001</c:v>
                      </c:pt>
                      <c:pt idx="1984">
                        <c:v>133.77000000000001</c:v>
                      </c:pt>
                      <c:pt idx="1985">
                        <c:v>132.98099999999999</c:v>
                      </c:pt>
                      <c:pt idx="1986">
                        <c:v>132.708</c:v>
                      </c:pt>
                      <c:pt idx="1987">
                        <c:v>132.81299999999999</c:v>
                      </c:pt>
                      <c:pt idx="1988">
                        <c:v>133.113</c:v>
                      </c:pt>
                      <c:pt idx="1989">
                        <c:v>133.42500000000001</c:v>
                      </c:pt>
                      <c:pt idx="1990">
                        <c:v>133.59899999999999</c:v>
                      </c:pt>
                      <c:pt idx="1991">
                        <c:v>133.54300000000001</c:v>
                      </c:pt>
                      <c:pt idx="1992">
                        <c:v>133.24</c:v>
                      </c:pt>
                      <c:pt idx="1993">
                        <c:v>132.732</c:v>
                      </c:pt>
                      <c:pt idx="1994">
                        <c:v>132.09700000000001</c:v>
                      </c:pt>
                      <c:pt idx="1995">
                        <c:v>131.42500000000001</c:v>
                      </c:pt>
                      <c:pt idx="1996">
                        <c:v>130.785</c:v>
                      </c:pt>
                      <c:pt idx="1997">
                        <c:v>130.208</c:v>
                      </c:pt>
                      <c:pt idx="1998">
                        <c:v>129.69300000000001</c:v>
                      </c:pt>
                      <c:pt idx="1999">
                        <c:v>129.21199999999999</c:v>
                      </c:pt>
                      <c:pt idx="2000">
                        <c:v>128.73599999999999</c:v>
                      </c:pt>
                      <c:pt idx="2001">
                        <c:v>128.255</c:v>
                      </c:pt>
                      <c:pt idx="2002">
                        <c:v>127.79300000000001</c:v>
                      </c:pt>
                      <c:pt idx="2003">
                        <c:v>127.40300000000001</c:v>
                      </c:pt>
                      <c:pt idx="2004">
                        <c:v>127.16200000000001</c:v>
                      </c:pt>
                      <c:pt idx="2005">
                        <c:v>127.143</c:v>
                      </c:pt>
                      <c:pt idx="2006">
                        <c:v>127.40300000000001</c:v>
                      </c:pt>
                      <c:pt idx="2007">
                        <c:v>127.961</c:v>
                      </c:pt>
                      <c:pt idx="2008">
                        <c:v>128.79900000000001</c:v>
                      </c:pt>
                      <c:pt idx="2009">
                        <c:v>129.87</c:v>
                      </c:pt>
                      <c:pt idx="2010">
                        <c:v>131.10599999999999</c:v>
                      </c:pt>
                      <c:pt idx="2011">
                        <c:v>132.43700000000001</c:v>
                      </c:pt>
                      <c:pt idx="2012">
                        <c:v>133.79900000000001</c:v>
                      </c:pt>
                      <c:pt idx="2013">
                        <c:v>135.13300000000001</c:v>
                      </c:pt>
                      <c:pt idx="2014">
                        <c:v>136.38300000000001</c:v>
                      </c:pt>
                      <c:pt idx="2015">
                        <c:v>137.488</c:v>
                      </c:pt>
                      <c:pt idx="2016">
                        <c:v>138.37700000000001</c:v>
                      </c:pt>
                      <c:pt idx="2017">
                        <c:v>138.97</c:v>
                      </c:pt>
                      <c:pt idx="2018">
                        <c:v>139.18199999999999</c:v>
                      </c:pt>
                      <c:pt idx="2019">
                        <c:v>138.93899999999999</c:v>
                      </c:pt>
                      <c:pt idx="2020">
                        <c:v>138.19300000000001</c:v>
                      </c:pt>
                      <c:pt idx="2021">
                        <c:v>136.93600000000001</c:v>
                      </c:pt>
                      <c:pt idx="2022">
                        <c:v>135.20500000000001</c:v>
                      </c:pt>
                      <c:pt idx="2023">
                        <c:v>133.08600000000001</c:v>
                      </c:pt>
                      <c:pt idx="2024">
                        <c:v>130.69999999999999</c:v>
                      </c:pt>
                      <c:pt idx="2025">
                        <c:v>128.18799999999999</c:v>
                      </c:pt>
                      <c:pt idx="2026">
                        <c:v>125.682</c:v>
                      </c:pt>
                      <c:pt idx="2027">
                        <c:v>123.288</c:v>
                      </c:pt>
                      <c:pt idx="2028">
                        <c:v>121.06399999999999</c:v>
                      </c:pt>
                      <c:pt idx="2029">
                        <c:v>119.021</c:v>
                      </c:pt>
                      <c:pt idx="2030">
                        <c:v>117.121</c:v>
                      </c:pt>
                      <c:pt idx="2031">
                        <c:v>115.30500000000001</c:v>
                      </c:pt>
                      <c:pt idx="2032">
                        <c:v>113.508</c:v>
                      </c:pt>
                      <c:pt idx="2033">
                        <c:v>111.687</c:v>
                      </c:pt>
                      <c:pt idx="2034">
                        <c:v>109.83199999999999</c:v>
                      </c:pt>
                      <c:pt idx="2035">
                        <c:v>107.97499999999999</c:v>
                      </c:pt>
                      <c:pt idx="2036">
                        <c:v>106.178</c:v>
                      </c:pt>
                      <c:pt idx="2037">
                        <c:v>104.518</c:v>
                      </c:pt>
                      <c:pt idx="2038">
                        <c:v>103.074</c:v>
                      </c:pt>
                      <c:pt idx="2039">
                        <c:v>101.90600000000001</c:v>
                      </c:pt>
                      <c:pt idx="2040">
                        <c:v>101.048</c:v>
                      </c:pt>
                      <c:pt idx="2041">
                        <c:v>100.504</c:v>
                      </c:pt>
                      <c:pt idx="2042">
                        <c:v>100.249</c:v>
                      </c:pt>
                      <c:pt idx="2043">
                        <c:v>100.23099999999999</c:v>
                      </c:pt>
                      <c:pt idx="2044">
                        <c:v>100.374</c:v>
                      </c:pt>
                      <c:pt idx="2045">
                        <c:v>100.587</c:v>
                      </c:pt>
                      <c:pt idx="2046">
                        <c:v>100.774</c:v>
                      </c:pt>
                      <c:pt idx="2047">
                        <c:v>100.843</c:v>
                      </c:pt>
                      <c:pt idx="2048">
                        <c:v>100.721</c:v>
                      </c:pt>
                      <c:pt idx="2049">
                        <c:v>100.36499999999999</c:v>
                      </c:pt>
                      <c:pt idx="2050">
                        <c:v>99.765799999999999</c:v>
                      </c:pt>
                      <c:pt idx="2051">
                        <c:v>98.949700000000007</c:v>
                      </c:pt>
                      <c:pt idx="2052">
                        <c:v>97.963800000000006</c:v>
                      </c:pt>
                      <c:pt idx="2053">
                        <c:v>96.863</c:v>
                      </c:pt>
                      <c:pt idx="2054">
                        <c:v>95.694500000000005</c:v>
                      </c:pt>
                      <c:pt idx="2055">
                        <c:v>94.488299999999995</c:v>
                      </c:pt>
                      <c:pt idx="2056">
                        <c:v>93.256299999999996</c:v>
                      </c:pt>
                      <c:pt idx="2057">
                        <c:v>91.999200000000002</c:v>
                      </c:pt>
                      <c:pt idx="2058">
                        <c:v>90.718299999999999</c:v>
                      </c:pt>
                      <c:pt idx="2059">
                        <c:v>89.426299999999998</c:v>
                      </c:pt>
                      <c:pt idx="2060">
                        <c:v>88.1524</c:v>
                      </c:pt>
                      <c:pt idx="2061">
                        <c:v>86.938100000000006</c:v>
                      </c:pt>
                      <c:pt idx="2062">
                        <c:v>85.824799999999996</c:v>
                      </c:pt>
                      <c:pt idx="2063">
                        <c:v>84.837800000000001</c:v>
                      </c:pt>
                      <c:pt idx="2064">
                        <c:v>83.971000000000004</c:v>
                      </c:pt>
                      <c:pt idx="2065">
                        <c:v>83.179500000000004</c:v>
                      </c:pt>
                      <c:pt idx="2066">
                        <c:v>82.382599999999996</c:v>
                      </c:pt>
                      <c:pt idx="2067">
                        <c:v>81.4773</c:v>
                      </c:pt>
                      <c:pt idx="2068">
                        <c:v>80.359300000000005</c:v>
                      </c:pt>
                      <c:pt idx="2069">
                        <c:v>78.944599999999994</c:v>
                      </c:pt>
                      <c:pt idx="2070">
                        <c:v>77.188199999999995</c:v>
                      </c:pt>
                      <c:pt idx="2071">
                        <c:v>75.092699999999994</c:v>
                      </c:pt>
                      <c:pt idx="2072">
                        <c:v>72.708299999999994</c:v>
                      </c:pt>
                      <c:pt idx="2073">
                        <c:v>70.124200000000002</c:v>
                      </c:pt>
                      <c:pt idx="2074">
                        <c:v>67.454899999999995</c:v>
                      </c:pt>
                      <c:pt idx="2075">
                        <c:v>64.825000000000003</c:v>
                      </c:pt>
                      <c:pt idx="2076">
                        <c:v>62.357199999999999</c:v>
                      </c:pt>
                      <c:pt idx="2077">
                        <c:v>60.162300000000002</c:v>
                      </c:pt>
                      <c:pt idx="2078">
                        <c:v>58.333599999999997</c:v>
                      </c:pt>
                      <c:pt idx="2079">
                        <c:v>56.942799999999998</c:v>
                      </c:pt>
                      <c:pt idx="2080">
                        <c:v>56.037199999999999</c:v>
                      </c:pt>
                      <c:pt idx="2081">
                        <c:v>55.6372</c:v>
                      </c:pt>
                      <c:pt idx="2082">
                        <c:v>55.734499999999997</c:v>
                      </c:pt>
                      <c:pt idx="2083">
                        <c:v>56.291899999999998</c:v>
                      </c:pt>
                      <c:pt idx="2084">
                        <c:v>57.245600000000003</c:v>
                      </c:pt>
                      <c:pt idx="2085">
                        <c:v>58.509599999999999</c:v>
                      </c:pt>
                      <c:pt idx="2086">
                        <c:v>59.982900000000001</c:v>
                      </c:pt>
                      <c:pt idx="2087">
                        <c:v>61.557600000000001</c:v>
                      </c:pt>
                      <c:pt idx="2088">
                        <c:v>63.127200000000002</c:v>
                      </c:pt>
                      <c:pt idx="2089">
                        <c:v>64.593999999999994</c:v>
                      </c:pt>
                      <c:pt idx="2090">
                        <c:v>65.875399999999999</c:v>
                      </c:pt>
                      <c:pt idx="2091">
                        <c:v>66.909300000000002</c:v>
                      </c:pt>
                      <c:pt idx="2092">
                        <c:v>67.658600000000007</c:v>
                      </c:pt>
                      <c:pt idx="2093">
                        <c:v>68.115300000000005</c:v>
                      </c:pt>
                      <c:pt idx="2094">
                        <c:v>68.3018</c:v>
                      </c:pt>
                      <c:pt idx="2095">
                        <c:v>68.270600000000002</c:v>
                      </c:pt>
                      <c:pt idx="2096">
                        <c:v>68.098399999999998</c:v>
                      </c:pt>
                      <c:pt idx="2097">
                        <c:v>67.876199999999997</c:v>
                      </c:pt>
                      <c:pt idx="2098">
                        <c:v>67.694400000000002</c:v>
                      </c:pt>
                      <c:pt idx="2099">
                        <c:v>67.626300000000001</c:v>
                      </c:pt>
                      <c:pt idx="2100">
                        <c:v>67.712100000000007</c:v>
                      </c:pt>
                      <c:pt idx="2101">
                        <c:v>67.950299999999999</c:v>
                      </c:pt>
                      <c:pt idx="2102">
                        <c:v>68.2971</c:v>
                      </c:pt>
                      <c:pt idx="2103">
                        <c:v>68.677499999999995</c:v>
                      </c:pt>
                      <c:pt idx="2104">
                        <c:v>69.003299999999996</c:v>
                      </c:pt>
                      <c:pt idx="2105">
                        <c:v>69.195999999999998</c:v>
                      </c:pt>
                      <c:pt idx="2106">
                        <c:v>69.205200000000005</c:v>
                      </c:pt>
                      <c:pt idx="2107">
                        <c:v>69.0184</c:v>
                      </c:pt>
                      <c:pt idx="2108">
                        <c:v>68.659800000000004</c:v>
                      </c:pt>
                      <c:pt idx="2109">
                        <c:v>68.177300000000002</c:v>
                      </c:pt>
                      <c:pt idx="2110">
                        <c:v>67.623800000000003</c:v>
                      </c:pt>
                      <c:pt idx="2111">
                        <c:v>67.039000000000001</c:v>
                      </c:pt>
                      <c:pt idx="2112">
                        <c:v>66.436400000000006</c:v>
                      </c:pt>
                      <c:pt idx="2113">
                        <c:v>65.800200000000004</c:v>
                      </c:pt>
                      <c:pt idx="2114">
                        <c:v>65.091899999999995</c:v>
                      </c:pt>
                      <c:pt idx="2115">
                        <c:v>64.263099999999994</c:v>
                      </c:pt>
                      <c:pt idx="2116">
                        <c:v>63.270499999999998</c:v>
                      </c:pt>
                      <c:pt idx="2117">
                        <c:v>62.088099999999997</c:v>
                      </c:pt>
                      <c:pt idx="2118">
                        <c:v>60.712000000000003</c:v>
                      </c:pt>
                      <c:pt idx="2119">
                        <c:v>59.1586</c:v>
                      </c:pt>
                      <c:pt idx="2120">
                        <c:v>57.456400000000002</c:v>
                      </c:pt>
                      <c:pt idx="2121">
                        <c:v>55.6342</c:v>
                      </c:pt>
                      <c:pt idx="2122">
                        <c:v>53.7121</c:v>
                      </c:pt>
                      <c:pt idx="2123">
                        <c:v>51.695300000000003</c:v>
                      </c:pt>
                      <c:pt idx="2124">
                        <c:v>49.5764</c:v>
                      </c:pt>
                      <c:pt idx="2125">
                        <c:v>47.343200000000003</c:v>
                      </c:pt>
                      <c:pt idx="2126">
                        <c:v>44.991100000000003</c:v>
                      </c:pt>
                      <c:pt idx="2127">
                        <c:v>42.537100000000002</c:v>
                      </c:pt>
                      <c:pt idx="2128">
                        <c:v>40.029299999999999</c:v>
                      </c:pt>
                      <c:pt idx="2129">
                        <c:v>37.552</c:v>
                      </c:pt>
                      <c:pt idx="2130">
                        <c:v>35.221499999999999</c:v>
                      </c:pt>
                      <c:pt idx="2131">
                        <c:v>33.176699999999997</c:v>
                      </c:pt>
                      <c:pt idx="2132">
                        <c:v>31.563600000000001</c:v>
                      </c:pt>
                      <c:pt idx="2133">
                        <c:v>30.5183</c:v>
                      </c:pt>
                      <c:pt idx="2134">
                        <c:v>30.1496</c:v>
                      </c:pt>
                      <c:pt idx="2135">
                        <c:v>30.5242</c:v>
                      </c:pt>
                      <c:pt idx="2136">
                        <c:v>31.656099999999999</c:v>
                      </c:pt>
                      <c:pt idx="2137">
                        <c:v>33.499099999999999</c:v>
                      </c:pt>
                      <c:pt idx="2138">
                        <c:v>35.9465</c:v>
                      </c:pt>
                      <c:pt idx="2139">
                        <c:v>38.836100000000002</c:v>
                      </c:pt>
                      <c:pt idx="2140">
                        <c:v>41.963200000000001</c:v>
                      </c:pt>
                      <c:pt idx="2141">
                        <c:v>45.100999999999999</c:v>
                      </c:pt>
                      <c:pt idx="2142">
                        <c:v>48.0259</c:v>
                      </c:pt>
                      <c:pt idx="2143">
                        <c:v>50.545000000000002</c:v>
                      </c:pt>
                      <c:pt idx="2144">
                        <c:v>52.52</c:v>
                      </c:pt>
                      <c:pt idx="2145">
                        <c:v>53.882199999999997</c:v>
                      </c:pt>
                      <c:pt idx="2146">
                        <c:v>54.6355</c:v>
                      </c:pt>
                      <c:pt idx="2147">
                        <c:v>54.8459</c:v>
                      </c:pt>
                      <c:pt idx="2148">
                        <c:v>54.622100000000003</c:v>
                      </c:pt>
                      <c:pt idx="2149">
                        <c:v>54.090499999999999</c:v>
                      </c:pt>
                      <c:pt idx="2150">
                        <c:v>53.373600000000003</c:v>
                      </c:pt>
                      <c:pt idx="2151">
                        <c:v>52.5764</c:v>
                      </c:pt>
                      <c:pt idx="2152">
                        <c:v>51.782200000000003</c:v>
                      </c:pt>
                      <c:pt idx="2153">
                        <c:v>51.058199999999999</c:v>
                      </c:pt>
                      <c:pt idx="2154">
                        <c:v>50.465699999999998</c:v>
                      </c:pt>
                      <c:pt idx="2155">
                        <c:v>50.069899999999997</c:v>
                      </c:pt>
                      <c:pt idx="2156">
                        <c:v>49.944499999999998</c:v>
                      </c:pt>
                      <c:pt idx="2157">
                        <c:v>50.169199999999996</c:v>
                      </c:pt>
                      <c:pt idx="2158">
                        <c:v>50.820999999999998</c:v>
                      </c:pt>
                      <c:pt idx="2159">
                        <c:v>51.960299999999997</c:v>
                      </c:pt>
                      <c:pt idx="2160">
                        <c:v>53.616599999999998</c:v>
                      </c:pt>
                      <c:pt idx="2161">
                        <c:v>55.777799999999999</c:v>
                      </c:pt>
                      <c:pt idx="2162">
                        <c:v>58.383899999999997</c:v>
                      </c:pt>
                      <c:pt idx="2163">
                        <c:v>61.3279</c:v>
                      </c:pt>
                      <c:pt idx="2164">
                        <c:v>64.463399999999993</c:v>
                      </c:pt>
                      <c:pt idx="2165">
                        <c:v>67.617999999999995</c:v>
                      </c:pt>
                      <c:pt idx="2166">
                        <c:v>70.611000000000004</c:v>
                      </c:pt>
                      <c:pt idx="2167">
                        <c:v>73.273799999999994</c:v>
                      </c:pt>
                      <c:pt idx="2168">
                        <c:v>75.468999999999994</c:v>
                      </c:pt>
                      <c:pt idx="2169">
                        <c:v>77.106099999999998</c:v>
                      </c:pt>
                      <c:pt idx="2170">
                        <c:v>78.149299999999997</c:v>
                      </c:pt>
                      <c:pt idx="2171">
                        <c:v>78.617599999999996</c:v>
                      </c:pt>
                      <c:pt idx="2172">
                        <c:v>78.574700000000007</c:v>
                      </c:pt>
                      <c:pt idx="2173">
                        <c:v>78.113</c:v>
                      </c:pt>
                      <c:pt idx="2174">
                        <c:v>77.3352</c:v>
                      </c:pt>
                      <c:pt idx="2175">
                        <c:v>76.337400000000002</c:v>
                      </c:pt>
                      <c:pt idx="2176">
                        <c:v>75.196799999999996</c:v>
                      </c:pt>
                      <c:pt idx="2177">
                        <c:v>73.965699999999998</c:v>
                      </c:pt>
                      <c:pt idx="2178">
                        <c:v>72.67</c:v>
                      </c:pt>
                      <c:pt idx="2179">
                        <c:v>71.3108</c:v>
                      </c:pt>
                      <c:pt idx="2180">
                        <c:v>69.866100000000003</c:v>
                      </c:pt>
                      <c:pt idx="2181">
                        <c:v>68.295299999999997</c:v>
                      </c:pt>
                      <c:pt idx="2182">
                        <c:v>66.544600000000003</c:v>
                      </c:pt>
                      <c:pt idx="2183">
                        <c:v>64.5578</c:v>
                      </c:pt>
                      <c:pt idx="2184">
                        <c:v>62.290599999999998</c:v>
                      </c:pt>
                      <c:pt idx="2185">
                        <c:v>59.728499999999997</c:v>
                      </c:pt>
                      <c:pt idx="2186">
                        <c:v>56.902700000000003</c:v>
                      </c:pt>
                      <c:pt idx="2187">
                        <c:v>53.899700000000003</c:v>
                      </c:pt>
                      <c:pt idx="2188">
                        <c:v>50.860900000000001</c:v>
                      </c:pt>
                      <c:pt idx="2189">
                        <c:v>47.969299999999997</c:v>
                      </c:pt>
                      <c:pt idx="2190">
                        <c:v>45.427700000000002</c:v>
                      </c:pt>
                      <c:pt idx="2191">
                        <c:v>43.430500000000002</c:v>
                      </c:pt>
                      <c:pt idx="2192">
                        <c:v>42.1357</c:v>
                      </c:pt>
                      <c:pt idx="2193">
                        <c:v>41.642000000000003</c:v>
                      </c:pt>
                      <c:pt idx="2194">
                        <c:v>41.972999999999999</c:v>
                      </c:pt>
                      <c:pt idx="2195">
                        <c:v>43.072099999999999</c:v>
                      </c:pt>
                      <c:pt idx="2196">
                        <c:v>44.805900000000001</c:v>
                      </c:pt>
                      <c:pt idx="2197">
                        <c:v>46.977499999999999</c:v>
                      </c:pt>
                      <c:pt idx="2198">
                        <c:v>49.3489</c:v>
                      </c:pt>
                      <c:pt idx="2199">
                        <c:v>51.668399999999998</c:v>
                      </c:pt>
                      <c:pt idx="2200">
                        <c:v>53.703299999999999</c:v>
                      </c:pt>
                      <c:pt idx="2201">
                        <c:v>55.270400000000002</c:v>
                      </c:pt>
                      <c:pt idx="2202">
                        <c:v>56.261099999999999</c:v>
                      </c:pt>
                      <c:pt idx="2203">
                        <c:v>56.653799999999997</c:v>
                      </c:pt>
                      <c:pt idx="2204">
                        <c:v>56.513199999999998</c:v>
                      </c:pt>
                      <c:pt idx="2205">
                        <c:v>55.973199999999999</c:v>
                      </c:pt>
                      <c:pt idx="2206">
                        <c:v>55.208500000000001</c:v>
                      </c:pt>
                      <c:pt idx="2207">
                        <c:v>54.400300000000001</c:v>
                      </c:pt>
                      <c:pt idx="2208">
                        <c:v>53.703600000000002</c:v>
                      </c:pt>
                      <c:pt idx="2209">
                        <c:v>53.221699999999998</c:v>
                      </c:pt>
                      <c:pt idx="2210">
                        <c:v>52.994599999999998</c:v>
                      </c:pt>
                      <c:pt idx="2211">
                        <c:v>53.000700000000002</c:v>
                      </c:pt>
                      <c:pt idx="2212">
                        <c:v>53.171100000000003</c:v>
                      </c:pt>
                      <c:pt idx="2213">
                        <c:v>53.412199999999999</c:v>
                      </c:pt>
                      <c:pt idx="2214">
                        <c:v>53.629600000000003</c:v>
                      </c:pt>
                      <c:pt idx="2215">
                        <c:v>53.747700000000002</c:v>
                      </c:pt>
                      <c:pt idx="2216">
                        <c:v>53.7209</c:v>
                      </c:pt>
                      <c:pt idx="2217">
                        <c:v>53.533499999999997</c:v>
                      </c:pt>
                      <c:pt idx="2218">
                        <c:v>53.190800000000003</c:v>
                      </c:pt>
                      <c:pt idx="2219">
                        <c:v>52.704999999999998</c:v>
                      </c:pt>
                      <c:pt idx="2220">
                        <c:v>52.082299999999996</c:v>
                      </c:pt>
                      <c:pt idx="2221">
                        <c:v>51.316099999999999</c:v>
                      </c:pt>
                      <c:pt idx="2222">
                        <c:v>50.3904</c:v>
                      </c:pt>
                      <c:pt idx="2223">
                        <c:v>49.290799999999997</c:v>
                      </c:pt>
                      <c:pt idx="2224">
                        <c:v>48.022399999999998</c:v>
                      </c:pt>
                      <c:pt idx="2225">
                        <c:v>46.624400000000001</c:v>
                      </c:pt>
                      <c:pt idx="2226">
                        <c:v>45.179000000000002</c:v>
                      </c:pt>
                      <c:pt idx="2227">
                        <c:v>43.806800000000003</c:v>
                      </c:pt>
                      <c:pt idx="2228">
                        <c:v>42.650700000000001</c:v>
                      </c:pt>
                      <c:pt idx="2229">
                        <c:v>41.849400000000003</c:v>
                      </c:pt>
                      <c:pt idx="2230">
                        <c:v>41.508000000000003</c:v>
                      </c:pt>
                      <c:pt idx="2231">
                        <c:v>41.673400000000001</c:v>
                      </c:pt>
                      <c:pt idx="2232">
                        <c:v>42.320700000000002</c:v>
                      </c:pt>
                      <c:pt idx="2233">
                        <c:v>43.354199999999999</c:v>
                      </c:pt>
                      <c:pt idx="2234">
                        <c:v>44.623800000000003</c:v>
                      </c:pt>
                      <c:pt idx="2235">
                        <c:v>45.952399999999997</c:v>
                      </c:pt>
                      <c:pt idx="2236">
                        <c:v>47.165999999999997</c:v>
                      </c:pt>
                      <c:pt idx="2237">
                        <c:v>48.121000000000002</c:v>
                      </c:pt>
                      <c:pt idx="2238">
                        <c:v>48.7211</c:v>
                      </c:pt>
                      <c:pt idx="2239">
                        <c:v>48.921900000000001</c:v>
                      </c:pt>
                      <c:pt idx="2240">
                        <c:v>48.724499999999999</c:v>
                      </c:pt>
                      <c:pt idx="2241">
                        <c:v>48.162399999999998</c:v>
                      </c:pt>
                      <c:pt idx="2242">
                        <c:v>47.287599999999998</c:v>
                      </c:pt>
                      <c:pt idx="2243">
                        <c:v>46.160499999999999</c:v>
                      </c:pt>
                      <c:pt idx="2244">
                        <c:v>44.846600000000002</c:v>
                      </c:pt>
                      <c:pt idx="2245">
                        <c:v>43.417499999999997</c:v>
                      </c:pt>
                      <c:pt idx="2246">
                        <c:v>41.954099999999997</c:v>
                      </c:pt>
                      <c:pt idx="2247">
                        <c:v>40.5473</c:v>
                      </c:pt>
                      <c:pt idx="2248">
                        <c:v>39.293900000000001</c:v>
                      </c:pt>
                      <c:pt idx="2249">
                        <c:v>38.287300000000002</c:v>
                      </c:pt>
                      <c:pt idx="2250">
                        <c:v>37.605800000000002</c:v>
                      </c:pt>
                      <c:pt idx="2251">
                        <c:v>37.301499999999997</c:v>
                      </c:pt>
                      <c:pt idx="2252">
                        <c:v>37.394399999999997</c:v>
                      </c:pt>
                      <c:pt idx="2253">
                        <c:v>37.872</c:v>
                      </c:pt>
                      <c:pt idx="2254">
                        <c:v>38.695300000000003</c:v>
                      </c:pt>
                      <c:pt idx="2255">
                        <c:v>39.807200000000002</c:v>
                      </c:pt>
                      <c:pt idx="2256">
                        <c:v>41.1402</c:v>
                      </c:pt>
                      <c:pt idx="2257">
                        <c:v>42.621899999999997</c:v>
                      </c:pt>
                      <c:pt idx="2258">
                        <c:v>44.175600000000003</c:v>
                      </c:pt>
                      <c:pt idx="2259">
                        <c:v>45.718899999999998</c:v>
                      </c:pt>
                      <c:pt idx="2260">
                        <c:v>47.1616</c:v>
                      </c:pt>
                      <c:pt idx="2261">
                        <c:v>48.406500000000001</c:v>
                      </c:pt>
                      <c:pt idx="2262">
                        <c:v>49.355499999999999</c:v>
                      </c:pt>
                      <c:pt idx="2263">
                        <c:v>49.919800000000002</c:v>
                      </c:pt>
                      <c:pt idx="2264">
                        <c:v>50.034999999999997</c:v>
                      </c:pt>
                      <c:pt idx="2265">
                        <c:v>49.674999999999997</c:v>
                      </c:pt>
                      <c:pt idx="2266">
                        <c:v>48.862299999999998</c:v>
                      </c:pt>
                      <c:pt idx="2267">
                        <c:v>47.671100000000003</c:v>
                      </c:pt>
                      <c:pt idx="2268">
                        <c:v>46.219499999999996</c:v>
                      </c:pt>
                      <c:pt idx="2269">
                        <c:v>44.653100000000002</c:v>
                      </c:pt>
                      <c:pt idx="2270">
                        <c:v>43.120899999999999</c:v>
                      </c:pt>
                      <c:pt idx="2271">
                        <c:v>41.749600000000001</c:v>
                      </c:pt>
                      <c:pt idx="2272">
                        <c:v>40.621400000000001</c:v>
                      </c:pt>
                      <c:pt idx="2273">
                        <c:v>39.761000000000003</c:v>
                      </c:pt>
                      <c:pt idx="2274">
                        <c:v>39.1342</c:v>
                      </c:pt>
                      <c:pt idx="2275">
                        <c:v>38.658999999999999</c:v>
                      </c:pt>
                      <c:pt idx="2276">
                        <c:v>38.226999999999997</c:v>
                      </c:pt>
                      <c:pt idx="2277">
                        <c:v>37.727699999999999</c:v>
                      </c:pt>
                      <c:pt idx="2278">
                        <c:v>37.073700000000002</c:v>
                      </c:pt>
                      <c:pt idx="2279">
                        <c:v>36.218400000000003</c:v>
                      </c:pt>
                      <c:pt idx="2280">
                        <c:v>35.163899999999998</c:v>
                      </c:pt>
                      <c:pt idx="2281">
                        <c:v>33.959600000000002</c:v>
                      </c:pt>
                      <c:pt idx="2282">
                        <c:v>32.690899999999999</c:v>
                      </c:pt>
                      <c:pt idx="2283">
                        <c:v>31.463100000000001</c:v>
                      </c:pt>
                      <c:pt idx="2284">
                        <c:v>30.383800000000001</c:v>
                      </c:pt>
                      <c:pt idx="2285">
                        <c:v>29.5474</c:v>
                      </c:pt>
                      <c:pt idx="2286">
                        <c:v>29.024000000000001</c:v>
                      </c:pt>
                      <c:pt idx="2287">
                        <c:v>28.852799999999998</c:v>
                      </c:pt>
                      <c:pt idx="2288">
                        <c:v>29.040199999999999</c:v>
                      </c:pt>
                      <c:pt idx="2289">
                        <c:v>29.5609</c:v>
                      </c:pt>
                      <c:pt idx="2290">
                        <c:v>30.360900000000001</c:v>
                      </c:pt>
                      <c:pt idx="2291">
                        <c:v>31.3642</c:v>
                      </c:pt>
                      <c:pt idx="2292">
                        <c:v>32.481000000000002</c:v>
                      </c:pt>
                      <c:pt idx="2293">
                        <c:v>33.619999999999997</c:v>
                      </c:pt>
                      <c:pt idx="2294">
                        <c:v>34.702199999999998</c:v>
                      </c:pt>
                      <c:pt idx="2295">
                        <c:v>35.674199999999999</c:v>
                      </c:pt>
                      <c:pt idx="2296">
                        <c:v>36.517699999999998</c:v>
                      </c:pt>
                      <c:pt idx="2297">
                        <c:v>37.251800000000003</c:v>
                      </c:pt>
                      <c:pt idx="2298">
                        <c:v>37.925400000000003</c:v>
                      </c:pt>
                      <c:pt idx="2299">
                        <c:v>38.602200000000003</c:v>
                      </c:pt>
                      <c:pt idx="2300">
                        <c:v>39.341000000000001</c:v>
                      </c:pt>
                      <c:pt idx="2301">
                        <c:v>40.1768</c:v>
                      </c:pt>
                      <c:pt idx="2302">
                        <c:v>41.109299999999998</c:v>
                      </c:pt>
                      <c:pt idx="2303">
                        <c:v>42.100499999999997</c:v>
                      </c:pt>
                      <c:pt idx="2304">
                        <c:v>43.083599999999997</c:v>
                      </c:pt>
                      <c:pt idx="2305">
                        <c:v>43.979399999999998</c:v>
                      </c:pt>
                      <c:pt idx="2306">
                        <c:v>44.713700000000003</c:v>
                      </c:pt>
                      <c:pt idx="2307">
                        <c:v>45.231699999999996</c:v>
                      </c:pt>
                      <c:pt idx="2308">
                        <c:v>45.503799999999998</c:v>
                      </c:pt>
                      <c:pt idx="2309">
                        <c:v>45.522599999999997</c:v>
                      </c:pt>
                      <c:pt idx="2310">
                        <c:v>45.293300000000002</c:v>
                      </c:pt>
                      <c:pt idx="2311">
                        <c:v>44.8217</c:v>
                      </c:pt>
                      <c:pt idx="2312">
                        <c:v>44.105699999999999</c:v>
                      </c:pt>
                      <c:pt idx="2313">
                        <c:v>43.133499999999998</c:v>
                      </c:pt>
                      <c:pt idx="2314">
                        <c:v>41.889800000000001</c:v>
                      </c:pt>
                      <c:pt idx="2315">
                        <c:v>40.367800000000003</c:v>
                      </c:pt>
                      <c:pt idx="2316">
                        <c:v>38.5822</c:v>
                      </c:pt>
                      <c:pt idx="2317">
                        <c:v>36.5794</c:v>
                      </c:pt>
                      <c:pt idx="2318">
                        <c:v>34.440399999999997</c:v>
                      </c:pt>
                      <c:pt idx="2319">
                        <c:v>32.274500000000003</c:v>
                      </c:pt>
                      <c:pt idx="2320">
                        <c:v>30.206</c:v>
                      </c:pt>
                      <c:pt idx="2321">
                        <c:v>28.3568</c:v>
                      </c:pt>
                      <c:pt idx="2322">
                        <c:v>26.829000000000001</c:v>
                      </c:pt>
                      <c:pt idx="2323">
                        <c:v>25.6919</c:v>
                      </c:pt>
                      <c:pt idx="2324">
                        <c:v>24.9757</c:v>
                      </c:pt>
                      <c:pt idx="2325">
                        <c:v>24.6736</c:v>
                      </c:pt>
                      <c:pt idx="2326">
                        <c:v>24.7483</c:v>
                      </c:pt>
                      <c:pt idx="2327">
                        <c:v>25.143000000000001</c:v>
                      </c:pt>
                      <c:pt idx="2328">
                        <c:v>25.791</c:v>
                      </c:pt>
                      <c:pt idx="2329">
                        <c:v>26.622399999999999</c:v>
                      </c:pt>
                      <c:pt idx="2330">
                        <c:v>27.567699999999999</c:v>
                      </c:pt>
                      <c:pt idx="2331">
                        <c:v>28.556699999999999</c:v>
                      </c:pt>
                      <c:pt idx="2332">
                        <c:v>29.5183</c:v>
                      </c:pt>
                      <c:pt idx="2333">
                        <c:v>30.380600000000001</c:v>
                      </c:pt>
                      <c:pt idx="2334">
                        <c:v>31.075900000000001</c:v>
                      </c:pt>
                      <c:pt idx="2335">
                        <c:v>31.548200000000001</c:v>
                      </c:pt>
                      <c:pt idx="2336">
                        <c:v>31.7623</c:v>
                      </c:pt>
                      <c:pt idx="2337">
                        <c:v>31.7117</c:v>
                      </c:pt>
                      <c:pt idx="2338">
                        <c:v>31.42</c:v>
                      </c:pt>
                      <c:pt idx="2339">
                        <c:v>30.937000000000001</c:v>
                      </c:pt>
                      <c:pt idx="2340">
                        <c:v>30.328299999999999</c:v>
                      </c:pt>
                      <c:pt idx="2341">
                        <c:v>29.661300000000001</c:v>
                      </c:pt>
                      <c:pt idx="2342">
                        <c:v>28.9924</c:v>
                      </c:pt>
                      <c:pt idx="2343">
                        <c:v>28.359100000000002</c:v>
                      </c:pt>
                      <c:pt idx="2344">
                        <c:v>27.7791</c:v>
                      </c:pt>
                      <c:pt idx="2345">
                        <c:v>27.256699999999999</c:v>
                      </c:pt>
                      <c:pt idx="2346">
                        <c:v>26.794</c:v>
                      </c:pt>
                      <c:pt idx="2347">
                        <c:v>26.403700000000001</c:v>
                      </c:pt>
                      <c:pt idx="2348">
                        <c:v>26.118200000000002</c:v>
                      </c:pt>
                      <c:pt idx="2349">
                        <c:v>25.992699999999999</c:v>
                      </c:pt>
                      <c:pt idx="2350">
                        <c:v>26.101199999999999</c:v>
                      </c:pt>
                      <c:pt idx="2351">
                        <c:v>26.523900000000001</c:v>
                      </c:pt>
                      <c:pt idx="2352">
                        <c:v>27.331499999999998</c:v>
                      </c:pt>
                      <c:pt idx="2353">
                        <c:v>28.568200000000001</c:v>
                      </c:pt>
                      <c:pt idx="2354">
                        <c:v>30.2377</c:v>
                      </c:pt>
                      <c:pt idx="2355">
                        <c:v>32.294499999999999</c:v>
                      </c:pt>
                      <c:pt idx="2356">
                        <c:v>34.643099999999997</c:v>
                      </c:pt>
                      <c:pt idx="2357">
                        <c:v>37.143999999999998</c:v>
                      </c:pt>
                      <c:pt idx="2358">
                        <c:v>39.625900000000001</c:v>
                      </c:pt>
                      <c:pt idx="2359">
                        <c:v>41.9024</c:v>
                      </c:pt>
                      <c:pt idx="2360">
                        <c:v>43.791499999999999</c:v>
                      </c:pt>
                      <c:pt idx="2361">
                        <c:v>45.135399999999997</c:v>
                      </c:pt>
                      <c:pt idx="2362">
                        <c:v>45.819600000000001</c:v>
                      </c:pt>
                      <c:pt idx="2363">
                        <c:v>45.787199999999999</c:v>
                      </c:pt>
                      <c:pt idx="2364">
                        <c:v>45.047800000000002</c:v>
                      </c:pt>
                      <c:pt idx="2365">
                        <c:v>43.677999999999997</c:v>
                      </c:pt>
                      <c:pt idx="2366">
                        <c:v>41.812100000000001</c:v>
                      </c:pt>
                      <c:pt idx="2367">
                        <c:v>39.624200000000002</c:v>
                      </c:pt>
                      <c:pt idx="2368">
                        <c:v>37.304200000000002</c:v>
                      </c:pt>
                      <c:pt idx="2369">
                        <c:v>35.030999999999999</c:v>
                      </c:pt>
                      <c:pt idx="2370">
                        <c:v>32.949100000000001</c:v>
                      </c:pt>
                      <c:pt idx="2371">
                        <c:v>31.151199999999999</c:v>
                      </c:pt>
                      <c:pt idx="2372">
                        <c:v>29.670999999999999</c:v>
                      </c:pt>
                      <c:pt idx="2373">
                        <c:v>28.486799999999999</c:v>
                      </c:pt>
                      <c:pt idx="2374">
                        <c:v>27.5334</c:v>
                      </c:pt>
                      <c:pt idx="2375">
                        <c:v>26.72</c:v>
                      </c:pt>
                      <c:pt idx="2376">
                        <c:v>25.950299999999999</c:v>
                      </c:pt>
                      <c:pt idx="2377">
                        <c:v>25.141200000000001</c:v>
                      </c:pt>
                      <c:pt idx="2378">
                        <c:v>24.236499999999999</c:v>
                      </c:pt>
                      <c:pt idx="2379">
                        <c:v>23.2163</c:v>
                      </c:pt>
                      <c:pt idx="2380">
                        <c:v>22.098299999999998</c:v>
                      </c:pt>
                      <c:pt idx="2381">
                        <c:v>20.934999999999999</c:v>
                      </c:pt>
                      <c:pt idx="2382">
                        <c:v>19.804099999999998</c:v>
                      </c:pt>
                      <c:pt idx="2383">
                        <c:v>18.7971</c:v>
                      </c:pt>
                      <c:pt idx="2384">
                        <c:v>18.003699999999998</c:v>
                      </c:pt>
                      <c:pt idx="2385">
                        <c:v>17.497900000000001</c:v>
                      </c:pt>
                      <c:pt idx="2386">
                        <c:v>17.3248</c:v>
                      </c:pt>
                      <c:pt idx="2387">
                        <c:v>17.491700000000002</c:v>
                      </c:pt>
                      <c:pt idx="2388">
                        <c:v>17.965199999999999</c:v>
                      </c:pt>
                      <c:pt idx="2389">
                        <c:v>18.6752</c:v>
                      </c:pt>
                      <c:pt idx="2390">
                        <c:v>19.524999999999999</c:v>
                      </c:pt>
                      <c:pt idx="2391">
                        <c:v>20.407599999999999</c:v>
                      </c:pt>
                      <c:pt idx="2392">
                        <c:v>21.223600000000001</c:v>
                      </c:pt>
                      <c:pt idx="2393">
                        <c:v>21.898199999999999</c:v>
                      </c:pt>
                      <c:pt idx="2394">
                        <c:v>22.3933</c:v>
                      </c:pt>
                      <c:pt idx="2395">
                        <c:v>22.710799999999999</c:v>
                      </c:pt>
                      <c:pt idx="2396">
                        <c:v>22.887</c:v>
                      </c:pt>
                      <c:pt idx="2397">
                        <c:v>22.979399999999998</c:v>
                      </c:pt>
                      <c:pt idx="2398">
                        <c:v>23.0474</c:v>
                      </c:pt>
                      <c:pt idx="2399">
                        <c:v>23.134799999999998</c:v>
                      </c:pt>
                      <c:pt idx="2400">
                        <c:v>23.255600000000001</c:v>
                      </c:pt>
                      <c:pt idx="2401">
                        <c:v>23.389600000000002</c:v>
                      </c:pt>
                      <c:pt idx="2402">
                        <c:v>23.487400000000001</c:v>
                      </c:pt>
                      <c:pt idx="2403">
                        <c:v>23.483899999999998</c:v>
                      </c:pt>
                      <c:pt idx="2404">
                        <c:v>23.317599999999999</c:v>
                      </c:pt>
                      <c:pt idx="2405">
                        <c:v>22.948699999999999</c:v>
                      </c:pt>
                      <c:pt idx="2406">
                        <c:v>22.3733</c:v>
                      </c:pt>
                      <c:pt idx="2407">
                        <c:v>21.629200000000001</c:v>
                      </c:pt>
                      <c:pt idx="2408">
                        <c:v>20.792300000000001</c:v>
                      </c:pt>
                      <c:pt idx="2409">
                        <c:v>19.965299999999999</c:v>
                      </c:pt>
                      <c:pt idx="2410">
                        <c:v>19.260300000000001</c:v>
                      </c:pt>
                      <c:pt idx="2411">
                        <c:v>18.781400000000001</c:v>
                      </c:pt>
                      <c:pt idx="2412">
                        <c:v>18.608499999999999</c:v>
                      </c:pt>
                      <c:pt idx="2413">
                        <c:v>18.7864</c:v>
                      </c:pt>
                      <c:pt idx="2414">
                        <c:v>19.320599999999999</c:v>
                      </c:pt>
                      <c:pt idx="2415">
                        <c:v>20.1784</c:v>
                      </c:pt>
                      <c:pt idx="2416">
                        <c:v>21.295999999999999</c:v>
                      </c:pt>
                      <c:pt idx="2417">
                        <c:v>22.588100000000001</c:v>
                      </c:pt>
                      <c:pt idx="2418">
                        <c:v>23.960100000000001</c:v>
                      </c:pt>
                      <c:pt idx="2419">
                        <c:v>25.319500000000001</c:v>
                      </c:pt>
                      <c:pt idx="2420">
                        <c:v>26.585899999999999</c:v>
                      </c:pt>
                      <c:pt idx="2421">
                        <c:v>27.697500000000002</c:v>
                      </c:pt>
                      <c:pt idx="2422">
                        <c:v>28.613299999999999</c:v>
                      </c:pt>
                      <c:pt idx="2423">
                        <c:v>29.310500000000001</c:v>
                      </c:pt>
                      <c:pt idx="2424">
                        <c:v>29.7788</c:v>
                      </c:pt>
                      <c:pt idx="2425">
                        <c:v>30.012899999999998</c:v>
                      </c:pt>
                      <c:pt idx="2426">
                        <c:v>30.0063</c:v>
                      </c:pt>
                      <c:pt idx="2427">
                        <c:v>29.7485</c:v>
                      </c:pt>
                      <c:pt idx="2428">
                        <c:v>29.227399999999999</c:v>
                      </c:pt>
                      <c:pt idx="2429">
                        <c:v>28.435099999999998</c:v>
                      </c:pt>
                      <c:pt idx="2430">
                        <c:v>27.377199999999998</c:v>
                      </c:pt>
                      <c:pt idx="2431">
                        <c:v>26.080400000000001</c:v>
                      </c:pt>
                      <c:pt idx="2432">
                        <c:v>24.597000000000001</c:v>
                      </c:pt>
                      <c:pt idx="2433">
                        <c:v>23.0031</c:v>
                      </c:pt>
                      <c:pt idx="2434">
                        <c:v>21.392099999999999</c:v>
                      </c:pt>
                      <c:pt idx="2435">
                        <c:v>19.8628</c:v>
                      </c:pt>
                      <c:pt idx="2436">
                        <c:v>18.506499999999999</c:v>
                      </c:pt>
                      <c:pt idx="2437">
                        <c:v>17.394200000000001</c:v>
                      </c:pt>
                      <c:pt idx="2438">
                        <c:v>16.567699999999999</c:v>
                      </c:pt>
                      <c:pt idx="2439">
                        <c:v>16.034400000000002</c:v>
                      </c:pt>
                      <c:pt idx="2440">
                        <c:v>15.767899999999999</c:v>
                      </c:pt>
                      <c:pt idx="2441">
                        <c:v>15.712999999999999</c:v>
                      </c:pt>
                      <c:pt idx="2442">
                        <c:v>15.795</c:v>
                      </c:pt>
                      <c:pt idx="2443">
                        <c:v>15.9313</c:v>
                      </c:pt>
                      <c:pt idx="2444">
                        <c:v>16.043600000000001</c:v>
                      </c:pt>
                      <c:pt idx="2445">
                        <c:v>16.069400000000002</c:v>
                      </c:pt>
                      <c:pt idx="2446">
                        <c:v>15.97</c:v>
                      </c:pt>
                      <c:pt idx="2447">
                        <c:v>15.734500000000001</c:v>
                      </c:pt>
                      <c:pt idx="2448">
                        <c:v>15.3789</c:v>
                      </c:pt>
                      <c:pt idx="2449">
                        <c:v>14.9406</c:v>
                      </c:pt>
                      <c:pt idx="2450">
                        <c:v>14.4696</c:v>
                      </c:pt>
                      <c:pt idx="2451">
                        <c:v>14.0191</c:v>
                      </c:pt>
                      <c:pt idx="2452">
                        <c:v>13.635199999999999</c:v>
                      </c:pt>
                      <c:pt idx="2453">
                        <c:v>13.350199999999999</c:v>
                      </c:pt>
                      <c:pt idx="2454">
                        <c:v>13.1775</c:v>
                      </c:pt>
                      <c:pt idx="2455">
                        <c:v>13.110200000000001</c:v>
                      </c:pt>
                      <c:pt idx="2456">
                        <c:v>13.123200000000001</c:v>
                      </c:pt>
                      <c:pt idx="2457">
                        <c:v>13.1777</c:v>
                      </c:pt>
                      <c:pt idx="2458">
                        <c:v>13.2277</c:v>
                      </c:pt>
                      <c:pt idx="2459">
                        <c:v>13.228199999999999</c:v>
                      </c:pt>
                      <c:pt idx="2460">
                        <c:v>13.1433</c:v>
                      </c:pt>
                      <c:pt idx="2461">
                        <c:v>12.9526</c:v>
                      </c:pt>
                      <c:pt idx="2462">
                        <c:v>12.655799999999999</c:v>
                      </c:pt>
                      <c:pt idx="2463">
                        <c:v>12.2735</c:v>
                      </c:pt>
                      <c:pt idx="2464">
                        <c:v>11.843500000000001</c:v>
                      </c:pt>
                      <c:pt idx="2465">
                        <c:v>11.4153</c:v>
                      </c:pt>
                      <c:pt idx="2466">
                        <c:v>11.040900000000001</c:v>
                      </c:pt>
                      <c:pt idx="2467">
                        <c:v>10.766400000000001</c:v>
                      </c:pt>
                      <c:pt idx="2468">
                        <c:v>10.6249</c:v>
                      </c:pt>
                      <c:pt idx="2469">
                        <c:v>10.6312</c:v>
                      </c:pt>
                      <c:pt idx="2470">
                        <c:v>10.780799999999999</c:v>
                      </c:pt>
                      <c:pt idx="2471">
                        <c:v>11.051399999999999</c:v>
                      </c:pt>
                      <c:pt idx="2472">
                        <c:v>11.4069</c:v>
                      </c:pt>
                      <c:pt idx="2473">
                        <c:v>11.8033</c:v>
                      </c:pt>
                      <c:pt idx="2474">
                        <c:v>12.1942</c:v>
                      </c:pt>
                      <c:pt idx="2475">
                        <c:v>12.5373</c:v>
                      </c:pt>
                      <c:pt idx="2476">
                        <c:v>12.7982</c:v>
                      </c:pt>
                      <c:pt idx="2477">
                        <c:v>12.954499999999999</c:v>
                      </c:pt>
                      <c:pt idx="2478">
                        <c:v>12.9976</c:v>
                      </c:pt>
                      <c:pt idx="2479">
                        <c:v>12.932399999999999</c:v>
                      </c:pt>
                      <c:pt idx="2480">
                        <c:v>12.7759</c:v>
                      </c:pt>
                      <c:pt idx="2481">
                        <c:v>12.553900000000001</c:v>
                      </c:pt>
                      <c:pt idx="2482">
                        <c:v>12.295999999999999</c:v>
                      </c:pt>
                      <c:pt idx="2483">
                        <c:v>12.031499999999999</c:v>
                      </c:pt>
                      <c:pt idx="2484">
                        <c:v>11.7841</c:v>
                      </c:pt>
                      <c:pt idx="2485">
                        <c:v>11.5692</c:v>
                      </c:pt>
                      <c:pt idx="2486">
                        <c:v>11.392799999999999</c:v>
                      </c:pt>
                      <c:pt idx="2487">
                        <c:v>11.2522</c:v>
                      </c:pt>
                      <c:pt idx="2488">
                        <c:v>11.1388</c:v>
                      </c:pt>
                      <c:pt idx="2489">
                        <c:v>11.0419</c:v>
                      </c:pt>
                      <c:pt idx="2490">
                        <c:v>10.952</c:v>
                      </c:pt>
                      <c:pt idx="2491">
                        <c:v>10.863799999999999</c:v>
                      </c:pt>
                      <c:pt idx="2492">
                        <c:v>10.778</c:v>
                      </c:pt>
                      <c:pt idx="2493">
                        <c:v>10.701499999999999</c:v>
                      </c:pt>
                      <c:pt idx="2494">
                        <c:v>10.645799999999999</c:v>
                      </c:pt>
                      <c:pt idx="2495">
                        <c:v>10.625299999999999</c:v>
                      </c:pt>
                      <c:pt idx="2496">
                        <c:v>10.654</c:v>
                      </c:pt>
                      <c:pt idx="2497">
                        <c:v>10.742599999999999</c:v>
                      </c:pt>
                      <c:pt idx="2498">
                        <c:v>10.895899999999999</c:v>
                      </c:pt>
                      <c:pt idx="2499">
                        <c:v>11.110200000000001</c:v>
                      </c:pt>
                      <c:pt idx="2500">
                        <c:v>11.372299999999999</c:v>
                      </c:pt>
                      <c:pt idx="2501">
                        <c:v>11.659700000000001</c:v>
                      </c:pt>
                      <c:pt idx="2502">
                        <c:v>11.943</c:v>
                      </c:pt>
                      <c:pt idx="2503">
                        <c:v>12.189299999999999</c:v>
                      </c:pt>
                      <c:pt idx="2504">
                        <c:v>12.367699999999999</c:v>
                      </c:pt>
                      <c:pt idx="2505">
                        <c:v>12.454499999999999</c:v>
                      </c:pt>
                      <c:pt idx="2506">
                        <c:v>12.4374</c:v>
                      </c:pt>
                      <c:pt idx="2507">
                        <c:v>12.317600000000001</c:v>
                      </c:pt>
                      <c:pt idx="2508">
                        <c:v>12.109</c:v>
                      </c:pt>
                      <c:pt idx="2509">
                        <c:v>11.834099999999999</c:v>
                      </c:pt>
                      <c:pt idx="2510">
                        <c:v>11.5189</c:v>
                      </c:pt>
                      <c:pt idx="2511">
                        <c:v>11.1869</c:v>
                      </c:pt>
                      <c:pt idx="2512">
                        <c:v>10.854699999999999</c:v>
                      </c:pt>
                      <c:pt idx="2513">
                        <c:v>10.530200000000001</c:v>
                      </c:pt>
                      <c:pt idx="2514">
                        <c:v>10.213200000000001</c:v>
                      </c:pt>
                      <c:pt idx="2515">
                        <c:v>9.8990600000000004</c:v>
                      </c:pt>
                      <c:pt idx="2516">
                        <c:v>9.5830000000000002</c:v>
                      </c:pt>
                      <c:pt idx="2517">
                        <c:v>9.2642500000000005</c:v>
                      </c:pt>
                      <c:pt idx="2518">
                        <c:v>8.9488500000000002</c:v>
                      </c:pt>
                      <c:pt idx="2519">
                        <c:v>8.6503999999999994</c:v>
                      </c:pt>
                      <c:pt idx="2520">
                        <c:v>8.3887599999999996</c:v>
                      </c:pt>
                      <c:pt idx="2521">
                        <c:v>8.1874599999999997</c:v>
                      </c:pt>
                      <c:pt idx="2522">
                        <c:v>8.0703800000000001</c:v>
                      </c:pt>
                      <c:pt idx="2523">
                        <c:v>8.0585299999999993</c:v>
                      </c:pt>
                      <c:pt idx="2524">
                        <c:v>8.1673799999999996</c:v>
                      </c:pt>
                      <c:pt idx="2525">
                        <c:v>8.4047999999999998</c:v>
                      </c:pt>
                      <c:pt idx="2526">
                        <c:v>8.7697000000000003</c:v>
                      </c:pt>
                      <c:pt idx="2527">
                        <c:v>9.2512600000000003</c:v>
                      </c:pt>
                      <c:pt idx="2528">
                        <c:v>9.8288100000000007</c:v>
                      </c:pt>
                      <c:pt idx="2529">
                        <c:v>10.4726</c:v>
                      </c:pt>
                      <c:pt idx="2530">
                        <c:v>11.145899999999999</c:v>
                      </c:pt>
                      <c:pt idx="2531">
                        <c:v>11.807700000000001</c:v>
                      </c:pt>
                      <c:pt idx="2532">
                        <c:v>12.417400000000001</c:v>
                      </c:pt>
                      <c:pt idx="2533">
                        <c:v>12.938800000000001</c:v>
                      </c:pt>
                      <c:pt idx="2534">
                        <c:v>13.3437</c:v>
                      </c:pt>
                      <c:pt idx="2535">
                        <c:v>13.614599999999999</c:v>
                      </c:pt>
                      <c:pt idx="2536">
                        <c:v>13.745200000000001</c:v>
                      </c:pt>
                      <c:pt idx="2537">
                        <c:v>13.738300000000001</c:v>
                      </c:pt>
                      <c:pt idx="2538">
                        <c:v>13.603999999999999</c:v>
                      </c:pt>
                      <c:pt idx="2539">
                        <c:v>13.3566</c:v>
                      </c:pt>
                      <c:pt idx="2540">
                        <c:v>13.012</c:v>
                      </c:pt>
                      <c:pt idx="2541">
                        <c:v>12.587300000000001</c:v>
                      </c:pt>
                      <c:pt idx="2542">
                        <c:v>12.0998</c:v>
                      </c:pt>
                      <c:pt idx="2543">
                        <c:v>11.568199999999999</c:v>
                      </c:pt>
                      <c:pt idx="2544">
                        <c:v>11.0122</c:v>
                      </c:pt>
                      <c:pt idx="2545">
                        <c:v>10.453799999999999</c:v>
                      </c:pt>
                      <c:pt idx="2546">
                        <c:v>9.9158399999999993</c:v>
                      </c:pt>
                      <c:pt idx="2547">
                        <c:v>9.4219600000000003</c:v>
                      </c:pt>
                      <c:pt idx="2548">
                        <c:v>8.9951399999999992</c:v>
                      </c:pt>
                      <c:pt idx="2549">
                        <c:v>8.6564999999999994</c:v>
                      </c:pt>
                      <c:pt idx="2550">
                        <c:v>8.4237900000000003</c:v>
                      </c:pt>
                      <c:pt idx="2551">
                        <c:v>8.3098200000000002</c:v>
                      </c:pt>
                      <c:pt idx="2552">
                        <c:v>8.3208400000000005</c:v>
                      </c:pt>
                      <c:pt idx="2553">
                        <c:v>8.4551599999999993</c:v>
                      </c:pt>
                      <c:pt idx="2554">
                        <c:v>8.7024600000000003</c:v>
                      </c:pt>
                      <c:pt idx="2555">
                        <c:v>9.0439799999999995</c:v>
                      </c:pt>
                      <c:pt idx="2556">
                        <c:v>9.4541000000000004</c:v>
                      </c:pt>
                      <c:pt idx="2557">
                        <c:v>9.9028299999999998</c:v>
                      </c:pt>
                      <c:pt idx="2558">
                        <c:v>10.359</c:v>
                      </c:pt>
                      <c:pt idx="2559">
                        <c:v>10.7935</c:v>
                      </c:pt>
                      <c:pt idx="2560">
                        <c:v>11.181699999999999</c:v>
                      </c:pt>
                      <c:pt idx="2561">
                        <c:v>11.5055</c:v>
                      </c:pt>
                      <c:pt idx="2562">
                        <c:v>11.754300000000001</c:v>
                      </c:pt>
                      <c:pt idx="2563">
                        <c:v>11.9253</c:v>
                      </c:pt>
                      <c:pt idx="2564">
                        <c:v>12.0235</c:v>
                      </c:pt>
                      <c:pt idx="2565">
                        <c:v>12.061400000000001</c:v>
                      </c:pt>
                      <c:pt idx="2566">
                        <c:v>12.057700000000001</c:v>
                      </c:pt>
                      <c:pt idx="2567">
                        <c:v>12.0349</c:v>
                      </c:pt>
                      <c:pt idx="2568">
                        <c:v>12.015700000000001</c:v>
                      </c:pt>
                      <c:pt idx="2569">
                        <c:v>12.0182</c:v>
                      </c:pt>
                      <c:pt idx="2570">
                        <c:v>12.052199999999999</c:v>
                      </c:pt>
                      <c:pt idx="2571">
                        <c:v>12.1167</c:v>
                      </c:pt>
                      <c:pt idx="2572">
                        <c:v>12.2004</c:v>
                      </c:pt>
                      <c:pt idx="2573">
                        <c:v>12.286199999999999</c:v>
                      </c:pt>
                      <c:pt idx="2574">
                        <c:v>12.358599999999999</c:v>
                      </c:pt>
                      <c:pt idx="2575">
                        <c:v>12.4122</c:v>
                      </c:pt>
                      <c:pt idx="2576">
                        <c:v>12.4594</c:v>
                      </c:pt>
                      <c:pt idx="2577">
                        <c:v>12.534000000000001</c:v>
                      </c:pt>
                      <c:pt idx="2578">
                        <c:v>12.6906</c:v>
                      </c:pt>
                      <c:pt idx="2579">
                        <c:v>12.9976</c:v>
                      </c:pt>
                      <c:pt idx="2580">
                        <c:v>13.5265</c:v>
                      </c:pt>
                      <c:pt idx="2581">
                        <c:v>14.339399999999999</c:v>
                      </c:pt>
                      <c:pt idx="2582">
                        <c:v>15.477</c:v>
                      </c:pt>
                      <c:pt idx="2583">
                        <c:v>16.950700000000001</c:v>
                      </c:pt>
                      <c:pt idx="2584">
                        <c:v>18.740100000000002</c:v>
                      </c:pt>
                      <c:pt idx="2585">
                        <c:v>20.7958</c:v>
                      </c:pt>
                      <c:pt idx="2586">
                        <c:v>23.0473</c:v>
                      </c:pt>
                      <c:pt idx="2587">
                        <c:v>25.412600000000001</c:v>
                      </c:pt>
                      <c:pt idx="2588">
                        <c:v>27.807500000000001</c:v>
                      </c:pt>
                      <c:pt idx="2589">
                        <c:v>30.151499999999999</c:v>
                      </c:pt>
                      <c:pt idx="2590">
                        <c:v>32.370699999999999</c:v>
                      </c:pt>
                      <c:pt idx="2591">
                        <c:v>34.395499999999998</c:v>
                      </c:pt>
                      <c:pt idx="2592">
                        <c:v>36.158099999999997</c:v>
                      </c:pt>
                      <c:pt idx="2593">
                        <c:v>37.590200000000003</c:v>
                      </c:pt>
                      <c:pt idx="2594">
                        <c:v>38.624000000000002</c:v>
                      </c:pt>
                      <c:pt idx="2595">
                        <c:v>39.197800000000001</c:v>
                      </c:pt>
                      <c:pt idx="2596">
                        <c:v>39.265099999999997</c:v>
                      </c:pt>
                      <c:pt idx="2597">
                        <c:v>38.805399999999999</c:v>
                      </c:pt>
                      <c:pt idx="2598">
                        <c:v>37.832799999999999</c:v>
                      </c:pt>
                      <c:pt idx="2599">
                        <c:v>36.400700000000001</c:v>
                      </c:pt>
                      <c:pt idx="2600">
                        <c:v>34.599499999999999</c:v>
                      </c:pt>
                      <c:pt idx="2601">
                        <c:v>32.547199999999997</c:v>
                      </c:pt>
                      <c:pt idx="2602">
                        <c:v>30.376999999999999</c:v>
                      </c:pt>
                      <c:pt idx="2603">
                        <c:v>28.220800000000001</c:v>
                      </c:pt>
                      <c:pt idx="2604">
                        <c:v>26.1967</c:v>
                      </c:pt>
                      <c:pt idx="2605">
                        <c:v>24.3995</c:v>
                      </c:pt>
                      <c:pt idx="2606">
                        <c:v>22.8964</c:v>
                      </c:pt>
                      <c:pt idx="2607">
                        <c:v>21.728400000000001</c:v>
                      </c:pt>
                      <c:pt idx="2608">
                        <c:v>20.913399999999999</c:v>
                      </c:pt>
                      <c:pt idx="2609">
                        <c:v>20.450299999999999</c:v>
                      </c:pt>
                      <c:pt idx="2610">
                        <c:v>20.321000000000002</c:v>
                      </c:pt>
                      <c:pt idx="2611">
                        <c:v>20.490100000000002</c:v>
                      </c:pt>
                      <c:pt idx="2612">
                        <c:v>20.903700000000001</c:v>
                      </c:pt>
                      <c:pt idx="2613">
                        <c:v>21.488399999999999</c:v>
                      </c:pt>
                      <c:pt idx="2614">
                        <c:v>22.154299999999999</c:v>
                      </c:pt>
                      <c:pt idx="2615">
                        <c:v>22.801600000000001</c:v>
                      </c:pt>
                      <c:pt idx="2616">
                        <c:v>23.332799999999999</c:v>
                      </c:pt>
                      <c:pt idx="2617">
                        <c:v>23.666399999999999</c:v>
                      </c:pt>
                      <c:pt idx="2618">
                        <c:v>23.749400000000001</c:v>
                      </c:pt>
                      <c:pt idx="2619">
                        <c:v>23.566099999999999</c:v>
                      </c:pt>
                      <c:pt idx="2620">
                        <c:v>23.138500000000001</c:v>
                      </c:pt>
                      <c:pt idx="2621">
                        <c:v>22.5197</c:v>
                      </c:pt>
                      <c:pt idx="2622">
                        <c:v>21.7806</c:v>
                      </c:pt>
                      <c:pt idx="2623">
                        <c:v>20.994299999999999</c:v>
                      </c:pt>
                      <c:pt idx="2624">
                        <c:v>20.222200000000001</c:v>
                      </c:pt>
                      <c:pt idx="2625">
                        <c:v>19.5046</c:v>
                      </c:pt>
                      <c:pt idx="2626">
                        <c:v>18.859500000000001</c:v>
                      </c:pt>
                      <c:pt idx="2627">
                        <c:v>18.286899999999999</c:v>
                      </c:pt>
                      <c:pt idx="2628">
                        <c:v>17.777799999999999</c:v>
                      </c:pt>
                      <c:pt idx="2629">
                        <c:v>17.324300000000001</c:v>
                      </c:pt>
                      <c:pt idx="2630">
                        <c:v>16.926400000000001</c:v>
                      </c:pt>
                      <c:pt idx="2631">
                        <c:v>16.5943</c:v>
                      </c:pt>
                      <c:pt idx="2632">
                        <c:v>16.3444</c:v>
                      </c:pt>
                      <c:pt idx="2633">
                        <c:v>16.1922</c:v>
                      </c:pt>
                      <c:pt idx="2634">
                        <c:v>16.1432</c:v>
                      </c:pt>
                      <c:pt idx="2635">
                        <c:v>16.184999999999999</c:v>
                      </c:pt>
                      <c:pt idx="2636">
                        <c:v>16.284800000000001</c:v>
                      </c:pt>
                      <c:pt idx="2637">
                        <c:v>16.391400000000001</c:v>
                      </c:pt>
                      <c:pt idx="2638">
                        <c:v>16.4435</c:v>
                      </c:pt>
                      <c:pt idx="2639">
                        <c:v>16.381399999999999</c:v>
                      </c:pt>
                      <c:pt idx="2640">
                        <c:v>16.159099999999999</c:v>
                      </c:pt>
                      <c:pt idx="2641">
                        <c:v>15.7547</c:v>
                      </c:pt>
                      <c:pt idx="2642">
                        <c:v>15.1753</c:v>
                      </c:pt>
                      <c:pt idx="2643">
                        <c:v>14.456300000000001</c:v>
                      </c:pt>
                      <c:pt idx="2644">
                        <c:v>13.654400000000001</c:v>
                      </c:pt>
                      <c:pt idx="2645">
                        <c:v>12.8363</c:v>
                      </c:pt>
                      <c:pt idx="2646">
                        <c:v>12.065799999999999</c:v>
                      </c:pt>
                      <c:pt idx="2647">
                        <c:v>11.3924</c:v>
                      </c:pt>
                      <c:pt idx="2648">
                        <c:v>10.8438</c:v>
                      </c:pt>
                      <c:pt idx="2649">
                        <c:v>10.4237</c:v>
                      </c:pt>
                      <c:pt idx="2650">
                        <c:v>10.114800000000001</c:v>
                      </c:pt>
                      <c:pt idx="2651">
                        <c:v>9.8866399999999999</c:v>
                      </c:pt>
                      <c:pt idx="2652">
                        <c:v>9.7048400000000008</c:v>
                      </c:pt>
                      <c:pt idx="2653">
                        <c:v>9.5401299999999996</c:v>
                      </c:pt>
                      <c:pt idx="2654">
                        <c:v>9.3749500000000001</c:v>
                      </c:pt>
                      <c:pt idx="2655">
                        <c:v>9.2064500000000002</c:v>
                      </c:pt>
                      <c:pt idx="2656">
                        <c:v>9.0456199999999995</c:v>
                      </c:pt>
                      <c:pt idx="2657">
                        <c:v>8.9137799999999991</c:v>
                      </c:pt>
                      <c:pt idx="2658">
                        <c:v>8.8374299999999995</c:v>
                      </c:pt>
                      <c:pt idx="2659">
                        <c:v>8.8432200000000005</c:v>
                      </c:pt>
                      <c:pt idx="2660">
                        <c:v>8.9536700000000007</c:v>
                      </c:pt>
                      <c:pt idx="2661">
                        <c:v>9.1840899999999994</c:v>
                      </c:pt>
                      <c:pt idx="2662">
                        <c:v>9.5404300000000006</c:v>
                      </c:pt>
                      <c:pt idx="2663">
                        <c:v>10.0174</c:v>
                      </c:pt>
                      <c:pt idx="2664">
                        <c:v>10.597200000000001</c:v>
                      </c:pt>
                      <c:pt idx="2665">
                        <c:v>11.2478</c:v>
                      </c:pt>
                      <c:pt idx="2666">
                        <c:v>11.9236</c:v>
                      </c:pt>
                      <c:pt idx="2667">
                        <c:v>12.567399999999999</c:v>
                      </c:pt>
                      <c:pt idx="2668">
                        <c:v>13.115600000000001</c:v>
                      </c:pt>
                      <c:pt idx="2669">
                        <c:v>13.5061</c:v>
                      </c:pt>
                      <c:pt idx="2670">
                        <c:v>13.6877</c:v>
                      </c:pt>
                      <c:pt idx="2671">
                        <c:v>13.629200000000001</c:v>
                      </c:pt>
                      <c:pt idx="2672">
                        <c:v>13.326700000000001</c:v>
                      </c:pt>
                      <c:pt idx="2673">
                        <c:v>12.805999999999999</c:v>
                      </c:pt>
                      <c:pt idx="2674">
                        <c:v>12.1198</c:v>
                      </c:pt>
                      <c:pt idx="2675">
                        <c:v>11.3413</c:v>
                      </c:pt>
                      <c:pt idx="2676">
                        <c:v>10.5527</c:v>
                      </c:pt>
                      <c:pt idx="2677">
                        <c:v>9.8344400000000007</c:v>
                      </c:pt>
                      <c:pt idx="2678">
                        <c:v>9.2536299999999994</c:v>
                      </c:pt>
                      <c:pt idx="2679">
                        <c:v>8.8564399999999992</c:v>
                      </c:pt>
                      <c:pt idx="2680">
                        <c:v>8.6635299999999997</c:v>
                      </c:pt>
                      <c:pt idx="2681">
                        <c:v>8.6696600000000004</c:v>
                      </c:pt>
                      <c:pt idx="2682">
                        <c:v>8.8464700000000001</c:v>
                      </c:pt>
                      <c:pt idx="2683">
                        <c:v>9.14785</c:v>
                      </c:pt>
                      <c:pt idx="2684">
                        <c:v>9.51661</c:v>
                      </c:pt>
                      <c:pt idx="2685">
                        <c:v>9.8916900000000005</c:v>
                      </c:pt>
                      <c:pt idx="2686">
                        <c:v>10.215</c:v>
                      </c:pt>
                      <c:pt idx="2687">
                        <c:v>10.4376</c:v>
                      </c:pt>
                      <c:pt idx="2688">
                        <c:v>10.5242</c:v>
                      </c:pt>
                      <c:pt idx="2689">
                        <c:v>10.4566</c:v>
                      </c:pt>
                      <c:pt idx="2690">
                        <c:v>10.2347</c:v>
                      </c:pt>
                      <c:pt idx="2691">
                        <c:v>9.8755299999999995</c:v>
                      </c:pt>
                      <c:pt idx="2692">
                        <c:v>9.4104100000000006</c:v>
                      </c:pt>
                      <c:pt idx="2693">
                        <c:v>8.8798300000000001</c:v>
                      </c:pt>
                      <c:pt idx="2694">
                        <c:v>8.3274699999999999</c:v>
                      </c:pt>
                      <c:pt idx="2695">
                        <c:v>7.79399</c:v>
                      </c:pt>
                      <c:pt idx="2696">
                        <c:v>7.3116199999999996</c:v>
                      </c:pt>
                      <c:pt idx="2697">
                        <c:v>6.9007899999999998</c:v>
                      </c:pt>
                      <c:pt idx="2698">
                        <c:v>6.5693700000000002</c:v>
                      </c:pt>
                      <c:pt idx="2699">
                        <c:v>6.3146199999999997</c:v>
                      </c:pt>
                      <c:pt idx="2700">
                        <c:v>6.1274899999999999</c:v>
                      </c:pt>
                      <c:pt idx="2701">
                        <c:v>5.9980799999999999</c:v>
                      </c:pt>
                      <c:pt idx="2702">
                        <c:v>5.9211099999999997</c:v>
                      </c:pt>
                      <c:pt idx="2703">
                        <c:v>5.8999300000000003</c:v>
                      </c:pt>
                      <c:pt idx="2704">
                        <c:v>5.9480899999999997</c:v>
                      </c:pt>
                      <c:pt idx="2705">
                        <c:v>6.0879500000000002</c:v>
                      </c:pt>
                      <c:pt idx="2706">
                        <c:v>6.3464099999999997</c:v>
                      </c:pt>
                      <c:pt idx="2707">
                        <c:v>6.7485299999999997</c:v>
                      </c:pt>
                      <c:pt idx="2708">
                        <c:v>7.3101799999999999</c:v>
                      </c:pt>
                      <c:pt idx="2709">
                        <c:v>8.0311500000000002</c:v>
                      </c:pt>
                      <c:pt idx="2710">
                        <c:v>8.8903400000000001</c:v>
                      </c:pt>
                      <c:pt idx="2711">
                        <c:v>9.8442699999999999</c:v>
                      </c:pt>
                      <c:pt idx="2712">
                        <c:v>10.829700000000001</c:v>
                      </c:pt>
                      <c:pt idx="2713">
                        <c:v>11.7705</c:v>
                      </c:pt>
                      <c:pt idx="2714">
                        <c:v>12.5883</c:v>
                      </c:pt>
                      <c:pt idx="2715">
                        <c:v>13.214499999999999</c:v>
                      </c:pt>
                      <c:pt idx="2716">
                        <c:v>13.601800000000001</c:v>
                      </c:pt>
                      <c:pt idx="2717">
                        <c:v>13.7324</c:v>
                      </c:pt>
                      <c:pt idx="2718">
                        <c:v>13.621</c:v>
                      </c:pt>
                      <c:pt idx="2719">
                        <c:v>13.3116</c:v>
                      </c:pt>
                      <c:pt idx="2720">
                        <c:v>12.867599999999999</c:v>
                      </c:pt>
                      <c:pt idx="2721">
                        <c:v>12.3591</c:v>
                      </c:pt>
                      <c:pt idx="2722">
                        <c:v>11.8491</c:v>
                      </c:pt>
                      <c:pt idx="2723">
                        <c:v>11.382199999999999</c:v>
                      </c:pt>
                      <c:pt idx="2724">
                        <c:v>10.978300000000001</c:v>
                      </c:pt>
                      <c:pt idx="2725">
                        <c:v>10.632899999999999</c:v>
                      </c:pt>
                      <c:pt idx="2726">
                        <c:v>10.323399999999999</c:v>
                      </c:pt>
                      <c:pt idx="2727">
                        <c:v>10.0182</c:v>
                      </c:pt>
                      <c:pt idx="2728">
                        <c:v>9.6877700000000004</c:v>
                      </c:pt>
                      <c:pt idx="2729">
                        <c:v>9.3136299999999999</c:v>
                      </c:pt>
                      <c:pt idx="2730">
                        <c:v>8.8929100000000005</c:v>
                      </c:pt>
                      <c:pt idx="2731">
                        <c:v>8.4387600000000003</c:v>
                      </c:pt>
                      <c:pt idx="2732">
                        <c:v>7.9763500000000001</c:v>
                      </c:pt>
                      <c:pt idx="2733">
                        <c:v>7.5365099999999998</c:v>
                      </c:pt>
                      <c:pt idx="2734">
                        <c:v>7.1487100000000003</c:v>
                      </c:pt>
                      <c:pt idx="2735">
                        <c:v>6.8355199999999998</c:v>
                      </c:pt>
                      <c:pt idx="2736">
                        <c:v>6.6095699999999997</c:v>
                      </c:pt>
                      <c:pt idx="2737">
                        <c:v>6.4732799999999999</c:v>
                      </c:pt>
                      <c:pt idx="2738">
                        <c:v>6.42082</c:v>
                      </c:pt>
                      <c:pt idx="2739">
                        <c:v>6.4411899999999997</c:v>
                      </c:pt>
                      <c:pt idx="2740">
                        <c:v>6.5210800000000004</c:v>
                      </c:pt>
                      <c:pt idx="2741">
                        <c:v>6.6468100000000003</c:v>
                      </c:pt>
                      <c:pt idx="2742">
                        <c:v>6.8048900000000003</c:v>
                      </c:pt>
                      <c:pt idx="2743">
                        <c:v>6.9814299999999996</c:v>
                      </c:pt>
                      <c:pt idx="2744">
                        <c:v>7.1612400000000003</c:v>
                      </c:pt>
                      <c:pt idx="2745">
                        <c:v>7.3273400000000004</c:v>
                      </c:pt>
                      <c:pt idx="2746">
                        <c:v>7.4614599999999998</c:v>
                      </c:pt>
                      <c:pt idx="2747">
                        <c:v>7.5456899999999996</c:v>
                      </c:pt>
                      <c:pt idx="2748">
                        <c:v>7.5649800000000003</c:v>
                      </c:pt>
                      <c:pt idx="2749">
                        <c:v>7.5097899999999997</c:v>
                      </c:pt>
                      <c:pt idx="2750">
                        <c:v>7.3782100000000002</c:v>
                      </c:pt>
                      <c:pt idx="2751">
                        <c:v>7.1768400000000003</c:v>
                      </c:pt>
                      <c:pt idx="2752">
                        <c:v>6.92042</c:v>
                      </c:pt>
                      <c:pt idx="2753">
                        <c:v>6.6300299999999996</c:v>
                      </c:pt>
                      <c:pt idx="2754">
                        <c:v>6.33047</c:v>
                      </c:pt>
                      <c:pt idx="2755">
                        <c:v>6.04711</c:v>
                      </c:pt>
                      <c:pt idx="2756">
                        <c:v>5.8028899999999997</c:v>
                      </c:pt>
                      <c:pt idx="2757">
                        <c:v>5.6158799999999998</c:v>
                      </c:pt>
                      <c:pt idx="2758">
                        <c:v>5.4977200000000002</c:v>
                      </c:pt>
                      <c:pt idx="2759">
                        <c:v>5.4531700000000001</c:v>
                      </c:pt>
                      <c:pt idx="2760">
                        <c:v>5.4806400000000002</c:v>
                      </c:pt>
                      <c:pt idx="2761">
                        <c:v>5.5735000000000001</c:v>
                      </c:pt>
                      <c:pt idx="2762">
                        <c:v>5.7216300000000002</c:v>
                      </c:pt>
                      <c:pt idx="2763">
                        <c:v>5.9127700000000001</c:v>
                      </c:pt>
                      <c:pt idx="2764">
                        <c:v>6.1333500000000001</c:v>
                      </c:pt>
                      <c:pt idx="2765">
                        <c:v>6.3685900000000002</c:v>
                      </c:pt>
                      <c:pt idx="2766">
                        <c:v>6.6023399999999999</c:v>
                      </c:pt>
                      <c:pt idx="2767">
                        <c:v>6.8170200000000003</c:v>
                      </c:pt>
                      <c:pt idx="2768">
                        <c:v>6.9942000000000002</c:v>
                      </c:pt>
                      <c:pt idx="2769">
                        <c:v>7.1162000000000001</c:v>
                      </c:pt>
                      <c:pt idx="2770">
                        <c:v>7.1684599999999996</c:v>
                      </c:pt>
                      <c:pt idx="2771">
                        <c:v>7.1422600000000003</c:v>
                      </c:pt>
                      <c:pt idx="2772">
                        <c:v>7.0369700000000002</c:v>
                      </c:pt>
                      <c:pt idx="2773">
                        <c:v>6.8609999999999998</c:v>
                      </c:pt>
                      <c:pt idx="2774">
                        <c:v>6.6311600000000004</c:v>
                      </c:pt>
                      <c:pt idx="2775">
                        <c:v>6.3702100000000002</c:v>
                      </c:pt>
                      <c:pt idx="2776">
                        <c:v>6.1033999999999997</c:v>
                      </c:pt>
                      <c:pt idx="2777">
                        <c:v>5.85459</c:v>
                      </c:pt>
                      <c:pt idx="2778">
                        <c:v>5.6430400000000001</c:v>
                      </c:pt>
                      <c:pt idx="2779">
                        <c:v>5.4814600000000002</c:v>
                      </c:pt>
                      <c:pt idx="2780">
                        <c:v>5.3754499999999998</c:v>
                      </c:pt>
                      <c:pt idx="2781">
                        <c:v>5.3243799999999997</c:v>
                      </c:pt>
                      <c:pt idx="2782">
                        <c:v>5.3229800000000003</c:v>
                      </c:pt>
                      <c:pt idx="2783">
                        <c:v>5.3631599999999997</c:v>
                      </c:pt>
                      <c:pt idx="2784">
                        <c:v>5.4356900000000001</c:v>
                      </c:pt>
                      <c:pt idx="2785">
                        <c:v>5.5314199999999998</c:v>
                      </c:pt>
                      <c:pt idx="2786">
                        <c:v>5.6421200000000002</c:v>
                      </c:pt>
                      <c:pt idx="2787">
                        <c:v>5.76119</c:v>
                      </c:pt>
                      <c:pt idx="2788">
                        <c:v>5.8842800000000004</c:v>
                      </c:pt>
                      <c:pt idx="2789">
                        <c:v>6.0098000000000003</c:v>
                      </c:pt>
                      <c:pt idx="2790">
                        <c:v>6.1391400000000003</c:v>
                      </c:pt>
                      <c:pt idx="2791">
                        <c:v>6.2762900000000004</c:v>
                      </c:pt>
                      <c:pt idx="2792">
                        <c:v>6.4266800000000002</c:v>
                      </c:pt>
                      <c:pt idx="2793">
                        <c:v>6.5953600000000003</c:v>
                      </c:pt>
                      <c:pt idx="2794">
                        <c:v>6.7847299999999997</c:v>
                      </c:pt>
                      <c:pt idx="2795">
                        <c:v>6.9924799999999996</c:v>
                      </c:pt>
                      <c:pt idx="2796">
                        <c:v>7.2102599999999999</c:v>
                      </c:pt>
                      <c:pt idx="2797">
                        <c:v>7.42354</c:v>
                      </c:pt>
                      <c:pt idx="2798">
                        <c:v>7.6129300000000004</c:v>
                      </c:pt>
                      <c:pt idx="2799">
                        <c:v>7.75657</c:v>
                      </c:pt>
                      <c:pt idx="2800">
                        <c:v>7.8334599999999996</c:v>
                      </c:pt>
                      <c:pt idx="2801">
                        <c:v>7.8268899999999997</c:v>
                      </c:pt>
                      <c:pt idx="2802">
                        <c:v>7.7275099999999997</c:v>
                      </c:pt>
                      <c:pt idx="2803">
                        <c:v>7.53545</c:v>
                      </c:pt>
                      <c:pt idx="2804">
                        <c:v>7.2611400000000001</c:v>
                      </c:pt>
                      <c:pt idx="2805">
                        <c:v>6.9247699999999996</c:v>
                      </c:pt>
                      <c:pt idx="2806">
                        <c:v>6.5542999999999996</c:v>
                      </c:pt>
                      <c:pt idx="2807">
                        <c:v>6.18262</c:v>
                      </c:pt>
                      <c:pt idx="2808">
                        <c:v>5.8440899999999996</c:v>
                      </c:pt>
                      <c:pt idx="2809">
                        <c:v>5.5711000000000004</c:v>
                      </c:pt>
                      <c:pt idx="2810">
                        <c:v>5.3909900000000004</c:v>
                      </c:pt>
                      <c:pt idx="2811">
                        <c:v>5.3238099999999999</c:v>
                      </c:pt>
                      <c:pt idx="2812">
                        <c:v>5.3810099999999998</c:v>
                      </c:pt>
                      <c:pt idx="2813">
                        <c:v>5.56508</c:v>
                      </c:pt>
                      <c:pt idx="2814">
                        <c:v>5.8702300000000003</c:v>
                      </c:pt>
                      <c:pt idx="2815">
                        <c:v>6.28376</c:v>
                      </c:pt>
                      <c:pt idx="2816">
                        <c:v>6.7878499999999997</c:v>
                      </c:pt>
                      <c:pt idx="2817">
                        <c:v>7.36137</c:v>
                      </c:pt>
                      <c:pt idx="2818">
                        <c:v>7.9813599999999996</c:v>
                      </c:pt>
                      <c:pt idx="2819">
                        <c:v>8.6238299999999999</c:v>
                      </c:pt>
                      <c:pt idx="2820">
                        <c:v>9.2638599999999993</c:v>
                      </c:pt>
                      <c:pt idx="2821">
                        <c:v>9.8753299999999999</c:v>
                      </c:pt>
                      <c:pt idx="2822">
                        <c:v>10.4307</c:v>
                      </c:pt>
                      <c:pt idx="2823">
                        <c:v>10.901300000000001</c:v>
                      </c:pt>
                      <c:pt idx="2824">
                        <c:v>11.2591</c:v>
                      </c:pt>
                      <c:pt idx="2825">
                        <c:v>11.4787</c:v>
                      </c:pt>
                      <c:pt idx="2826">
                        <c:v>11.540800000000001</c:v>
                      </c:pt>
                      <c:pt idx="2827">
                        <c:v>11.4353</c:v>
                      </c:pt>
                      <c:pt idx="2828">
                        <c:v>11.163600000000001</c:v>
                      </c:pt>
                      <c:pt idx="2829">
                        <c:v>10.7395</c:v>
                      </c:pt>
                      <c:pt idx="2830">
                        <c:v>10.1881</c:v>
                      </c:pt>
                      <c:pt idx="2831">
                        <c:v>9.5436999999999994</c:v>
                      </c:pt>
                      <c:pt idx="2832">
                        <c:v>8.8456200000000003</c:v>
                      </c:pt>
                      <c:pt idx="2833">
                        <c:v>8.1344700000000003</c:v>
                      </c:pt>
                      <c:pt idx="2834">
                        <c:v>7.4482799999999996</c:v>
                      </c:pt>
                      <c:pt idx="2835">
                        <c:v>6.8194100000000004</c:v>
                      </c:pt>
                      <c:pt idx="2836">
                        <c:v>6.2724799999999998</c:v>
                      </c:pt>
                      <c:pt idx="2837">
                        <c:v>5.8232900000000001</c:v>
                      </c:pt>
                      <c:pt idx="2838">
                        <c:v>5.47851</c:v>
                      </c:pt>
                      <c:pt idx="2839">
                        <c:v>5.2361899999999997</c:v>
                      </c:pt>
                      <c:pt idx="2840">
                        <c:v>5.0868399999999996</c:v>
                      </c:pt>
                      <c:pt idx="2841">
                        <c:v>5.0151700000000003</c:v>
                      </c:pt>
                      <c:pt idx="2842">
                        <c:v>5.0022799999999998</c:v>
                      </c:pt>
                      <c:pt idx="2843">
                        <c:v>5.0282999999999998</c:v>
                      </c:pt>
                      <c:pt idx="2844">
                        <c:v>5.0748699999999998</c:v>
                      </c:pt>
                      <c:pt idx="2845">
                        <c:v>5.1271699999999996</c:v>
                      </c:pt>
                      <c:pt idx="2846">
                        <c:v>5.17509</c:v>
                      </c:pt>
                      <c:pt idx="2847">
                        <c:v>5.2132699999999996</c:v>
                      </c:pt>
                      <c:pt idx="2848">
                        <c:v>5.2402199999999999</c:v>
                      </c:pt>
                      <c:pt idx="2849">
                        <c:v>5.2567000000000004</c:v>
                      </c:pt>
                      <c:pt idx="2850">
                        <c:v>5.26403</c:v>
                      </c:pt>
                      <c:pt idx="2851">
                        <c:v>5.2627800000000002</c:v>
                      </c:pt>
                      <c:pt idx="2852">
                        <c:v>5.2519999999999998</c:v>
                      </c:pt>
                      <c:pt idx="2853">
                        <c:v>5.2293700000000003</c:v>
                      </c:pt>
                      <c:pt idx="2854">
                        <c:v>5.1919000000000004</c:v>
                      </c:pt>
                      <c:pt idx="2855">
                        <c:v>5.1371000000000002</c:v>
                      </c:pt>
                      <c:pt idx="2856">
                        <c:v>5.0642199999999997</c:v>
                      </c:pt>
                      <c:pt idx="2857">
                        <c:v>4.97532</c:v>
                      </c:pt>
                      <c:pt idx="2858">
                        <c:v>4.8760199999999996</c:v>
                      </c:pt>
                      <c:pt idx="2859">
                        <c:v>4.7755900000000002</c:v>
                      </c:pt>
                      <c:pt idx="2860">
                        <c:v>4.6865699999999997</c:v>
                      </c:pt>
                      <c:pt idx="2861">
                        <c:v>4.6236800000000002</c:v>
                      </c:pt>
                      <c:pt idx="2862">
                        <c:v>4.6023100000000001</c:v>
                      </c:pt>
                      <c:pt idx="2863">
                        <c:v>4.63652</c:v>
                      </c:pt>
                      <c:pt idx="2864">
                        <c:v>4.7369599999999998</c:v>
                      </c:pt>
                      <c:pt idx="2865">
                        <c:v>4.9089099999999997</c:v>
                      </c:pt>
                      <c:pt idx="2866">
                        <c:v>5.1507399999999999</c:v>
                      </c:pt>
                      <c:pt idx="2867">
                        <c:v>5.4531700000000001</c:v>
                      </c:pt>
                      <c:pt idx="2868">
                        <c:v>5.7995700000000001</c:v>
                      </c:pt>
                      <c:pt idx="2869">
                        <c:v>6.1676000000000002</c:v>
                      </c:pt>
                      <c:pt idx="2870">
                        <c:v>6.53193</c:v>
                      </c:pt>
                      <c:pt idx="2871">
                        <c:v>6.8677000000000001</c:v>
                      </c:pt>
                      <c:pt idx="2872">
                        <c:v>7.1542199999999996</c:v>
                      </c:pt>
                      <c:pt idx="2873">
                        <c:v>7.37784</c:v>
                      </c:pt>
                      <c:pt idx="2874">
                        <c:v>7.53362</c:v>
                      </c:pt>
                      <c:pt idx="2875">
                        <c:v>7.6252000000000004</c:v>
                      </c:pt>
                      <c:pt idx="2876">
                        <c:v>7.6632999999999996</c:v>
                      </c:pt>
                      <c:pt idx="2877">
                        <c:v>7.6631299999999998</c:v>
                      </c:pt>
                      <c:pt idx="2878">
                        <c:v>7.6417999999999999</c:v>
                      </c:pt>
                      <c:pt idx="2879">
                        <c:v>7.6161300000000001</c:v>
                      </c:pt>
                      <c:pt idx="2880">
                        <c:v>7.6013500000000001</c:v>
                      </c:pt>
                      <c:pt idx="2881">
                        <c:v>7.6104500000000002</c:v>
                      </c:pt>
                      <c:pt idx="2882">
                        <c:v>7.6536900000000001</c:v>
                      </c:pt>
                      <c:pt idx="2883">
                        <c:v>7.7377900000000004</c:v>
                      </c:pt>
                      <c:pt idx="2884">
                        <c:v>7.86463</c:v>
                      </c:pt>
                      <c:pt idx="2885">
                        <c:v>8.0295500000000004</c:v>
                      </c:pt>
                      <c:pt idx="2886">
                        <c:v>8.2199399999999994</c:v>
                      </c:pt>
                      <c:pt idx="2887">
                        <c:v>8.4150799999999997</c:v>
                      </c:pt>
                      <c:pt idx="2888">
                        <c:v>8.5876000000000001</c:v>
                      </c:pt>
                      <c:pt idx="2889">
                        <c:v>8.7068600000000007</c:v>
                      </c:pt>
                      <c:pt idx="2890">
                        <c:v>8.7437400000000007</c:v>
                      </c:pt>
                      <c:pt idx="2891">
                        <c:v>8.6756700000000002</c:v>
                      </c:pt>
                      <c:pt idx="2892">
                        <c:v>8.4910099999999993</c:v>
                      </c:pt>
                      <c:pt idx="2893">
                        <c:v>8.1914400000000001</c:v>
                      </c:pt>
                      <c:pt idx="2894">
                        <c:v>7.7921899999999997</c:v>
                      </c:pt>
                      <c:pt idx="2895">
                        <c:v>7.3198999999999996</c:v>
                      </c:pt>
                      <c:pt idx="2896">
                        <c:v>6.8090000000000002</c:v>
                      </c:pt>
                      <c:pt idx="2897">
                        <c:v>6.29732</c:v>
                      </c:pt>
                      <c:pt idx="2898">
                        <c:v>5.8217299999999996</c:v>
                      </c:pt>
                      <c:pt idx="2899">
                        <c:v>5.4145500000000002</c:v>
                      </c:pt>
                      <c:pt idx="2900">
                        <c:v>5.1008599999999999</c:v>
                      </c:pt>
                      <c:pt idx="2901">
                        <c:v>4.8967499999999999</c:v>
                      </c:pt>
                      <c:pt idx="2902">
                        <c:v>4.8084499999999997</c:v>
                      </c:pt>
                      <c:pt idx="2903">
                        <c:v>4.8322099999999999</c:v>
                      </c:pt>
                      <c:pt idx="2904">
                        <c:v>4.9548800000000002</c:v>
                      </c:pt>
                      <c:pt idx="2905">
                        <c:v>5.1552800000000003</c:v>
                      </c:pt>
                      <c:pt idx="2906">
                        <c:v>5.4063999999999997</c:v>
                      </c:pt>
                      <c:pt idx="2907">
                        <c:v>5.6783599999999996</c:v>
                      </c:pt>
                      <c:pt idx="2908">
                        <c:v>5.94191</c:v>
                      </c:pt>
                      <c:pt idx="2909">
                        <c:v>6.17218</c:v>
                      </c:pt>
                      <c:pt idx="2910">
                        <c:v>6.3519199999999998</c:v>
                      </c:pt>
                      <c:pt idx="2911">
                        <c:v>6.4739199999999997</c:v>
                      </c:pt>
                      <c:pt idx="2912">
                        <c:v>6.5419</c:v>
                      </c:pt>
                      <c:pt idx="2913">
                        <c:v>6.5698999999999996</c:v>
                      </c:pt>
                      <c:pt idx="2914">
                        <c:v>6.5800599999999996</c:v>
                      </c:pt>
                      <c:pt idx="2915">
                        <c:v>6.5992499999999996</c:v>
                      </c:pt>
                      <c:pt idx="2916">
                        <c:v>6.6550599999999998</c:v>
                      </c:pt>
                      <c:pt idx="2917">
                        <c:v>6.7716399999999997</c:v>
                      </c:pt>
                      <c:pt idx="2918">
                        <c:v>6.9659300000000002</c:v>
                      </c:pt>
                      <c:pt idx="2919">
                        <c:v>7.2445000000000004</c:v>
                      </c:pt>
                      <c:pt idx="2920">
                        <c:v>7.6014200000000001</c:v>
                      </c:pt>
                      <c:pt idx="2921">
                        <c:v>8.0173699999999997</c:v>
                      </c:pt>
                      <c:pt idx="2922">
                        <c:v>8.4604099999999995</c:v>
                      </c:pt>
                      <c:pt idx="2923">
                        <c:v>8.8886299999999991</c:v>
                      </c:pt>
                      <c:pt idx="2924">
                        <c:v>9.2549299999999999</c:v>
                      </c:pt>
                      <c:pt idx="2925">
                        <c:v>9.5132600000000007</c:v>
                      </c:pt>
                      <c:pt idx="2926">
                        <c:v>9.6257599999999996</c:v>
                      </c:pt>
                      <c:pt idx="2927">
                        <c:v>9.5692400000000006</c:v>
                      </c:pt>
                      <c:pt idx="2928">
                        <c:v>9.3397500000000004</c:v>
                      </c:pt>
                      <c:pt idx="2929">
                        <c:v>8.9539399999999993</c:v>
                      </c:pt>
                      <c:pt idx="2930">
                        <c:v>8.4469899999999996</c:v>
                      </c:pt>
                      <c:pt idx="2931">
                        <c:v>7.8672500000000003</c:v>
                      </c:pt>
                      <c:pt idx="2932">
                        <c:v>7.2687999999999997</c:v>
                      </c:pt>
                      <c:pt idx="2933">
                        <c:v>6.7035099999999996</c:v>
                      </c:pt>
                      <c:pt idx="2934">
                        <c:v>6.2139699999999998</c:v>
                      </c:pt>
                      <c:pt idx="2935">
                        <c:v>5.8287199999999997</c:v>
                      </c:pt>
                      <c:pt idx="2936">
                        <c:v>5.5602</c:v>
                      </c:pt>
                      <c:pt idx="2937">
                        <c:v>5.4054900000000004</c:v>
                      </c:pt>
                      <c:pt idx="2938">
                        <c:v>5.34938</c:v>
                      </c:pt>
                      <c:pt idx="2939">
                        <c:v>5.3687800000000001</c:v>
                      </c:pt>
                      <c:pt idx="2940">
                        <c:v>5.4378399999999996</c:v>
                      </c:pt>
                      <c:pt idx="2941">
                        <c:v>5.5326700000000004</c:v>
                      </c:pt>
                      <c:pt idx="2942">
                        <c:v>5.6351500000000003</c:v>
                      </c:pt>
                      <c:pt idx="2943">
                        <c:v>5.7352999999999996</c:v>
                      </c:pt>
                      <c:pt idx="2944">
                        <c:v>5.8319900000000002</c:v>
                      </c:pt>
                      <c:pt idx="2945">
                        <c:v>5.9318200000000001</c:v>
                      </c:pt>
                      <c:pt idx="2946">
                        <c:v>6.0466899999999999</c:v>
                      </c:pt>
                      <c:pt idx="2947">
                        <c:v>6.1901999999999999</c:v>
                      </c:pt>
                      <c:pt idx="2948">
                        <c:v>6.37392</c:v>
                      </c:pt>
                      <c:pt idx="2949">
                        <c:v>6.6039500000000002</c:v>
                      </c:pt>
                      <c:pt idx="2950">
                        <c:v>6.87866</c:v>
                      </c:pt>
                      <c:pt idx="2951">
                        <c:v>7.1879999999999997</c:v>
                      </c:pt>
                      <c:pt idx="2952">
                        <c:v>7.5144099999999998</c:v>
                      </c:pt>
                      <c:pt idx="2953">
                        <c:v>7.8352000000000004</c:v>
                      </c:pt>
                      <c:pt idx="2954">
                        <c:v>8.1259700000000006</c:v>
                      </c:pt>
                      <c:pt idx="2955">
                        <c:v>8.3644700000000007</c:v>
                      </c:pt>
                      <c:pt idx="2956">
                        <c:v>8.5342599999999997</c:v>
                      </c:pt>
                      <c:pt idx="2957">
                        <c:v>8.6277899999999992</c:v>
                      </c:pt>
                      <c:pt idx="2958">
                        <c:v>8.6484100000000002</c:v>
                      </c:pt>
                      <c:pt idx="2959">
                        <c:v>8.6110000000000007</c:v>
                      </c:pt>
                      <c:pt idx="2960">
                        <c:v>8.5410900000000005</c:v>
                      </c:pt>
                      <c:pt idx="2961">
                        <c:v>8.4723199999999999</c:v>
                      </c:pt>
                      <c:pt idx="2962">
                        <c:v>8.4425000000000008</c:v>
                      </c:pt>
                      <c:pt idx="2963">
                        <c:v>8.4884799999999991</c:v>
                      </c:pt>
                      <c:pt idx="2964">
                        <c:v>8.6407699999999998</c:v>
                      </c:pt>
                      <c:pt idx="2965">
                        <c:v>8.9186899999999998</c:v>
                      </c:pt>
                      <c:pt idx="2966">
                        <c:v>9.3272099999999991</c:v>
                      </c:pt>
                      <c:pt idx="2967">
                        <c:v>9.8562200000000004</c:v>
                      </c:pt>
                      <c:pt idx="2968">
                        <c:v>10.4825</c:v>
                      </c:pt>
                      <c:pt idx="2969">
                        <c:v>11.1739</c:v>
                      </c:pt>
                      <c:pt idx="2970">
                        <c:v>11.8949</c:v>
                      </c:pt>
                      <c:pt idx="2971">
                        <c:v>12.6114</c:v>
                      </c:pt>
                      <c:pt idx="2972">
                        <c:v>13.2941</c:v>
                      </c:pt>
                      <c:pt idx="2973">
                        <c:v>13.919</c:v>
                      </c:pt>
                      <c:pt idx="2974">
                        <c:v>14.4659</c:v>
                      </c:pt>
                      <c:pt idx="2975">
                        <c:v>14.9152</c:v>
                      </c:pt>
                      <c:pt idx="2976">
                        <c:v>15.2453</c:v>
                      </c:pt>
                      <c:pt idx="2977">
                        <c:v>15.431699999999999</c:v>
                      </c:pt>
                      <c:pt idx="2978">
                        <c:v>15.4489</c:v>
                      </c:pt>
                      <c:pt idx="2979">
                        <c:v>15.2752</c:v>
                      </c:pt>
                      <c:pt idx="2980">
                        <c:v>14.898400000000001</c:v>
                      </c:pt>
                      <c:pt idx="2981">
                        <c:v>14.3208</c:v>
                      </c:pt>
                      <c:pt idx="2982">
                        <c:v>13.5626</c:v>
                      </c:pt>
                      <c:pt idx="2983">
                        <c:v>12.6614</c:v>
                      </c:pt>
                      <c:pt idx="2984">
                        <c:v>11.6676</c:v>
                      </c:pt>
                      <c:pt idx="2985">
                        <c:v>10.6387</c:v>
                      </c:pt>
                      <c:pt idx="2986">
                        <c:v>9.6305599999999991</c:v>
                      </c:pt>
                      <c:pt idx="2987">
                        <c:v>8.6914800000000003</c:v>
                      </c:pt>
                      <c:pt idx="2988">
                        <c:v>7.8571900000000001</c:v>
                      </c:pt>
                      <c:pt idx="2989">
                        <c:v>7.1495199999999999</c:v>
                      </c:pt>
                      <c:pt idx="2990">
                        <c:v>6.5777200000000002</c:v>
                      </c:pt>
                      <c:pt idx="2991">
                        <c:v>6.1418100000000004</c:v>
                      </c:pt>
                      <c:pt idx="2992">
                        <c:v>5.8366899999999999</c:v>
                      </c:pt>
                      <c:pt idx="2993">
                        <c:v>5.6556100000000002</c:v>
                      </c:pt>
                      <c:pt idx="2994">
                        <c:v>5.59206</c:v>
                      </c:pt>
                      <c:pt idx="2995">
                        <c:v>5.6398799999999998</c:v>
                      </c:pt>
                      <c:pt idx="2996">
                        <c:v>5.7917399999999999</c:v>
                      </c:pt>
                      <c:pt idx="2997">
                        <c:v>6.0370900000000001</c:v>
                      </c:pt>
                      <c:pt idx="2998">
                        <c:v>6.3604500000000002</c:v>
                      </c:pt>
                      <c:pt idx="2999">
                        <c:v>6.7411199999999996</c:v>
                      </c:pt>
                      <c:pt idx="3000">
                        <c:v>7.1545899999999998</c:v>
                      </c:pt>
                      <c:pt idx="3001">
                        <c:v>7.5755400000000002</c:v>
                      </c:pt>
                      <c:pt idx="3002">
                        <c:v>7.98149</c:v>
                      </c:pt>
                      <c:pt idx="3003">
                        <c:v>8.3560400000000001</c:v>
                      </c:pt>
                      <c:pt idx="3004">
                        <c:v>8.69055</c:v>
                      </c:pt>
                      <c:pt idx="3005">
                        <c:v>8.9835700000000003</c:v>
                      </c:pt>
                      <c:pt idx="3006">
                        <c:v>9.2381100000000007</c:v>
                      </c:pt>
                      <c:pt idx="3007">
                        <c:v>9.4574300000000004</c:v>
                      </c:pt>
                      <c:pt idx="3008">
                        <c:v>9.6407299999999996</c:v>
                      </c:pt>
                      <c:pt idx="3009">
                        <c:v>9.7802500000000006</c:v>
                      </c:pt>
                      <c:pt idx="3010">
                        <c:v>9.8607700000000005</c:v>
                      </c:pt>
                      <c:pt idx="3011">
                        <c:v>9.8622300000000003</c:v>
                      </c:pt>
                      <c:pt idx="3012">
                        <c:v>9.7647399999999998</c:v>
                      </c:pt>
                      <c:pt idx="3013">
                        <c:v>9.5548999999999999</c:v>
                      </c:pt>
                      <c:pt idx="3014">
                        <c:v>9.2315500000000004</c:v>
                      </c:pt>
                      <c:pt idx="3015">
                        <c:v>8.8095400000000001</c:v>
                      </c:pt>
                      <c:pt idx="3016">
                        <c:v>8.3202700000000007</c:v>
                      </c:pt>
                      <c:pt idx="3017">
                        <c:v>7.8089500000000003</c:v>
                      </c:pt>
                      <c:pt idx="3018">
                        <c:v>7.3291599999999999</c:v>
                      </c:pt>
                      <c:pt idx="3019">
                        <c:v>6.9359900000000003</c:v>
                      </c:pt>
                      <c:pt idx="3020">
                        <c:v>6.6791600000000004</c:v>
                      </c:pt>
                      <c:pt idx="3021">
                        <c:v>6.5972099999999996</c:v>
                      </c:pt>
                      <c:pt idx="3022">
                        <c:v>6.7136100000000001</c:v>
                      </c:pt>
                      <c:pt idx="3023">
                        <c:v>7.0348600000000001</c:v>
                      </c:pt>
                      <c:pt idx="3024">
                        <c:v>7.5505500000000003</c:v>
                      </c:pt>
                      <c:pt idx="3025">
                        <c:v>8.2349499999999995</c:v>
                      </c:pt>
                      <c:pt idx="3026">
                        <c:v>9.0499200000000002</c:v>
                      </c:pt>
                      <c:pt idx="3027">
                        <c:v>9.9487699999999997</c:v>
                      </c:pt>
                      <c:pt idx="3028">
                        <c:v>10.880699999999999</c:v>
                      </c:pt>
                      <c:pt idx="3029">
                        <c:v>11.7957</c:v>
                      </c:pt>
                      <c:pt idx="3030">
                        <c:v>12.648199999999999</c:v>
                      </c:pt>
                      <c:pt idx="3031">
                        <c:v>13.401300000000001</c:v>
                      </c:pt>
                      <c:pt idx="3032">
                        <c:v>14.0275</c:v>
                      </c:pt>
                      <c:pt idx="3033">
                        <c:v>14.5098</c:v>
                      </c:pt>
                      <c:pt idx="3034">
                        <c:v>14.8407</c:v>
                      </c:pt>
                      <c:pt idx="3035">
                        <c:v>15.020799999999999</c:v>
                      </c:pt>
                      <c:pt idx="3036">
                        <c:v>15.0578</c:v>
                      </c:pt>
                      <c:pt idx="3037">
                        <c:v>14.9659</c:v>
                      </c:pt>
                      <c:pt idx="3038">
                        <c:v>14.7659</c:v>
                      </c:pt>
                      <c:pt idx="3039">
                        <c:v>14.484500000000001</c:v>
                      </c:pt>
                      <c:pt idx="3040">
                        <c:v>14.153600000000001</c:v>
                      </c:pt>
                      <c:pt idx="3041">
                        <c:v>13.807600000000001</c:v>
                      </c:pt>
                      <c:pt idx="3042">
                        <c:v>13.48</c:v>
                      </c:pt>
                      <c:pt idx="3043">
                        <c:v>13.197900000000001</c:v>
                      </c:pt>
                      <c:pt idx="3044">
                        <c:v>12.9771</c:v>
                      </c:pt>
                      <c:pt idx="3045">
                        <c:v>12.8186</c:v>
                      </c:pt>
                      <c:pt idx="3046">
                        <c:v>12.707000000000001</c:v>
                      </c:pt>
                      <c:pt idx="3047">
                        <c:v>12.612</c:v>
                      </c:pt>
                      <c:pt idx="3048">
                        <c:v>12.4933</c:v>
                      </c:pt>
                      <c:pt idx="3049">
                        <c:v>12.307499999999999</c:v>
                      </c:pt>
                      <c:pt idx="3050">
                        <c:v>12.0168</c:v>
                      </c:pt>
                      <c:pt idx="3051">
                        <c:v>11.5968</c:v>
                      </c:pt>
                      <c:pt idx="3052">
                        <c:v>11.0426</c:v>
                      </c:pt>
                      <c:pt idx="3053">
                        <c:v>10.371600000000001</c:v>
                      </c:pt>
                      <c:pt idx="3054">
                        <c:v>9.6229899999999997</c:v>
                      </c:pt>
                      <c:pt idx="3055">
                        <c:v>8.8534699999999997</c:v>
                      </c:pt>
                      <c:pt idx="3056">
                        <c:v>8.1304300000000005</c:v>
                      </c:pt>
                      <c:pt idx="3057">
                        <c:v>7.5236700000000001</c:v>
                      </c:pt>
                      <c:pt idx="3058">
                        <c:v>7.0969199999999999</c:v>
                      </c:pt>
                      <c:pt idx="3059">
                        <c:v>6.9002999999999997</c:v>
                      </c:pt>
                      <c:pt idx="3060">
                        <c:v>6.9645200000000003</c:v>
                      </c:pt>
                      <c:pt idx="3061">
                        <c:v>7.2973699999999999</c:v>
                      </c:pt>
                      <c:pt idx="3062">
                        <c:v>7.8826400000000003</c:v>
                      </c:pt>
                      <c:pt idx="3063">
                        <c:v>8.6816899999999997</c:v>
                      </c:pt>
                      <c:pt idx="3064">
                        <c:v>9.6374499999999994</c:v>
                      </c:pt>
                      <c:pt idx="3065">
                        <c:v>10.6807</c:v>
                      </c:pt>
                      <c:pt idx="3066">
                        <c:v>11.7376</c:v>
                      </c:pt>
                      <c:pt idx="3067">
                        <c:v>12.7387</c:v>
                      </c:pt>
                      <c:pt idx="3068">
                        <c:v>13.626200000000001</c:v>
                      </c:pt>
                      <c:pt idx="3069">
                        <c:v>14.3599</c:v>
                      </c:pt>
                      <c:pt idx="3070">
                        <c:v>14.921099999999999</c:v>
                      </c:pt>
                      <c:pt idx="3071">
                        <c:v>15.3111</c:v>
                      </c:pt>
                      <c:pt idx="3072">
                        <c:v>15.5481</c:v>
                      </c:pt>
                      <c:pt idx="3073">
                        <c:v>15.6608</c:v>
                      </c:pt>
                      <c:pt idx="3074">
                        <c:v>15.6805</c:v>
                      </c:pt>
                      <c:pt idx="3075">
                        <c:v>15.634399999999999</c:v>
                      </c:pt>
                      <c:pt idx="3076">
                        <c:v>15.540100000000001</c:v>
                      </c:pt>
                      <c:pt idx="3077">
                        <c:v>15.4034</c:v>
                      </c:pt>
                      <c:pt idx="3078">
                        <c:v>15.2188</c:v>
                      </c:pt>
                      <c:pt idx="3079">
                        <c:v>14.9739</c:v>
                      </c:pt>
                      <c:pt idx="3080">
                        <c:v>14.654299999999999</c:v>
                      </c:pt>
                      <c:pt idx="3081">
                        <c:v>14.249499999999999</c:v>
                      </c:pt>
                      <c:pt idx="3082">
                        <c:v>13.7575</c:v>
                      </c:pt>
                      <c:pt idx="3083">
                        <c:v>13.1869</c:v>
                      </c:pt>
                      <c:pt idx="3084">
                        <c:v>12.556100000000001</c:v>
                      </c:pt>
                      <c:pt idx="3085">
                        <c:v>11.8904</c:v>
                      </c:pt>
                      <c:pt idx="3086">
                        <c:v>11.2173</c:v>
                      </c:pt>
                      <c:pt idx="3087">
                        <c:v>10.563000000000001</c:v>
                      </c:pt>
                      <c:pt idx="3088">
                        <c:v>9.9491700000000005</c:v>
                      </c:pt>
                      <c:pt idx="3089">
                        <c:v>9.3919300000000003</c:v>
                      </c:pt>
                      <c:pt idx="3090">
                        <c:v>8.9022400000000008</c:v>
                      </c:pt>
                      <c:pt idx="3091">
                        <c:v>8.4871200000000009</c:v>
                      </c:pt>
                      <c:pt idx="3092">
                        <c:v>8.1506299999999996</c:v>
                      </c:pt>
                      <c:pt idx="3093">
                        <c:v>7.8942600000000001</c:v>
                      </c:pt>
                      <c:pt idx="3094">
                        <c:v>7.7167700000000004</c:v>
                      </c:pt>
                      <c:pt idx="3095">
                        <c:v>7.6139900000000003</c:v>
                      </c:pt>
                      <c:pt idx="3096">
                        <c:v>7.5793900000000001</c:v>
                      </c:pt>
                      <c:pt idx="3097">
                        <c:v>7.6056699999999999</c:v>
                      </c:pt>
                      <c:pt idx="3098">
                        <c:v>7.68729</c:v>
                      </c:pt>
                      <c:pt idx="3099">
                        <c:v>7.8229800000000003</c:v>
                      </c:pt>
                      <c:pt idx="3100">
                        <c:v>8.0172299999999996</c:v>
                      </c:pt>
                      <c:pt idx="3101">
                        <c:v>8.2797400000000003</c:v>
                      </c:pt>
                      <c:pt idx="3102">
                        <c:v>8.6225199999999997</c:v>
                      </c:pt>
                      <c:pt idx="3103">
                        <c:v>9.0552100000000006</c:v>
                      </c:pt>
                      <c:pt idx="3104">
                        <c:v>9.5796500000000009</c:v>
                      </c:pt>
                      <c:pt idx="3105">
                        <c:v>10.1854</c:v>
                      </c:pt>
                      <c:pt idx="3106">
                        <c:v>10.847799999999999</c:v>
                      </c:pt>
                      <c:pt idx="3107">
                        <c:v>11.528499999999999</c:v>
                      </c:pt>
                      <c:pt idx="3108">
                        <c:v>12.180099999999999</c:v>
                      </c:pt>
                      <c:pt idx="3109">
                        <c:v>12.7525</c:v>
                      </c:pt>
                      <c:pt idx="3110">
                        <c:v>13.1998</c:v>
                      </c:pt>
                      <c:pt idx="3111">
                        <c:v>13.4872</c:v>
                      </c:pt>
                      <c:pt idx="3112">
                        <c:v>13.595499999999999</c:v>
                      </c:pt>
                      <c:pt idx="3113">
                        <c:v>13.5222</c:v>
                      </c:pt>
                      <c:pt idx="3114">
                        <c:v>13.281000000000001</c:v>
                      </c:pt>
                      <c:pt idx="3115">
                        <c:v>12.897399999999999</c:v>
                      </c:pt>
                      <c:pt idx="3116">
                        <c:v>12.404299999999999</c:v>
                      </c:pt>
                      <c:pt idx="3117">
                        <c:v>11.837</c:v>
                      </c:pt>
                      <c:pt idx="3118">
                        <c:v>11.2301</c:v>
                      </c:pt>
                      <c:pt idx="3119">
                        <c:v>10.615</c:v>
                      </c:pt>
                      <c:pt idx="3120">
                        <c:v>10.020099999999999</c:v>
                      </c:pt>
                      <c:pt idx="3121">
                        <c:v>9.47133</c:v>
                      </c:pt>
                      <c:pt idx="3122">
                        <c:v>8.9932300000000005</c:v>
                      </c:pt>
                      <c:pt idx="3123">
                        <c:v>8.6090499999999999</c:v>
                      </c:pt>
                      <c:pt idx="3124">
                        <c:v>8.3393599999999992</c:v>
                      </c:pt>
                      <c:pt idx="3125">
                        <c:v>8.19923</c:v>
                      </c:pt>
                      <c:pt idx="3126">
                        <c:v>8.1945800000000002</c:v>
                      </c:pt>
                      <c:pt idx="3127">
                        <c:v>8.3186900000000001</c:v>
                      </c:pt>
                      <c:pt idx="3128">
                        <c:v>8.5501699999999996</c:v>
                      </c:pt>
                      <c:pt idx="3129">
                        <c:v>8.8533899999999992</c:v>
                      </c:pt>
                      <c:pt idx="3130">
                        <c:v>9.1816899999999997</c:v>
                      </c:pt>
                      <c:pt idx="3131">
                        <c:v>9.4831800000000008</c:v>
                      </c:pt>
                      <c:pt idx="3132">
                        <c:v>9.7080699999999993</c:v>
                      </c:pt>
                      <c:pt idx="3133">
                        <c:v>9.81616</c:v>
                      </c:pt>
                      <c:pt idx="3134">
                        <c:v>9.7828900000000001</c:v>
                      </c:pt>
                      <c:pt idx="3135">
                        <c:v>9.6027900000000006</c:v>
                      </c:pt>
                      <c:pt idx="3136">
                        <c:v>9.2896800000000006</c:v>
                      </c:pt>
                      <c:pt idx="3137">
                        <c:v>8.8735900000000001</c:v>
                      </c:pt>
                      <c:pt idx="3138">
                        <c:v>8.3952500000000008</c:v>
                      </c:pt>
                      <c:pt idx="3139">
                        <c:v>7.8994200000000001</c:v>
                      </c:pt>
                      <c:pt idx="3140">
                        <c:v>7.4285100000000002</c:v>
                      </c:pt>
                      <c:pt idx="3141">
                        <c:v>7.01783</c:v>
                      </c:pt>
                      <c:pt idx="3142">
                        <c:v>6.6933400000000001</c:v>
                      </c:pt>
                      <c:pt idx="3143">
                        <c:v>6.4718</c:v>
                      </c:pt>
                      <c:pt idx="3144">
                        <c:v>6.3628299999999998</c:v>
                      </c:pt>
                      <c:pt idx="3145">
                        <c:v>6.3717100000000002</c:v>
                      </c:pt>
                      <c:pt idx="3146">
                        <c:v>6.5016400000000001</c:v>
                      </c:pt>
                      <c:pt idx="3147">
                        <c:v>6.7545799999999998</c:v>
                      </c:pt>
                      <c:pt idx="3148">
                        <c:v>7.1304800000000004</c:v>
                      </c:pt>
                      <c:pt idx="3149">
                        <c:v>7.6251300000000004</c:v>
                      </c:pt>
                      <c:pt idx="3150">
                        <c:v>8.2277699999999996</c:v>
                      </c:pt>
                      <c:pt idx="3151">
                        <c:v>8.9192400000000003</c:v>
                      </c:pt>
                      <c:pt idx="3152">
                        <c:v>9.6717099999999991</c:v>
                      </c:pt>
                      <c:pt idx="3153">
                        <c:v>10.45</c:v>
                      </c:pt>
                      <c:pt idx="3154">
                        <c:v>11.214700000000001</c:v>
                      </c:pt>
                      <c:pt idx="3155">
                        <c:v>11.9261</c:v>
                      </c:pt>
                      <c:pt idx="3156">
                        <c:v>12.548299999999999</c:v>
                      </c:pt>
                      <c:pt idx="3157">
                        <c:v>13.053599999999999</c:v>
                      </c:pt>
                      <c:pt idx="3158">
                        <c:v>13.425599999999999</c:v>
                      </c:pt>
                      <c:pt idx="3159">
                        <c:v>13.6614</c:v>
                      </c:pt>
                      <c:pt idx="3160">
                        <c:v>13.7719</c:v>
                      </c:pt>
                      <c:pt idx="3161">
                        <c:v>13.7807</c:v>
                      </c:pt>
                      <c:pt idx="3162">
                        <c:v>13.721</c:v>
                      </c:pt>
                      <c:pt idx="3163">
                        <c:v>13.63</c:v>
                      </c:pt>
                      <c:pt idx="3164">
                        <c:v>13.542999999999999</c:v>
                      </c:pt>
                      <c:pt idx="3165">
                        <c:v>13.487</c:v>
                      </c:pt>
                      <c:pt idx="3166">
                        <c:v>13.4755</c:v>
                      </c:pt>
                      <c:pt idx="3167">
                        <c:v>13.505699999999999</c:v>
                      </c:pt>
                      <c:pt idx="3168">
                        <c:v>13.5585</c:v>
                      </c:pt>
                      <c:pt idx="3169">
                        <c:v>13.6021</c:v>
                      </c:pt>
                      <c:pt idx="3170">
                        <c:v>13.597200000000001</c:v>
                      </c:pt>
                      <c:pt idx="3171">
                        <c:v>13.504099999999999</c:v>
                      </c:pt>
                      <c:pt idx="3172">
                        <c:v>13.2895</c:v>
                      </c:pt>
                      <c:pt idx="3173">
                        <c:v>12.932499999999999</c:v>
                      </c:pt>
                      <c:pt idx="3174">
                        <c:v>12.4276</c:v>
                      </c:pt>
                      <c:pt idx="3175">
                        <c:v>11.786799999999999</c:v>
                      </c:pt>
                      <c:pt idx="3176">
                        <c:v>11.038</c:v>
                      </c:pt>
                      <c:pt idx="3177">
                        <c:v>10.222099999999999</c:v>
                      </c:pt>
                      <c:pt idx="3178">
                        <c:v>9.3883100000000006</c:v>
                      </c:pt>
                      <c:pt idx="3179">
                        <c:v>8.5889199999999999</c:v>
                      </c:pt>
                      <c:pt idx="3180">
                        <c:v>7.87364</c:v>
                      </c:pt>
                      <c:pt idx="3181">
                        <c:v>7.2850200000000003</c:v>
                      </c:pt>
                      <c:pt idx="3182">
                        <c:v>6.8549800000000003</c:v>
                      </c:pt>
                      <c:pt idx="3183">
                        <c:v>6.6027300000000002</c:v>
                      </c:pt>
                      <c:pt idx="3184">
                        <c:v>6.5342399999999996</c:v>
                      </c:pt>
                      <c:pt idx="3185">
                        <c:v>6.6428900000000004</c:v>
                      </c:pt>
                      <c:pt idx="3186">
                        <c:v>6.9110800000000001</c:v>
                      </c:pt>
                      <c:pt idx="3187">
                        <c:v>7.3122800000000003</c:v>
                      </c:pt>
                      <c:pt idx="3188">
                        <c:v>7.8135000000000003</c:v>
                      </c:pt>
                      <c:pt idx="3189">
                        <c:v>8.3778100000000002</c:v>
                      </c:pt>
                      <c:pt idx="3190">
                        <c:v>8.9667899999999996</c:v>
                      </c:pt>
                      <c:pt idx="3191">
                        <c:v>9.5429499999999994</c:v>
                      </c:pt>
                      <c:pt idx="3192">
                        <c:v>10.072100000000001</c:v>
                      </c:pt>
                      <c:pt idx="3193">
                        <c:v>10.5252</c:v>
                      </c:pt>
                      <c:pt idx="3194">
                        <c:v>10.880800000000001</c:v>
                      </c:pt>
                      <c:pt idx="3195">
                        <c:v>11.126200000000001</c:v>
                      </c:pt>
                      <c:pt idx="3196">
                        <c:v>11.259</c:v>
                      </c:pt>
                      <c:pt idx="3197">
                        <c:v>11.287100000000001</c:v>
                      </c:pt>
                      <c:pt idx="3198">
                        <c:v>11.228199999999999</c:v>
                      </c:pt>
                      <c:pt idx="3199">
                        <c:v>11.1076</c:v>
                      </c:pt>
                      <c:pt idx="3200">
                        <c:v>10.9544</c:v>
                      </c:pt>
                      <c:pt idx="3201">
                        <c:v>10.7974</c:v>
                      </c:pt>
                      <c:pt idx="3202">
                        <c:v>10.6608</c:v>
                      </c:pt>
                      <c:pt idx="3203">
                        <c:v>10.561400000000001</c:v>
                      </c:pt>
                      <c:pt idx="3204">
                        <c:v>10.5061</c:v>
                      </c:pt>
                      <c:pt idx="3205">
                        <c:v>10.4931</c:v>
                      </c:pt>
                      <c:pt idx="3206">
                        <c:v>10.5137</c:v>
                      </c:pt>
                      <c:pt idx="3207">
                        <c:v>10.5549</c:v>
                      </c:pt>
                      <c:pt idx="3208">
                        <c:v>10.601900000000001</c:v>
                      </c:pt>
                      <c:pt idx="3209">
                        <c:v>10.6404</c:v>
                      </c:pt>
                      <c:pt idx="3210">
                        <c:v>10.6569</c:v>
                      </c:pt>
                      <c:pt idx="3211">
                        <c:v>10.639099999999999</c:v>
                      </c:pt>
                      <c:pt idx="3212">
                        <c:v>10.576000000000001</c:v>
                      </c:pt>
                      <c:pt idx="3213">
                        <c:v>10.459300000000001</c:v>
                      </c:pt>
                      <c:pt idx="3214">
                        <c:v>10.285299999999999</c:v>
                      </c:pt>
                      <c:pt idx="3215">
                        <c:v>10.0579</c:v>
                      </c:pt>
                      <c:pt idx="3216">
                        <c:v>9.7909900000000007</c:v>
                      </c:pt>
                      <c:pt idx="3217">
                        <c:v>9.5097199999999997</c:v>
                      </c:pt>
                      <c:pt idx="3218">
                        <c:v>9.2487999999999992</c:v>
                      </c:pt>
                      <c:pt idx="3219">
                        <c:v>9.0484799999999996</c:v>
                      </c:pt>
                      <c:pt idx="3220">
                        <c:v>8.9481000000000002</c:v>
                      </c:pt>
                      <c:pt idx="3221">
                        <c:v>8.9789600000000007</c:v>
                      </c:pt>
                      <c:pt idx="3222">
                        <c:v>9.1579499999999996</c:v>
                      </c:pt>
                      <c:pt idx="3223">
                        <c:v>9.4836600000000004</c:v>
                      </c:pt>
                      <c:pt idx="3224">
                        <c:v>9.9358900000000006</c:v>
                      </c:pt>
                      <c:pt idx="3225">
                        <c:v>10.4786</c:v>
                      </c:pt>
                      <c:pt idx="3226">
                        <c:v>11.0656</c:v>
                      </c:pt>
                      <c:pt idx="3227">
                        <c:v>11.6479</c:v>
                      </c:pt>
                      <c:pt idx="3228">
                        <c:v>12.1813</c:v>
                      </c:pt>
                      <c:pt idx="3229">
                        <c:v>12.6319</c:v>
                      </c:pt>
                      <c:pt idx="3230">
                        <c:v>12.9802</c:v>
                      </c:pt>
                      <c:pt idx="3231">
                        <c:v>13.222099999999999</c:v>
                      </c:pt>
                      <c:pt idx="3232">
                        <c:v>13.3674</c:v>
                      </c:pt>
                      <c:pt idx="3233">
                        <c:v>13.436199999999999</c:v>
                      </c:pt>
                      <c:pt idx="3234">
                        <c:v>13.454499999999999</c:v>
                      </c:pt>
                      <c:pt idx="3235">
                        <c:v>13.448499999999999</c:v>
                      </c:pt>
                      <c:pt idx="3236">
                        <c:v>13.4405</c:v>
                      </c:pt>
                      <c:pt idx="3237">
                        <c:v>13.4458</c:v>
                      </c:pt>
                      <c:pt idx="3238">
                        <c:v>13.471</c:v>
                      </c:pt>
                      <c:pt idx="3239">
                        <c:v>13.514699999999999</c:v>
                      </c:pt>
                      <c:pt idx="3240">
                        <c:v>13.5687</c:v>
                      </c:pt>
                      <c:pt idx="3241">
                        <c:v>13.620900000000001</c:v>
                      </c:pt>
                      <c:pt idx="3242">
                        <c:v>13.6572</c:v>
                      </c:pt>
                      <c:pt idx="3243">
                        <c:v>13.6639</c:v>
                      </c:pt>
                      <c:pt idx="3244">
                        <c:v>13.6279</c:v>
                      </c:pt>
                      <c:pt idx="3245">
                        <c:v>13.537800000000001</c:v>
                      </c:pt>
                      <c:pt idx="3246">
                        <c:v>13.3834</c:v>
                      </c:pt>
                      <c:pt idx="3247">
                        <c:v>13.1561</c:v>
                      </c:pt>
                      <c:pt idx="3248">
                        <c:v>12.8492</c:v>
                      </c:pt>
                      <c:pt idx="3249">
                        <c:v>12.4597</c:v>
                      </c:pt>
                      <c:pt idx="3250">
                        <c:v>11.988799999999999</c:v>
                      </c:pt>
                      <c:pt idx="3251">
                        <c:v>11.444100000000001</c:v>
                      </c:pt>
                      <c:pt idx="3252">
                        <c:v>10.8393</c:v>
                      </c:pt>
                      <c:pt idx="3253">
                        <c:v>10.194900000000001</c:v>
                      </c:pt>
                      <c:pt idx="3254">
                        <c:v>9.5361799999999999</c:v>
                      </c:pt>
                      <c:pt idx="3255">
                        <c:v>8.8920300000000001</c:v>
                      </c:pt>
                      <c:pt idx="3256">
                        <c:v>8.2923399999999994</c:v>
                      </c:pt>
                      <c:pt idx="3257">
                        <c:v>7.7660299999999998</c:v>
                      </c:pt>
                      <c:pt idx="3258">
                        <c:v>7.3391799999999998</c:v>
                      </c:pt>
                      <c:pt idx="3259">
                        <c:v>7.0332299999999996</c:v>
                      </c:pt>
                      <c:pt idx="3260">
                        <c:v>6.8632999999999997</c:v>
                      </c:pt>
                      <c:pt idx="3261">
                        <c:v>6.8363500000000004</c:v>
                      </c:pt>
                      <c:pt idx="3262">
                        <c:v>6.9496000000000002</c:v>
                      </c:pt>
                      <c:pt idx="3263">
                        <c:v>7.1894999999999998</c:v>
                      </c:pt>
                      <c:pt idx="3264">
                        <c:v>7.5319399999999996</c:v>
                      </c:pt>
                      <c:pt idx="3265">
                        <c:v>7.9443999999999999</c:v>
                      </c:pt>
                      <c:pt idx="3266">
                        <c:v>8.38978</c:v>
                      </c:pt>
                      <c:pt idx="3267">
                        <c:v>8.8317800000000002</c:v>
                      </c:pt>
                      <c:pt idx="3268">
                        <c:v>9.2404200000000003</c:v>
                      </c:pt>
                      <c:pt idx="3269">
                        <c:v>9.5965600000000002</c:v>
                      </c:pt>
                      <c:pt idx="3270">
                        <c:v>9.8940900000000003</c:v>
                      </c:pt>
                      <c:pt idx="3271">
                        <c:v>10.1393</c:v>
                      </c:pt>
                      <c:pt idx="3272">
                        <c:v>10.347300000000001</c:v>
                      </c:pt>
                      <c:pt idx="3273">
                        <c:v>10.536799999999999</c:v>
                      </c:pt>
                      <c:pt idx="3274">
                        <c:v>10.724500000000001</c:v>
                      </c:pt>
                      <c:pt idx="3275">
                        <c:v>10.92</c:v>
                      </c:pt>
                      <c:pt idx="3276">
                        <c:v>11.1236</c:v>
                      </c:pt>
                      <c:pt idx="3277">
                        <c:v>11.3262</c:v>
                      </c:pt>
                      <c:pt idx="3278">
                        <c:v>11.5115</c:v>
                      </c:pt>
                      <c:pt idx="3279">
                        <c:v>11.66</c:v>
                      </c:pt>
                      <c:pt idx="3280">
                        <c:v>11.7536</c:v>
                      </c:pt>
                      <c:pt idx="3281">
                        <c:v>11.7796</c:v>
                      </c:pt>
                      <c:pt idx="3282">
                        <c:v>11.733700000000001</c:v>
                      </c:pt>
                      <c:pt idx="3283">
                        <c:v>11.6214</c:v>
                      </c:pt>
                      <c:pt idx="3284">
                        <c:v>11.4572</c:v>
                      </c:pt>
                      <c:pt idx="3285">
                        <c:v>11.263</c:v>
                      </c:pt>
                      <c:pt idx="3286">
                        <c:v>11.0641</c:v>
                      </c:pt>
                      <c:pt idx="3287">
                        <c:v>10.8857</c:v>
                      </c:pt>
                      <c:pt idx="3288">
                        <c:v>10.7475</c:v>
                      </c:pt>
                      <c:pt idx="3289">
                        <c:v>10.6608</c:v>
                      </c:pt>
                      <c:pt idx="3290">
                        <c:v>10.6257</c:v>
                      </c:pt>
                      <c:pt idx="3291">
                        <c:v>10.630599999999999</c:v>
                      </c:pt>
                      <c:pt idx="3292">
                        <c:v>10.653499999999999</c:v>
                      </c:pt>
                      <c:pt idx="3293">
                        <c:v>10.665900000000001</c:v>
                      </c:pt>
                      <c:pt idx="3294">
                        <c:v>10.637499999999999</c:v>
                      </c:pt>
                      <c:pt idx="3295">
                        <c:v>10.541399999999999</c:v>
                      </c:pt>
                      <c:pt idx="3296">
                        <c:v>10.359500000000001</c:v>
                      </c:pt>
                      <c:pt idx="3297">
                        <c:v>10.085900000000001</c:v>
                      </c:pt>
                      <c:pt idx="3298">
                        <c:v>9.7293199999999995</c:v>
                      </c:pt>
                      <c:pt idx="3299">
                        <c:v>9.31203</c:v>
                      </c:pt>
                      <c:pt idx="3300">
                        <c:v>8.8675800000000002</c:v>
                      </c:pt>
                      <c:pt idx="3301">
                        <c:v>8.4357900000000008</c:v>
                      </c:pt>
                      <c:pt idx="3302">
                        <c:v>8.0569500000000005</c:v>
                      </c:pt>
                      <c:pt idx="3303">
                        <c:v>7.7656200000000002</c:v>
                      </c:pt>
                      <c:pt idx="3304">
                        <c:v>7.5856300000000001</c:v>
                      </c:pt>
                      <c:pt idx="3305">
                        <c:v>7.5267900000000001</c:v>
                      </c:pt>
                      <c:pt idx="3306">
                        <c:v>7.5842900000000002</c:v>
                      </c:pt>
                      <c:pt idx="3307">
                        <c:v>7.7405999999999997</c:v>
                      </c:pt>
                      <c:pt idx="3308">
                        <c:v>7.9693699999999996</c:v>
                      </c:pt>
                      <c:pt idx="3309">
                        <c:v>8.2405500000000007</c:v>
                      </c:pt>
                      <c:pt idx="3310">
                        <c:v>8.5254799999999999</c:v>
                      </c:pt>
                      <c:pt idx="3311">
                        <c:v>8.8009500000000003</c:v>
                      </c:pt>
                      <c:pt idx="3312">
                        <c:v>9.0517500000000002</c:v>
                      </c:pt>
                      <c:pt idx="3313">
                        <c:v>9.2713599999999996</c:v>
                      </c:pt>
                      <c:pt idx="3314">
                        <c:v>9.4610699999999994</c:v>
                      </c:pt>
                      <c:pt idx="3315">
                        <c:v>9.6279699999999995</c:v>
                      </c:pt>
                      <c:pt idx="3316">
                        <c:v>9.7822600000000008</c:v>
                      </c:pt>
                      <c:pt idx="3317">
                        <c:v>9.9345099999999995</c:v>
                      </c:pt>
                      <c:pt idx="3318">
                        <c:v>10.0932</c:v>
                      </c:pt>
                      <c:pt idx="3319">
                        <c:v>10.262700000000001</c:v>
                      </c:pt>
                      <c:pt idx="3320">
                        <c:v>10.442600000000001</c:v>
                      </c:pt>
                      <c:pt idx="3321">
                        <c:v>10.6274</c:v>
                      </c:pt>
                      <c:pt idx="3322">
                        <c:v>10.807700000000001</c:v>
                      </c:pt>
                      <c:pt idx="3323">
                        <c:v>10.9717</c:v>
                      </c:pt>
                      <c:pt idx="3324">
                        <c:v>11.107900000000001</c:v>
                      </c:pt>
                      <c:pt idx="3325">
                        <c:v>11.206799999999999</c:v>
                      </c:pt>
                      <c:pt idx="3326">
                        <c:v>11.262600000000001</c:v>
                      </c:pt>
                      <c:pt idx="3327">
                        <c:v>11.2738</c:v>
                      </c:pt>
                      <c:pt idx="3328">
                        <c:v>11.242699999999999</c:v>
                      </c:pt>
                      <c:pt idx="3329">
                        <c:v>11.1745</c:v>
                      </c:pt>
                      <c:pt idx="3330">
                        <c:v>11.074999999999999</c:v>
                      </c:pt>
                      <c:pt idx="3331">
                        <c:v>10.949400000000001</c:v>
                      </c:pt>
                      <c:pt idx="3332">
                        <c:v>10.8009</c:v>
                      </c:pt>
                      <c:pt idx="3333">
                        <c:v>10.63</c:v>
                      </c:pt>
                      <c:pt idx="3334">
                        <c:v>10.4351</c:v>
                      </c:pt>
                      <c:pt idx="3335">
                        <c:v>10.2135</c:v>
                      </c:pt>
                      <c:pt idx="3336">
                        <c:v>9.9633800000000008</c:v>
                      </c:pt>
                      <c:pt idx="3337">
                        <c:v>9.6853700000000007</c:v>
                      </c:pt>
                      <c:pt idx="3338">
                        <c:v>9.3840599999999998</c:v>
                      </c:pt>
                      <c:pt idx="3339">
                        <c:v>9.0687599999999993</c:v>
                      </c:pt>
                      <c:pt idx="3340">
                        <c:v>8.7533899999999996</c:v>
                      </c:pt>
                      <c:pt idx="3341">
                        <c:v>8.4552999999999994</c:v>
                      </c:pt>
                      <c:pt idx="3342">
                        <c:v>8.1933699999999998</c:v>
                      </c:pt>
                      <c:pt idx="3343">
                        <c:v>7.9855400000000003</c:v>
                      </c:pt>
                      <c:pt idx="3344">
                        <c:v>7.8463700000000003</c:v>
                      </c:pt>
                      <c:pt idx="3345">
                        <c:v>7.78505</c:v>
                      </c:pt>
                      <c:pt idx="3346">
                        <c:v>7.8041600000000004</c:v>
                      </c:pt>
                      <c:pt idx="3347">
                        <c:v>7.8993900000000004</c:v>
                      </c:pt>
                      <c:pt idx="3348">
                        <c:v>8.0602199999999993</c:v>
                      </c:pt>
                      <c:pt idx="3349">
                        <c:v>8.2713199999999993</c:v>
                      </c:pt>
                      <c:pt idx="3350">
                        <c:v>8.5144400000000005</c:v>
                      </c:pt>
                      <c:pt idx="3351">
                        <c:v>8.7703399999999991</c:v>
                      </c:pt>
                      <c:pt idx="3352">
                        <c:v>9.0206700000000009</c:v>
                      </c:pt>
                      <c:pt idx="3353">
                        <c:v>9.2495100000000008</c:v>
                      </c:pt>
                      <c:pt idx="3354">
                        <c:v>9.4444499999999998</c:v>
                      </c:pt>
                      <c:pt idx="3355">
                        <c:v>9.5972600000000003</c:v>
                      </c:pt>
                      <c:pt idx="3356">
                        <c:v>9.7040600000000001</c:v>
                      </c:pt>
                      <c:pt idx="3357">
                        <c:v>9.7650699999999997</c:v>
                      </c:pt>
                      <c:pt idx="3358">
                        <c:v>9.7839299999999998</c:v>
                      </c:pt>
                      <c:pt idx="3359">
                        <c:v>9.7667800000000007</c:v>
                      </c:pt>
                      <c:pt idx="3360">
                        <c:v>9.7209800000000008</c:v>
                      </c:pt>
                      <c:pt idx="3361">
                        <c:v>9.6539000000000001</c:v>
                      </c:pt>
                      <c:pt idx="3362">
                        <c:v>9.57179</c:v>
                      </c:pt>
                      <c:pt idx="3363">
                        <c:v>9.4790200000000002</c:v>
                      </c:pt>
                      <c:pt idx="3364">
                        <c:v>9.3777299999999997</c:v>
                      </c:pt>
                      <c:pt idx="3365">
                        <c:v>9.2680600000000002</c:v>
                      </c:pt>
                      <c:pt idx="3366">
                        <c:v>9.1488099999999992</c:v>
                      </c:pt>
                      <c:pt idx="3367">
                        <c:v>9.0183900000000001</c:v>
                      </c:pt>
                      <c:pt idx="3368">
                        <c:v>8.8757999999999999</c:v>
                      </c:pt>
                      <c:pt idx="3369">
                        <c:v>8.72133</c:v>
                      </c:pt>
                      <c:pt idx="3370">
                        <c:v>8.5568000000000008</c:v>
                      </c:pt>
                      <c:pt idx="3371">
                        <c:v>8.38537</c:v>
                      </c:pt>
                      <c:pt idx="3372">
                        <c:v>8.2109199999999998</c:v>
                      </c:pt>
                      <c:pt idx="3373">
                        <c:v>8.0373599999999996</c:v>
                      </c:pt>
                      <c:pt idx="3374">
                        <c:v>7.8681799999999997</c:v>
                      </c:pt>
                      <c:pt idx="3375">
                        <c:v>7.7065299999999999</c:v>
                      </c:pt>
                      <c:pt idx="3376">
                        <c:v>7.5558399999999999</c:v>
                      </c:pt>
                      <c:pt idx="3377">
                        <c:v>7.4207299999999998</c:v>
                      </c:pt>
                      <c:pt idx="3378">
                        <c:v>7.3077699999999997</c:v>
                      </c:pt>
                      <c:pt idx="3379">
                        <c:v>7.2255099999999999</c:v>
                      </c:pt>
                      <c:pt idx="3380">
                        <c:v>7.1835100000000001</c:v>
                      </c:pt>
                      <c:pt idx="3381">
                        <c:v>7.1903800000000002</c:v>
                      </c:pt>
                      <c:pt idx="3382">
                        <c:v>7.2511400000000004</c:v>
                      </c:pt>
                      <c:pt idx="3383">
                        <c:v>7.3647999999999998</c:v>
                      </c:pt>
                      <c:pt idx="3384">
                        <c:v>7.5229200000000001</c:v>
                      </c:pt>
                      <c:pt idx="3385">
                        <c:v>7.7095900000000004</c:v>
                      </c:pt>
                      <c:pt idx="3386">
                        <c:v>7.9031399999999996</c:v>
                      </c:pt>
                      <c:pt idx="3387">
                        <c:v>8.0792800000000007</c:v>
                      </c:pt>
                      <c:pt idx="3388">
                        <c:v>8.2147400000000008</c:v>
                      </c:pt>
                      <c:pt idx="3389">
                        <c:v>8.2909100000000002</c:v>
                      </c:pt>
                      <c:pt idx="3390">
                        <c:v>8.2963699999999996</c:v>
                      </c:pt>
                      <c:pt idx="3391">
                        <c:v>8.2281499999999994</c:v>
                      </c:pt>
                      <c:pt idx="3392">
                        <c:v>8.0914199999999994</c:v>
                      </c:pt>
                      <c:pt idx="3393">
                        <c:v>7.8979799999999996</c:v>
                      </c:pt>
                      <c:pt idx="3394">
                        <c:v>7.6639600000000003</c:v>
                      </c:pt>
                      <c:pt idx="3395">
                        <c:v>7.4074600000000004</c:v>
                      </c:pt>
                      <c:pt idx="3396">
                        <c:v>7.1464800000000004</c:v>
                      </c:pt>
                      <c:pt idx="3397">
                        <c:v>6.8975200000000001</c:v>
                      </c:pt>
                      <c:pt idx="3398">
                        <c:v>6.6748900000000004</c:v>
                      </c:pt>
                      <c:pt idx="3399">
                        <c:v>6.49057</c:v>
                      </c:pt>
                      <c:pt idx="3400">
                        <c:v>6.3542500000000004</c:v>
                      </c:pt>
                      <c:pt idx="3401">
                        <c:v>6.27325</c:v>
                      </c:pt>
                      <c:pt idx="3402">
                        <c:v>6.2521899999999997</c:v>
                      </c:pt>
                      <c:pt idx="3403">
                        <c:v>6.2924699999999998</c:v>
                      </c:pt>
                      <c:pt idx="3404">
                        <c:v>6.39161</c:v>
                      </c:pt>
                      <c:pt idx="3405">
                        <c:v>6.5428499999999996</c:v>
                      </c:pt>
                      <c:pt idx="3406">
                        <c:v>6.7352400000000001</c:v>
                      </c:pt>
                      <c:pt idx="3407">
                        <c:v>6.9541899999999996</c:v>
                      </c:pt>
                      <c:pt idx="3408">
                        <c:v>7.1825999999999999</c:v>
                      </c:pt>
                      <c:pt idx="3409">
                        <c:v>7.4023199999999996</c:v>
                      </c:pt>
                      <c:pt idx="3410">
                        <c:v>7.59572</c:v>
                      </c:pt>
                      <c:pt idx="3411">
                        <c:v>7.7473400000000003</c:v>
                      </c:pt>
                      <c:pt idx="3412">
                        <c:v>7.8453099999999996</c:v>
                      </c:pt>
                      <c:pt idx="3413">
                        <c:v>7.8825500000000002</c:v>
                      </c:pt>
                      <c:pt idx="3414">
                        <c:v>7.8576600000000001</c:v>
                      </c:pt>
                      <c:pt idx="3415">
                        <c:v>7.7752100000000004</c:v>
                      </c:pt>
                      <c:pt idx="3416">
                        <c:v>7.6454800000000001</c:v>
                      </c:pt>
                      <c:pt idx="3417">
                        <c:v>7.4834899999999998</c:v>
                      </c:pt>
                      <c:pt idx="3418">
                        <c:v>7.3073100000000002</c:v>
                      </c:pt>
                      <c:pt idx="3419">
                        <c:v>7.1358600000000001</c:v>
                      </c:pt>
                      <c:pt idx="3420">
                        <c:v>6.9864899999999999</c:v>
                      </c:pt>
                      <c:pt idx="3421">
                        <c:v>6.8727299999999998</c:v>
                      </c:pt>
                      <c:pt idx="3422">
                        <c:v>6.8026200000000001</c:v>
                      </c:pt>
                      <c:pt idx="3423">
                        <c:v>6.7778900000000002</c:v>
                      </c:pt>
                      <c:pt idx="3424">
                        <c:v>6.7942600000000004</c:v>
                      </c:pt>
                      <c:pt idx="3425">
                        <c:v>6.8425900000000004</c:v>
                      </c:pt>
                      <c:pt idx="3426">
                        <c:v>6.9108499999999999</c:v>
                      </c:pt>
                      <c:pt idx="3427">
                        <c:v>6.9862799999999998</c:v>
                      </c:pt>
                      <c:pt idx="3428">
                        <c:v>7.0574500000000002</c:v>
                      </c:pt>
                      <c:pt idx="3429">
                        <c:v>7.1157000000000004</c:v>
                      </c:pt>
                      <c:pt idx="3430">
                        <c:v>7.1559900000000001</c:v>
                      </c:pt>
                      <c:pt idx="3431">
                        <c:v>7.1768400000000003</c:v>
                      </c:pt>
                      <c:pt idx="3432">
                        <c:v>7.17971</c:v>
                      </c:pt>
                      <c:pt idx="3433">
                        <c:v>7.1680400000000004</c:v>
                      </c:pt>
                      <c:pt idx="3434">
                        <c:v>7.1461199999999998</c:v>
                      </c:pt>
                      <c:pt idx="3435">
                        <c:v>7.1181099999999997</c:v>
                      </c:pt>
                      <c:pt idx="3436">
                        <c:v>7.0873499999999998</c:v>
                      </c:pt>
                      <c:pt idx="3437">
                        <c:v>7.0560700000000001</c:v>
                      </c:pt>
                      <c:pt idx="3438">
                        <c:v>7.0253399999999999</c:v>
                      </c:pt>
                      <c:pt idx="3439">
                        <c:v>6.9954000000000001</c:v>
                      </c:pt>
                      <c:pt idx="3440">
                        <c:v>6.9661400000000002</c:v>
                      </c:pt>
                      <c:pt idx="3441">
                        <c:v>6.9375799999999996</c:v>
                      </c:pt>
                      <c:pt idx="3442">
                        <c:v>6.9104099999999997</c:v>
                      </c:pt>
                      <c:pt idx="3443">
                        <c:v>6.8863300000000001</c:v>
                      </c:pt>
                      <c:pt idx="3444">
                        <c:v>6.8682100000000004</c:v>
                      </c:pt>
                      <c:pt idx="3445">
                        <c:v>6.8599600000000001</c:v>
                      </c:pt>
                      <c:pt idx="3446">
                        <c:v>6.8661000000000003</c:v>
                      </c:pt>
                      <c:pt idx="3447">
                        <c:v>6.8910900000000002</c:v>
                      </c:pt>
                      <c:pt idx="3448">
                        <c:v>6.9383699999999999</c:v>
                      </c:pt>
                      <c:pt idx="3449">
                        <c:v>7.0095000000000001</c:v>
                      </c:pt>
                      <c:pt idx="3450">
                        <c:v>7.1032799999999998</c:v>
                      </c:pt>
                      <c:pt idx="3451">
                        <c:v>7.2153499999999999</c:v>
                      </c:pt>
                      <c:pt idx="3452">
                        <c:v>7.3382100000000001</c:v>
                      </c:pt>
                      <c:pt idx="3453">
                        <c:v>7.4617699999999996</c:v>
                      </c:pt>
                      <c:pt idx="3454">
                        <c:v>7.5744499999999997</c:v>
                      </c:pt>
                      <c:pt idx="3455">
                        <c:v>7.6646700000000001</c:v>
                      </c:pt>
                      <c:pt idx="3456">
                        <c:v>7.7225599999999996</c:v>
                      </c:pt>
                      <c:pt idx="3457">
                        <c:v>7.7415599999999998</c:v>
                      </c:pt>
                      <c:pt idx="3458">
                        <c:v>7.7195999999999998</c:v>
                      </c:pt>
                      <c:pt idx="3459">
                        <c:v>7.6596799999999998</c:v>
                      </c:pt>
                      <c:pt idx="3460">
                        <c:v>7.5695300000000003</c:v>
                      </c:pt>
                      <c:pt idx="3461">
                        <c:v>7.4604400000000002</c:v>
                      </c:pt>
                      <c:pt idx="3462">
                        <c:v>7.3453499999999998</c:v>
                      </c:pt>
                      <c:pt idx="3463">
                        <c:v>7.2366799999999998</c:v>
                      </c:pt>
                      <c:pt idx="3464">
                        <c:v>7.1441999999999997</c:v>
                      </c:pt>
                      <c:pt idx="3465">
                        <c:v>7.0735999999999999</c:v>
                      </c:pt>
                      <c:pt idx="3466">
                        <c:v>7.0259499999999999</c:v>
                      </c:pt>
                      <c:pt idx="3467">
                        <c:v>6.9980799999999999</c:v>
                      </c:pt>
                      <c:pt idx="3468">
                        <c:v>6.9837800000000003</c:v>
                      </c:pt>
                      <c:pt idx="3469">
                        <c:v>6.9754800000000001</c:v>
                      </c:pt>
                      <c:pt idx="3470">
                        <c:v>6.96584</c:v>
                      </c:pt>
                      <c:pt idx="3471">
                        <c:v>6.9490800000000004</c:v>
                      </c:pt>
                      <c:pt idx="3472">
                        <c:v>6.9218400000000004</c:v>
                      </c:pt>
                      <c:pt idx="3473">
                        <c:v>6.8834400000000002</c:v>
                      </c:pt>
                      <c:pt idx="3474">
                        <c:v>6.83575</c:v>
                      </c:pt>
                      <c:pt idx="3475">
                        <c:v>6.7828400000000002</c:v>
                      </c:pt>
                      <c:pt idx="3476">
                        <c:v>6.7302799999999996</c:v>
                      </c:pt>
                      <c:pt idx="3477">
                        <c:v>6.6844599999999996</c:v>
                      </c:pt>
                      <c:pt idx="3478">
                        <c:v>6.65177</c:v>
                      </c:pt>
                      <c:pt idx="3479">
                        <c:v>6.6377899999999999</c:v>
                      </c:pt>
                      <c:pt idx="3480">
                        <c:v>6.6465699999999996</c:v>
                      </c:pt>
                      <c:pt idx="3481">
                        <c:v>6.6800899999999999</c:v>
                      </c:pt>
                      <c:pt idx="3482">
                        <c:v>6.7380599999999999</c:v>
                      </c:pt>
                      <c:pt idx="3483">
                        <c:v>6.81799</c:v>
                      </c:pt>
                      <c:pt idx="3484">
                        <c:v>6.9154400000000003</c:v>
                      </c:pt>
                      <c:pt idx="3485">
                        <c:v>7.0244600000000004</c:v>
                      </c:pt>
                      <c:pt idx="3486">
                        <c:v>7.1379700000000001</c:v>
                      </c:pt>
                      <c:pt idx="3487">
                        <c:v>7.2480900000000004</c:v>
                      </c:pt>
                      <c:pt idx="3488">
                        <c:v>7.3464499999999999</c:v>
                      </c:pt>
                      <c:pt idx="3489">
                        <c:v>7.4245999999999999</c:v>
                      </c:pt>
                      <c:pt idx="3490">
                        <c:v>7.4746499999999996</c:v>
                      </c:pt>
                      <c:pt idx="3491">
                        <c:v>7.4902600000000001</c:v>
                      </c:pt>
                      <c:pt idx="3492">
                        <c:v>7.4677499999999997</c:v>
                      </c:pt>
                      <c:pt idx="3493">
                        <c:v>7.4073200000000003</c:v>
                      </c:pt>
                      <c:pt idx="3494">
                        <c:v>7.3138199999999998</c:v>
                      </c:pt>
                      <c:pt idx="3495">
                        <c:v>7.1968800000000002</c:v>
                      </c:pt>
                      <c:pt idx="3496">
                        <c:v>7.0701400000000003</c:v>
                      </c:pt>
                      <c:pt idx="3497">
                        <c:v>6.9495199999999997</c:v>
                      </c:pt>
                      <c:pt idx="3498">
                        <c:v>6.8509399999999996</c:v>
                      </c:pt>
                      <c:pt idx="3499">
                        <c:v>6.7877099999999997</c:v>
                      </c:pt>
                      <c:pt idx="3500">
                        <c:v>6.7684300000000004</c:v>
                      </c:pt>
                      <c:pt idx="3501">
                        <c:v>6.7956300000000001</c:v>
                      </c:pt>
                      <c:pt idx="3502">
                        <c:v>6.8655499999999998</c:v>
                      </c:pt>
                      <c:pt idx="3503">
                        <c:v>6.9691200000000002</c:v>
                      </c:pt>
                      <c:pt idx="3504">
                        <c:v>7.0936500000000002</c:v>
                      </c:pt>
                      <c:pt idx="3505">
                        <c:v>7.2251300000000001</c:v>
                      </c:pt>
                      <c:pt idx="3506">
                        <c:v>7.35039</c:v>
                      </c:pt>
                      <c:pt idx="3507">
                        <c:v>7.4588400000000004</c:v>
                      </c:pt>
                      <c:pt idx="3508">
                        <c:v>7.54359</c:v>
                      </c:pt>
                      <c:pt idx="3509">
                        <c:v>7.60175</c:v>
                      </c:pt>
                      <c:pt idx="3510">
                        <c:v>7.6340399999999997</c:v>
                      </c:pt>
                      <c:pt idx="3511">
                        <c:v>7.6439300000000001</c:v>
                      </c:pt>
                      <c:pt idx="3512">
                        <c:v>7.6364599999999996</c:v>
                      </c:pt>
                      <c:pt idx="3513">
                        <c:v>7.6169700000000002</c:v>
                      </c:pt>
                      <c:pt idx="3514">
                        <c:v>7.5900999999999996</c:v>
                      </c:pt>
                      <c:pt idx="3515">
                        <c:v>7.5590900000000003</c:v>
                      </c:pt>
                      <c:pt idx="3516">
                        <c:v>7.5255299999999998</c:v>
                      </c:pt>
                      <c:pt idx="3517">
                        <c:v>7.4896700000000003</c:v>
                      </c:pt>
                      <c:pt idx="3518">
                        <c:v>7.4509999999999996</c:v>
                      </c:pt>
                      <c:pt idx="3519">
                        <c:v>7.4091300000000002</c:v>
                      </c:pt>
                      <c:pt idx="3520">
                        <c:v>7.3645100000000001</c:v>
                      </c:pt>
                      <c:pt idx="3521">
                        <c:v>7.3189399999999996</c:v>
                      </c:pt>
                      <c:pt idx="3522">
                        <c:v>7.2755299999999998</c:v>
                      </c:pt>
                      <c:pt idx="3523">
                        <c:v>7.2381900000000003</c:v>
                      </c:pt>
                      <c:pt idx="3524">
                        <c:v>7.2107599999999996</c:v>
                      </c:pt>
                      <c:pt idx="3525">
                        <c:v>7.1959600000000004</c:v>
                      </c:pt>
                      <c:pt idx="3526">
                        <c:v>7.1945199999999998</c:v>
                      </c:pt>
                      <c:pt idx="3527">
                        <c:v>7.2046799999999998</c:v>
                      </c:pt>
                      <c:pt idx="3528">
                        <c:v>7.2222499999999998</c:v>
                      </c:pt>
                      <c:pt idx="3529">
                        <c:v>7.2411899999999996</c:v>
                      </c:pt>
                      <c:pt idx="3530">
                        <c:v>7.2545599999999997</c:v>
                      </c:pt>
                      <c:pt idx="3531">
                        <c:v>7.25563</c:v>
                      </c:pt>
                      <c:pt idx="3532">
                        <c:v>7.2389999999999999</c:v>
                      </c:pt>
                      <c:pt idx="3533">
                        <c:v>7.2014800000000001</c:v>
                      </c:pt>
                      <c:pt idx="3534">
                        <c:v>7.1426499999999997</c:v>
                      </c:pt>
                      <c:pt idx="3535">
                        <c:v>7.0650899999999996</c:v>
                      </c:pt>
                      <c:pt idx="3536">
                        <c:v>6.9741799999999996</c:v>
                      </c:pt>
                      <c:pt idx="3537">
                        <c:v>6.8774899999999999</c:v>
                      </c:pt>
                      <c:pt idx="3538">
                        <c:v>6.7838099999999999</c:v>
                      </c:pt>
                      <c:pt idx="3539">
                        <c:v>6.7019000000000002</c:v>
                      </c:pt>
                      <c:pt idx="3540">
                        <c:v>6.6391400000000003</c:v>
                      </c:pt>
                      <c:pt idx="3541">
                        <c:v>6.6003699999999998</c:v>
                      </c:pt>
                      <c:pt idx="3542">
                        <c:v>6.5871000000000004</c:v>
                      </c:pt>
                      <c:pt idx="3543">
                        <c:v>6.5974000000000004</c:v>
                      </c:pt>
                      <c:pt idx="3544">
                        <c:v>6.62636</c:v>
                      </c:pt>
                      <c:pt idx="3545">
                        <c:v>6.6671199999999997</c:v>
                      </c:pt>
                      <c:pt idx="3546">
                        <c:v>6.7121700000000004</c:v>
                      </c:pt>
                      <c:pt idx="3547">
                        <c:v>6.7546400000000002</c:v>
                      </c:pt>
                      <c:pt idx="3548">
                        <c:v>6.7892000000000001</c:v>
                      </c:pt>
                      <c:pt idx="3549">
                        <c:v>6.8125299999999998</c:v>
                      </c:pt>
                      <c:pt idx="3550">
                        <c:v>6.8231700000000002</c:v>
                      </c:pt>
                      <c:pt idx="3551">
                        <c:v>6.8210899999999999</c:v>
                      </c:pt>
                      <c:pt idx="3552">
                        <c:v>6.80694</c:v>
                      </c:pt>
                      <c:pt idx="3553">
                        <c:v>6.7813800000000004</c:v>
                      </c:pt>
                      <c:pt idx="3554">
                        <c:v>6.74472</c:v>
                      </c:pt>
                      <c:pt idx="3555">
                        <c:v>6.6967299999999996</c:v>
                      </c:pt>
                      <c:pt idx="3556">
                        <c:v>6.63687</c:v>
                      </c:pt>
                      <c:pt idx="3557">
                        <c:v>6.5646800000000001</c:v>
                      </c:pt>
                      <c:pt idx="3558">
                        <c:v>6.48027</c:v>
                      </c:pt>
                      <c:pt idx="3559">
                        <c:v>6.3846600000000002</c:v>
                      </c:pt>
                      <c:pt idx="3560">
                        <c:v>6.27996</c:v>
                      </c:pt>
                      <c:pt idx="3561">
                        <c:v>6.16927</c:v>
                      </c:pt>
                      <c:pt idx="3562">
                        <c:v>6.05626</c:v>
                      </c:pt>
                      <c:pt idx="3563">
                        <c:v>5.9446300000000001</c:v>
                      </c:pt>
                      <c:pt idx="3564">
                        <c:v>5.8373699999999999</c:v>
                      </c:pt>
                      <c:pt idx="3565">
                        <c:v>5.7362000000000002</c:v>
                      </c:pt>
                      <c:pt idx="3566">
                        <c:v>5.6411600000000002</c:v>
                      </c:pt>
                      <c:pt idx="3567">
                        <c:v>5.5505100000000001</c:v>
                      </c:pt>
                      <c:pt idx="3568">
                        <c:v>5.4610599999999998</c:v>
                      </c:pt>
                      <c:pt idx="3569">
                        <c:v>5.3687699999999996</c:v>
                      </c:pt>
                      <c:pt idx="3570">
                        <c:v>5.2695600000000002</c:v>
                      </c:pt>
                      <c:pt idx="3571">
                        <c:v>5.1601900000000001</c:v>
                      </c:pt>
                      <c:pt idx="3572">
                        <c:v>5.0390600000000001</c:v>
                      </c:pt>
                      <c:pt idx="3573">
                        <c:v>4.9066000000000001</c:v>
                      </c:pt>
                      <c:pt idx="3574">
                        <c:v>4.7653699999999999</c:v>
                      </c:pt>
                      <c:pt idx="3575">
                        <c:v>4.6196799999999998</c:v>
                      </c:pt>
                      <c:pt idx="3576">
                        <c:v>4.4749100000000004</c:v>
                      </c:pt>
                      <c:pt idx="3577">
                        <c:v>4.3365600000000004</c:v>
                      </c:pt>
                      <c:pt idx="3578">
                        <c:v>4.2094100000000001</c:v>
                      </c:pt>
                      <c:pt idx="3579">
                        <c:v>4.0967500000000001</c:v>
                      </c:pt>
                      <c:pt idx="3580">
                        <c:v>4.0000299999999998</c:v>
                      </c:pt>
                      <c:pt idx="3581">
                        <c:v>3.9187599999999998</c:v>
                      </c:pt>
                      <c:pt idx="3582">
                        <c:v>3.8507699999999998</c:v>
                      </c:pt>
                      <c:pt idx="3583">
                        <c:v>3.7926099999999998</c:v>
                      </c:pt>
                      <c:pt idx="3584">
                        <c:v>3.7400699999999998</c:v>
                      </c:pt>
                      <c:pt idx="3585">
                        <c:v>3.6885699999999999</c:v>
                      </c:pt>
                      <c:pt idx="3586">
                        <c:v>3.6335899999999999</c:v>
                      </c:pt>
                      <c:pt idx="3587">
                        <c:v>3.5710899999999999</c:v>
                      </c:pt>
                      <c:pt idx="3588">
                        <c:v>3.4978600000000002</c:v>
                      </c:pt>
                      <c:pt idx="3589">
                        <c:v>3.4119899999999999</c:v>
                      </c:pt>
                      <c:pt idx="3590">
                        <c:v>3.31318</c:v>
                      </c:pt>
                      <c:pt idx="3591">
                        <c:v>3.2029700000000001</c:v>
                      </c:pt>
                      <c:pt idx="3592">
                        <c:v>3.0847099999999998</c:v>
                      </c:pt>
                      <c:pt idx="3593">
                        <c:v>2.96312</c:v>
                      </c:pt>
                      <c:pt idx="3594">
                        <c:v>2.8436699999999999</c:v>
                      </c:pt>
                      <c:pt idx="3595">
                        <c:v>2.7317100000000001</c:v>
                      </c:pt>
                      <c:pt idx="3596">
                        <c:v>2.6316099999999998</c:v>
                      </c:pt>
                      <c:pt idx="3597">
                        <c:v>2.5461299999999998</c:v>
                      </c:pt>
                      <c:pt idx="3598">
                        <c:v>2.4760399999999998</c:v>
                      </c:pt>
                      <c:pt idx="3599">
                        <c:v>2.4201199999999998</c:v>
                      </c:pt>
                      <c:pt idx="3600">
                        <c:v>2.3755600000000001</c:v>
                      </c:pt>
                      <c:pt idx="3601">
                        <c:v>2.3385500000000001</c:v>
                      </c:pt>
                      <c:pt idx="3602">
                        <c:v>2.3049900000000001</c:v>
                      </c:pt>
                      <c:pt idx="3603">
                        <c:v>2.27115</c:v>
                      </c:pt>
                      <c:pt idx="3604">
                        <c:v>2.2342599999999999</c:v>
                      </c:pt>
                      <c:pt idx="3605">
                        <c:v>2.1927599999999998</c:v>
                      </c:pt>
                      <c:pt idx="3606">
                        <c:v>2.1463700000000001</c:v>
                      </c:pt>
                      <c:pt idx="3607">
                        <c:v>2.0959300000000001</c:v>
                      </c:pt>
                      <c:pt idx="3608">
                        <c:v>2.0430199999999998</c:v>
                      </c:pt>
                      <c:pt idx="3609">
                        <c:v>1.98956</c:v>
                      </c:pt>
                      <c:pt idx="3610">
                        <c:v>1.9373800000000001</c:v>
                      </c:pt>
                      <c:pt idx="3611">
                        <c:v>1.88788</c:v>
                      </c:pt>
                      <c:pt idx="3612">
                        <c:v>1.84189</c:v>
                      </c:pt>
                      <c:pt idx="3613">
                        <c:v>1.7996000000000001</c:v>
                      </c:pt>
                      <c:pt idx="3614">
                        <c:v>1.7606599999999999</c:v>
                      </c:pt>
                      <c:pt idx="3615">
                        <c:v>1.72441</c:v>
                      </c:pt>
                      <c:pt idx="3616">
                        <c:v>1.6900900000000001</c:v>
                      </c:pt>
                      <c:pt idx="3617">
                        <c:v>1.6570100000000001</c:v>
                      </c:pt>
                      <c:pt idx="3618">
                        <c:v>1.6247799999999999</c:v>
                      </c:pt>
                      <c:pt idx="3619">
                        <c:v>1.59334</c:v>
                      </c:pt>
                      <c:pt idx="3620">
                        <c:v>1.5629599999999999</c:v>
                      </c:pt>
                      <c:pt idx="3621">
                        <c:v>1.53416</c:v>
                      </c:pt>
                      <c:pt idx="3622">
                        <c:v>1.5076099999999999</c:v>
                      </c:pt>
                      <c:pt idx="3623">
                        <c:v>1.48397</c:v>
                      </c:pt>
                      <c:pt idx="3624">
                        <c:v>1.4638100000000001</c:v>
                      </c:pt>
                      <c:pt idx="3625">
                        <c:v>1.4475499999999999</c:v>
                      </c:pt>
                      <c:pt idx="3626">
                        <c:v>1.4355</c:v>
                      </c:pt>
                      <c:pt idx="3627">
                        <c:v>1.42805</c:v>
                      </c:pt>
                      <c:pt idx="3628">
                        <c:v>1.4257599999999999</c:v>
                      </c:pt>
                      <c:pt idx="3629">
                        <c:v>1.4295199999999999</c:v>
                      </c:pt>
                      <c:pt idx="3630">
                        <c:v>1.4405699999999999</c:v>
                      </c:pt>
                      <c:pt idx="3631">
                        <c:v>1.4603900000000001</c:v>
                      </c:pt>
                      <c:pt idx="3632">
                        <c:v>1.49034</c:v>
                      </c:pt>
                      <c:pt idx="3633">
                        <c:v>1.5313099999999999</c:v>
                      </c:pt>
                      <c:pt idx="3634">
                        <c:v>1.58321</c:v>
                      </c:pt>
                      <c:pt idx="3635">
                        <c:v>1.64463</c:v>
                      </c:pt>
                      <c:pt idx="3636">
                        <c:v>1.71262</c:v>
                      </c:pt>
                      <c:pt idx="3637">
                        <c:v>1.7827500000000001</c:v>
                      </c:pt>
                      <c:pt idx="3638">
                        <c:v>1.8494299999999999</c:v>
                      </c:pt>
                      <c:pt idx="3639">
                        <c:v>1.9064099999999999</c:v>
                      </c:pt>
                      <c:pt idx="3640">
                        <c:v>1.9475100000000001</c:v>
                      </c:pt>
                      <c:pt idx="3641">
                        <c:v>1.96743</c:v>
                      </c:pt>
                      <c:pt idx="3642">
                        <c:v>1.96245</c:v>
                      </c:pt>
                      <c:pt idx="3643">
                        <c:v>1.9310700000000001</c:v>
                      </c:pt>
                      <c:pt idx="3644">
                        <c:v>1.8743300000000001</c:v>
                      </c:pt>
                      <c:pt idx="3645">
                        <c:v>1.7957399999999999</c:v>
                      </c:pt>
                      <c:pt idx="3646">
                        <c:v>1.70086</c:v>
                      </c:pt>
                      <c:pt idx="3647">
                        <c:v>1.5965199999999999</c:v>
                      </c:pt>
                      <c:pt idx="3648">
                        <c:v>1.4898400000000001</c:v>
                      </c:pt>
                      <c:pt idx="3649">
                        <c:v>1.38727</c:v>
                      </c:pt>
                      <c:pt idx="3650">
                        <c:v>1.2937700000000001</c:v>
                      </c:pt>
                      <c:pt idx="3651">
                        <c:v>1.2124200000000001</c:v>
                      </c:pt>
                      <c:pt idx="3652">
                        <c:v>1.1442699999999999</c:v>
                      </c:pt>
                      <c:pt idx="3653">
                        <c:v>1.0887500000000001</c:v>
                      </c:pt>
                      <c:pt idx="3654">
                        <c:v>1.04409</c:v>
                      </c:pt>
                      <c:pt idx="3655">
                        <c:v>1.0080199999999999</c:v>
                      </c:pt>
                      <c:pt idx="3656">
                        <c:v>0.97825200000000001</c:v>
                      </c:pt>
                      <c:pt idx="3657">
                        <c:v>0.95290200000000003</c:v>
                      </c:pt>
                      <c:pt idx="3658">
                        <c:v>0.93063099999999999</c:v>
                      </c:pt>
                      <c:pt idx="3659">
                        <c:v>0.91065200000000002</c:v>
                      </c:pt>
                      <c:pt idx="3660">
                        <c:v>0.89261000000000001</c:v>
                      </c:pt>
                      <c:pt idx="3661">
                        <c:v>0.87644500000000003</c:v>
                      </c:pt>
                      <c:pt idx="3662">
                        <c:v>0.86232200000000003</c:v>
                      </c:pt>
                      <c:pt idx="3663">
                        <c:v>0.85067199999999998</c:v>
                      </c:pt>
                      <c:pt idx="3664">
                        <c:v>0.84231900000000004</c:v>
                      </c:pt>
                      <c:pt idx="3665">
                        <c:v>0.83865000000000001</c:v>
                      </c:pt>
                      <c:pt idx="3666">
                        <c:v>0.84169499999999997</c:v>
                      </c:pt>
                      <c:pt idx="3667">
                        <c:v>0.85405699999999996</c:v>
                      </c:pt>
                      <c:pt idx="3668">
                        <c:v>0.878606</c:v>
                      </c:pt>
                      <c:pt idx="3669">
                        <c:v>0.91798000000000002</c:v>
                      </c:pt>
                      <c:pt idx="3670">
                        <c:v>0.97399199999999997</c:v>
                      </c:pt>
                      <c:pt idx="3671">
                        <c:v>1.0470699999999999</c:v>
                      </c:pt>
                      <c:pt idx="3672">
                        <c:v>1.1358999999999999</c:v>
                      </c:pt>
                      <c:pt idx="3673">
                        <c:v>1.2373499999999999</c:v>
                      </c:pt>
                      <c:pt idx="3674">
                        <c:v>1.34677</c:v>
                      </c:pt>
                      <c:pt idx="3675">
                        <c:v>1.4584600000000001</c:v>
                      </c:pt>
                      <c:pt idx="3676">
                        <c:v>1.5663899999999999</c:v>
                      </c:pt>
                      <c:pt idx="3677">
                        <c:v>1.6648700000000001</c:v>
                      </c:pt>
                      <c:pt idx="3678">
                        <c:v>1.7491000000000001</c:v>
                      </c:pt>
                      <c:pt idx="3679">
                        <c:v>1.8155399999999999</c:v>
                      </c:pt>
                      <c:pt idx="3680">
                        <c:v>1.8621099999999999</c:v>
                      </c:pt>
                      <c:pt idx="3681">
                        <c:v>1.8882000000000001</c:v>
                      </c:pt>
                      <c:pt idx="3682">
                        <c:v>1.89459</c:v>
                      </c:pt>
                      <c:pt idx="3683">
                        <c:v>1.8832899999999999</c:v>
                      </c:pt>
                      <c:pt idx="3684">
                        <c:v>1.8573599999999999</c:v>
                      </c:pt>
                      <c:pt idx="3685">
                        <c:v>1.8206899999999999</c:v>
                      </c:pt>
                      <c:pt idx="3686">
                        <c:v>1.77762</c:v>
                      </c:pt>
                      <c:pt idx="3687">
                        <c:v>1.73254</c:v>
                      </c:pt>
                      <c:pt idx="3688">
                        <c:v>1.68946</c:v>
                      </c:pt>
                      <c:pt idx="3689">
                        <c:v>1.6515200000000001</c:v>
                      </c:pt>
                      <c:pt idx="3690">
                        <c:v>1.6206799999999999</c:v>
                      </c:pt>
                      <c:pt idx="3691">
                        <c:v>1.59758</c:v>
                      </c:pt>
                      <c:pt idx="3692">
                        <c:v>1.5815900000000001</c:v>
                      </c:pt>
                      <c:pt idx="3693">
                        <c:v>1.57108</c:v>
                      </c:pt>
                      <c:pt idx="3694">
                        <c:v>1.56382</c:v>
                      </c:pt>
                      <c:pt idx="3695">
                        <c:v>1.5573600000000001</c:v>
                      </c:pt>
                      <c:pt idx="3696">
                        <c:v>1.54939</c:v>
                      </c:pt>
                      <c:pt idx="3697">
                        <c:v>1.53796</c:v>
                      </c:pt>
                      <c:pt idx="3698">
                        <c:v>1.52162</c:v>
                      </c:pt>
                      <c:pt idx="3699">
                        <c:v>1.4994700000000001</c:v>
                      </c:pt>
                      <c:pt idx="3700">
                        <c:v>1.4711799999999999</c:v>
                      </c:pt>
                      <c:pt idx="3701">
                        <c:v>1.43696</c:v>
                      </c:pt>
                      <c:pt idx="3702">
                        <c:v>1.3975900000000001</c:v>
                      </c:pt>
                      <c:pt idx="3703">
                        <c:v>1.3543799999999999</c:v>
                      </c:pt>
                      <c:pt idx="3704">
                        <c:v>1.3091200000000001</c:v>
                      </c:pt>
                      <c:pt idx="3705">
                        <c:v>1.26387</c:v>
                      </c:pt>
                      <c:pt idx="3706">
                        <c:v>1.22082</c:v>
                      </c:pt>
                      <c:pt idx="3707">
                        <c:v>1.1819299999999999</c:v>
                      </c:pt>
                      <c:pt idx="3708">
                        <c:v>1.1486799999999999</c:v>
                      </c:pt>
                      <c:pt idx="3709">
                        <c:v>1.1217999999999999</c:v>
                      </c:pt>
                      <c:pt idx="3710">
                        <c:v>1.10114</c:v>
                      </c:pt>
                      <c:pt idx="3711">
                        <c:v>1.0857000000000001</c:v>
                      </c:pt>
                      <c:pt idx="3712">
                        <c:v>1.0738000000000001</c:v>
                      </c:pt>
                      <c:pt idx="3713">
                        <c:v>1.0633300000000001</c:v>
                      </c:pt>
                      <c:pt idx="3714">
                        <c:v>1.0522100000000001</c:v>
                      </c:pt>
                      <c:pt idx="3715">
                        <c:v>1.0387</c:v>
                      </c:pt>
                      <c:pt idx="3716">
                        <c:v>1.02169</c:v>
                      </c:pt>
                      <c:pt idx="3717">
                        <c:v>1.0008699999999999</c:v>
                      </c:pt>
                      <c:pt idx="3718">
                        <c:v>0.97669899999999998</c:v>
                      </c:pt>
                      <c:pt idx="3719">
                        <c:v>0.95023899999999994</c:v>
                      </c:pt>
                      <c:pt idx="3720">
                        <c:v>0.92294399999999999</c:v>
                      </c:pt>
                      <c:pt idx="3721">
                        <c:v>0.89637100000000003</c:v>
                      </c:pt>
                      <c:pt idx="3722">
                        <c:v>0.87195299999999998</c:v>
                      </c:pt>
                      <c:pt idx="3723">
                        <c:v>0.85083399999999998</c:v>
                      </c:pt>
                      <c:pt idx="3724">
                        <c:v>0.83381799999999995</c:v>
                      </c:pt>
                      <c:pt idx="3725">
                        <c:v>0.82139200000000001</c:v>
                      </c:pt>
                      <c:pt idx="3726">
                        <c:v>0.81382500000000002</c:v>
                      </c:pt>
                      <c:pt idx="3727">
                        <c:v>0.81129700000000005</c:v>
                      </c:pt>
                      <c:pt idx="3728">
                        <c:v>0.81401400000000002</c:v>
                      </c:pt>
                      <c:pt idx="3729">
                        <c:v>0.82226299999999997</c:v>
                      </c:pt>
                      <c:pt idx="3730">
                        <c:v>0.83637899999999998</c:v>
                      </c:pt>
                      <c:pt idx="3731">
                        <c:v>0.85658500000000004</c:v>
                      </c:pt>
                      <c:pt idx="3732">
                        <c:v>0.88273900000000005</c:v>
                      </c:pt>
                      <c:pt idx="3733">
                        <c:v>0.91401699999999997</c:v>
                      </c:pt>
                      <c:pt idx="3734">
                        <c:v>0.94863600000000003</c:v>
                      </c:pt>
                      <c:pt idx="3735">
                        <c:v>0.98372300000000001</c:v>
                      </c:pt>
                      <c:pt idx="3736">
                        <c:v>1.01542</c:v>
                      </c:pt>
                      <c:pt idx="3737">
                        <c:v>1.0392699999999999</c:v>
                      </c:pt>
                      <c:pt idx="3738">
                        <c:v>1.05087</c:v>
                      </c:pt>
                      <c:pt idx="3739">
                        <c:v>1.0465899999999999</c:v>
                      </c:pt>
                      <c:pt idx="3740">
                        <c:v>1.0243199999999999</c:v>
                      </c:pt>
                      <c:pt idx="3741">
                        <c:v>0.98391300000000004</c:v>
                      </c:pt>
                      <c:pt idx="3742">
                        <c:v>0.927284</c:v>
                      </c:pt>
                      <c:pt idx="3743">
                        <c:v>0.85812900000000003</c:v>
                      </c:pt>
                      <c:pt idx="3744">
                        <c:v>0.78130999999999995</c:v>
                      </c:pt>
                      <c:pt idx="3745">
                        <c:v>0.70206599999999997</c:v>
                      </c:pt>
                      <c:pt idx="3746">
                        <c:v>0.625251</c:v>
                      </c:pt>
                      <c:pt idx="3747">
                        <c:v>0.55473499999999998</c:v>
                      </c:pt>
                      <c:pt idx="3748">
                        <c:v>0.49306299999999997</c:v>
                      </c:pt>
                      <c:pt idx="3749">
                        <c:v>0.44140200000000002</c:v>
                      </c:pt>
                      <c:pt idx="3750">
                        <c:v>0.39972099999999999</c:v>
                      </c:pt>
                      <c:pt idx="3751">
                        <c:v>0.36711100000000002</c:v>
                      </c:pt>
                      <c:pt idx="3752">
                        <c:v>0.34216200000000002</c:v>
                      </c:pt>
                      <c:pt idx="3753">
                        <c:v>0.32331599999999999</c:v>
                      </c:pt>
                      <c:pt idx="3754">
                        <c:v>0.30912099999999998</c:v>
                      </c:pt>
                      <c:pt idx="3755">
                        <c:v>0.298398</c:v>
                      </c:pt>
                      <c:pt idx="3756">
                        <c:v>0.29028300000000001</c:v>
                      </c:pt>
                      <c:pt idx="3757">
                        <c:v>0.28421000000000002</c:v>
                      </c:pt>
                      <c:pt idx="3758">
                        <c:v>0.27982800000000002</c:v>
                      </c:pt>
                      <c:pt idx="3759">
                        <c:v>0.27692600000000001</c:v>
                      </c:pt>
                      <c:pt idx="3760">
                        <c:v>0.27535500000000002</c:v>
                      </c:pt>
                      <c:pt idx="3761">
                        <c:v>0.27499099999999999</c:v>
                      </c:pt>
                      <c:pt idx="3762">
                        <c:v>0.27571899999999999</c:v>
                      </c:pt>
                      <c:pt idx="3763">
                        <c:v>0.27742299999999998</c:v>
                      </c:pt>
                      <c:pt idx="3764">
                        <c:v>0.27998099999999998</c:v>
                      </c:pt>
                      <c:pt idx="3765">
                        <c:v>0.28322900000000001</c:v>
                      </c:pt>
                      <c:pt idx="3766">
                        <c:v>0.28691299999999997</c:v>
                      </c:pt>
                      <c:pt idx="3767">
                        <c:v>0.29064200000000001</c:v>
                      </c:pt>
                      <c:pt idx="3768">
                        <c:v>0.29385600000000001</c:v>
                      </c:pt>
                      <c:pt idx="3769">
                        <c:v>0.29585099999999998</c:v>
                      </c:pt>
                      <c:pt idx="3770">
                        <c:v>0.29586099999999999</c:v>
                      </c:pt>
                      <c:pt idx="3771">
                        <c:v>0.29318699999999998</c:v>
                      </c:pt>
                      <c:pt idx="3772">
                        <c:v>0.287354</c:v>
                      </c:pt>
                      <c:pt idx="3773">
                        <c:v>0.27823300000000001</c:v>
                      </c:pt>
                      <c:pt idx="3774">
                        <c:v>0.26611400000000002</c:v>
                      </c:pt>
                      <c:pt idx="3775">
                        <c:v>0.25168699999999999</c:v>
                      </c:pt>
                      <c:pt idx="3776">
                        <c:v>0.23593800000000001</c:v>
                      </c:pt>
                      <c:pt idx="3777">
                        <c:v>0.219997</c:v>
                      </c:pt>
                      <c:pt idx="3778">
                        <c:v>0.20496300000000001</c:v>
                      </c:pt>
                      <c:pt idx="3779">
                        <c:v>0.19175300000000001</c:v>
                      </c:pt>
                      <c:pt idx="3780">
                        <c:v>0.181003</c:v>
                      </c:pt>
                      <c:pt idx="3781">
                        <c:v>0.17303199999999999</c:v>
                      </c:pt>
                      <c:pt idx="3782">
                        <c:v>0.16785900000000001</c:v>
                      </c:pt>
                      <c:pt idx="3783">
                        <c:v>0.16526199999999999</c:v>
                      </c:pt>
                      <c:pt idx="3784">
                        <c:v>0.16486200000000001</c:v>
                      </c:pt>
                      <c:pt idx="3785">
                        <c:v>0.16620299999999999</c:v>
                      </c:pt>
                      <c:pt idx="3786">
                        <c:v>0.16883400000000001</c:v>
                      </c:pt>
                      <c:pt idx="3787">
                        <c:v>0.17236699999999999</c:v>
                      </c:pt>
                      <c:pt idx="3788">
                        <c:v>0.17651800000000001</c:v>
                      </c:pt>
                      <c:pt idx="3789">
                        <c:v>0.181119</c:v>
                      </c:pt>
                      <c:pt idx="3790">
                        <c:v>0.18609700000000001</c:v>
                      </c:pt>
                      <c:pt idx="3791">
                        <c:v>0.19143399999999999</c:v>
                      </c:pt>
                      <c:pt idx="3792">
                        <c:v>0.197102</c:v>
                      </c:pt>
                      <c:pt idx="3793">
                        <c:v>0.20299500000000001</c:v>
                      </c:pt>
                      <c:pt idx="3794">
                        <c:v>0.20888699999999999</c:v>
                      </c:pt>
                      <c:pt idx="3795">
                        <c:v>0.21441199999999999</c:v>
                      </c:pt>
                      <c:pt idx="3796">
                        <c:v>0.219108</c:v>
                      </c:pt>
                      <c:pt idx="3797">
                        <c:v>0.22248399999999999</c:v>
                      </c:pt>
                      <c:pt idx="3798">
                        <c:v>0.22411800000000001</c:v>
                      </c:pt>
                      <c:pt idx="3799">
                        <c:v>0.22375999999999999</c:v>
                      </c:pt>
                      <c:pt idx="3800">
                        <c:v>0.221387</c:v>
                      </c:pt>
                      <c:pt idx="3801">
                        <c:v>0.21723100000000001</c:v>
                      </c:pt>
                      <c:pt idx="3802">
                        <c:v>0.21174499999999999</c:v>
                      </c:pt>
                      <c:pt idx="3803">
                        <c:v>0.205544</c:v>
                      </c:pt>
                      <c:pt idx="3804">
                        <c:v>0.199319</c:v>
                      </c:pt>
                      <c:pt idx="3805">
                        <c:v>0.19375600000000001</c:v>
                      </c:pt>
                      <c:pt idx="3806">
                        <c:v>0.189466</c:v>
                      </c:pt>
                      <c:pt idx="3807">
                        <c:v>0.18692800000000001</c:v>
                      </c:pt>
                      <c:pt idx="3808">
                        <c:v>0.186442</c:v>
                      </c:pt>
                      <c:pt idx="3809">
                        <c:v>0.18809100000000001</c:v>
                      </c:pt>
                      <c:pt idx="3810">
                        <c:v>0.19171299999999999</c:v>
                      </c:pt>
                      <c:pt idx="3811">
                        <c:v>0.19689400000000001</c:v>
                      </c:pt>
                      <c:pt idx="3812">
                        <c:v>0.20299300000000001</c:v>
                      </c:pt>
                      <c:pt idx="3813">
                        <c:v>0.20921500000000001</c:v>
                      </c:pt>
                      <c:pt idx="3814">
                        <c:v>0.214725</c:v>
                      </c:pt>
                      <c:pt idx="3815">
                        <c:v>0.21878</c:v>
                      </c:pt>
                      <c:pt idx="3816">
                        <c:v>0.22087000000000001</c:v>
                      </c:pt>
                      <c:pt idx="3817">
                        <c:v>0.22081300000000001</c:v>
                      </c:pt>
                      <c:pt idx="3818">
                        <c:v>0.21879499999999999</c:v>
                      </c:pt>
                      <c:pt idx="3819">
                        <c:v>0.215332</c:v>
                      </c:pt>
                      <c:pt idx="3820">
                        <c:v>0.211178</c:v>
                      </c:pt>
                      <c:pt idx="3821">
                        <c:v>0.207181</c:v>
                      </c:pt>
                      <c:pt idx="3822">
                        <c:v>0.20414099999999999</c:v>
                      </c:pt>
                      <c:pt idx="3823">
                        <c:v>0.202679</c:v>
                      </c:pt>
                      <c:pt idx="3824">
                        <c:v>0.203155</c:v>
                      </c:pt>
                      <c:pt idx="3825">
                        <c:v>0.20562800000000001</c:v>
                      </c:pt>
                      <c:pt idx="3826">
                        <c:v>0.209871</c:v>
                      </c:pt>
                      <c:pt idx="3827">
                        <c:v>0.21542700000000001</c:v>
                      </c:pt>
                      <c:pt idx="3828">
                        <c:v>0.22170599999999999</c:v>
                      </c:pt>
                      <c:pt idx="3829">
                        <c:v>0.22808999999999999</c:v>
                      </c:pt>
                      <c:pt idx="3830">
                        <c:v>0.234042</c:v>
                      </c:pt>
                      <c:pt idx="3831">
                        <c:v>0.23918400000000001</c:v>
                      </c:pt>
                      <c:pt idx="3832">
                        <c:v>0.24333099999999999</c:v>
                      </c:pt>
                      <c:pt idx="3833">
                        <c:v>0.24646899999999999</c:v>
                      </c:pt>
                      <c:pt idx="3834">
                        <c:v>0.24867300000000001</c:v>
                      </c:pt>
                      <c:pt idx="3835">
                        <c:v>0.25001499999999999</c:v>
                      </c:pt>
                      <c:pt idx="3836">
                        <c:v>0.25046400000000002</c:v>
                      </c:pt>
                      <c:pt idx="3837">
                        <c:v>0.24984500000000001</c:v>
                      </c:pt>
                      <c:pt idx="3838">
                        <c:v>0.247859</c:v>
                      </c:pt>
                      <c:pt idx="3839">
                        <c:v>0.244169</c:v>
                      </c:pt>
                      <c:pt idx="3840">
                        <c:v>0.23852799999999999</c:v>
                      </c:pt>
                      <c:pt idx="3841">
                        <c:v>0.23089599999999999</c:v>
                      </c:pt>
                      <c:pt idx="3842">
                        <c:v>0.22151499999999999</c:v>
                      </c:pt>
                      <c:pt idx="3843">
                        <c:v>0.21091199999999999</c:v>
                      </c:pt>
                      <c:pt idx="3844">
                        <c:v>0.199819</c:v>
                      </c:pt>
                      <c:pt idx="3845">
                        <c:v>0.189055</c:v>
                      </c:pt>
                      <c:pt idx="3846">
                        <c:v>0.17937500000000001</c:v>
                      </c:pt>
                      <c:pt idx="3847">
                        <c:v>0.17136199999999999</c:v>
                      </c:pt>
                      <c:pt idx="3848">
                        <c:v>0.16536000000000001</c:v>
                      </c:pt>
                      <c:pt idx="3849">
                        <c:v>0.161471</c:v>
                      </c:pt>
                      <c:pt idx="3850">
                        <c:v>0.15959899999999999</c:v>
                      </c:pt>
                      <c:pt idx="3851">
                        <c:v>0.159523</c:v>
                      </c:pt>
                      <c:pt idx="3852">
                        <c:v>0.160973</c:v>
                      </c:pt>
                      <c:pt idx="3853">
                        <c:v>0.163686</c:v>
                      </c:pt>
                      <c:pt idx="3854">
                        <c:v>0.16744400000000001</c:v>
                      </c:pt>
                      <c:pt idx="3855">
                        <c:v>0.17207800000000001</c:v>
                      </c:pt>
                      <c:pt idx="3856">
                        <c:v>0.177452</c:v>
                      </c:pt>
                      <c:pt idx="3857">
                        <c:v>0.18343599999999999</c:v>
                      </c:pt>
                      <c:pt idx="3858">
                        <c:v>0.189863</c:v>
                      </c:pt>
                      <c:pt idx="3859">
                        <c:v>0.196489</c:v>
                      </c:pt>
                      <c:pt idx="3860">
                        <c:v>0.20297200000000001</c:v>
                      </c:pt>
                      <c:pt idx="3861">
                        <c:v>0.20886399999999999</c:v>
                      </c:pt>
                      <c:pt idx="3862">
                        <c:v>0.213644</c:v>
                      </c:pt>
                      <c:pt idx="3863">
                        <c:v>0.216781</c:v>
                      </c:pt>
                      <c:pt idx="3864">
                        <c:v>0.217834</c:v>
                      </c:pt>
                      <c:pt idx="3865">
                        <c:v>0.21654599999999999</c:v>
                      </c:pt>
                      <c:pt idx="3866">
                        <c:v>0.21292700000000001</c:v>
                      </c:pt>
                      <c:pt idx="3867">
                        <c:v>0.20729600000000001</c:v>
                      </c:pt>
                      <c:pt idx="3868">
                        <c:v>0.20025200000000001</c:v>
                      </c:pt>
                      <c:pt idx="3869">
                        <c:v>0.19259599999999999</c:v>
                      </c:pt>
                      <c:pt idx="3870">
                        <c:v>0.18521000000000001</c:v>
                      </c:pt>
                      <c:pt idx="3871">
                        <c:v>0.17890900000000001</c:v>
                      </c:pt>
                      <c:pt idx="3872">
                        <c:v>0.17431099999999999</c:v>
                      </c:pt>
                      <c:pt idx="3873">
                        <c:v>0.171738</c:v>
                      </c:pt>
                      <c:pt idx="3874">
                        <c:v>0.17116799999999999</c:v>
                      </c:pt>
                      <c:pt idx="3875">
                        <c:v>0.17224800000000001</c:v>
                      </c:pt>
                      <c:pt idx="3876">
                        <c:v>0.17435300000000001</c:v>
                      </c:pt>
                      <c:pt idx="3877">
                        <c:v>0.176704</c:v>
                      </c:pt>
                      <c:pt idx="3878">
                        <c:v>0.17849499999999999</c:v>
                      </c:pt>
                      <c:pt idx="3879">
                        <c:v>0.17904100000000001</c:v>
                      </c:pt>
                      <c:pt idx="3880">
                        <c:v>0.17788499999999999</c:v>
                      </c:pt>
                      <c:pt idx="3881">
                        <c:v>0.17487</c:v>
                      </c:pt>
                      <c:pt idx="3882">
                        <c:v>0.17014399999999999</c:v>
                      </c:pt>
                      <c:pt idx="3883">
                        <c:v>0.164106</c:v>
                      </c:pt>
                      <c:pt idx="3884">
                        <c:v>0.15731400000000001</c:v>
                      </c:pt>
                      <c:pt idx="3885">
                        <c:v>0.15037</c:v>
                      </c:pt>
                      <c:pt idx="3886">
                        <c:v>0.14382900000000001</c:v>
                      </c:pt>
                      <c:pt idx="3887">
                        <c:v>0.13813600000000001</c:v>
                      </c:pt>
                      <c:pt idx="3888">
                        <c:v>0.13362099999999999</c:v>
                      </c:pt>
                      <c:pt idx="3889">
                        <c:v>0.13053100000000001</c:v>
                      </c:pt>
                      <c:pt idx="3890">
                        <c:v>0.12909899999999999</c:v>
                      </c:pt>
                      <c:pt idx="3891">
                        <c:v>0.12962299999999999</c:v>
                      </c:pt>
                      <c:pt idx="3892">
                        <c:v>0.13253699999999999</c:v>
                      </c:pt>
                      <c:pt idx="3893">
                        <c:v>0.13847300000000001</c:v>
                      </c:pt>
                      <c:pt idx="3894">
                        <c:v>0.14829999999999999</c:v>
                      </c:pt>
                      <c:pt idx="3895">
                        <c:v>0.16314799999999999</c:v>
                      </c:pt>
                      <c:pt idx="3896">
                        <c:v>0.184415</c:v>
                      </c:pt>
                      <c:pt idx="3897">
                        <c:v>0.21376899999999999</c:v>
                      </c:pt>
                      <c:pt idx="3898">
                        <c:v>0.25311600000000001</c:v>
                      </c:pt>
                      <c:pt idx="3899">
                        <c:v>0.30455599999999999</c:v>
                      </c:pt>
                      <c:pt idx="3900">
                        <c:v>0.370286</c:v>
                      </c:pt>
                      <c:pt idx="3901">
                        <c:v>0.45244800000000002</c:v>
                      </c:pt>
                      <c:pt idx="3902">
                        <c:v>0.55291000000000001</c:v>
                      </c:pt>
                      <c:pt idx="3903">
                        <c:v>0.67300300000000002</c:v>
                      </c:pt>
                      <c:pt idx="3904">
                        <c:v>0.81321699999999997</c:v>
                      </c:pt>
                      <c:pt idx="3905">
                        <c:v>0.97293799999999997</c:v>
                      </c:pt>
                      <c:pt idx="3906">
                        <c:v>1.1502699999999999</c:v>
                      </c:pt>
                      <c:pt idx="3907">
                        <c:v>1.3420000000000001</c:v>
                      </c:pt>
                      <c:pt idx="3908">
                        <c:v>1.5437799999999999</c:v>
                      </c:pt>
                      <c:pt idx="3909">
                        <c:v>1.7504299999999999</c:v>
                      </c:pt>
                      <c:pt idx="3910">
                        <c:v>1.95641</c:v>
                      </c:pt>
                      <c:pt idx="3911">
                        <c:v>2.1563400000000001</c:v>
                      </c:pt>
                      <c:pt idx="3912">
                        <c:v>2.3454299999999999</c:v>
                      </c:pt>
                      <c:pt idx="3913">
                        <c:v>2.5198399999999999</c:v>
                      </c:pt>
                      <c:pt idx="3914">
                        <c:v>2.67686</c:v>
                      </c:pt>
                      <c:pt idx="3915">
                        <c:v>2.81487</c:v>
                      </c:pt>
                      <c:pt idx="3916">
                        <c:v>2.9333499999999999</c:v>
                      </c:pt>
                      <c:pt idx="3917">
                        <c:v>3.0326</c:v>
                      </c:pt>
                      <c:pt idx="3918">
                        <c:v>3.1136200000000001</c:v>
                      </c:pt>
                      <c:pt idx="3919">
                        <c:v>3.1779000000000002</c:v>
                      </c:pt>
                      <c:pt idx="3920">
                        <c:v>3.2272799999999999</c:v>
                      </c:pt>
                      <c:pt idx="3921">
                        <c:v>3.2637700000000001</c:v>
                      </c:pt>
                      <c:pt idx="3922">
                        <c:v>3.2894199999999998</c:v>
                      </c:pt>
                      <c:pt idx="3923">
                        <c:v>3.30626</c:v>
                      </c:pt>
                      <c:pt idx="3924">
                        <c:v>3.3161399999999999</c:v>
                      </c:pt>
                      <c:pt idx="3925">
                        <c:v>3.3207300000000002</c:v>
                      </c:pt>
                      <c:pt idx="3926">
                        <c:v>3.3214000000000001</c:v>
                      </c:pt>
                      <c:pt idx="3927">
                        <c:v>3.3192699999999999</c:v>
                      </c:pt>
                      <c:pt idx="3928">
                        <c:v>3.3151999999999999</c:v>
                      </c:pt>
                      <c:pt idx="3929">
                        <c:v>3.3098100000000001</c:v>
                      </c:pt>
                      <c:pt idx="3930">
                        <c:v>3.3035600000000001</c:v>
                      </c:pt>
                      <c:pt idx="3931">
                        <c:v>3.2967499999999998</c:v>
                      </c:pt>
                      <c:pt idx="3932">
                        <c:v>3.2895500000000002</c:v>
                      </c:pt>
                      <c:pt idx="3933">
                        <c:v>3.2820999999999998</c:v>
                      </c:pt>
                      <c:pt idx="3934">
                        <c:v>3.2744800000000001</c:v>
                      </c:pt>
                      <c:pt idx="3935">
                        <c:v>3.2667299999999999</c:v>
                      </c:pt>
                      <c:pt idx="3936">
                        <c:v>3.2589100000000002</c:v>
                      </c:pt>
                      <c:pt idx="3937">
                        <c:v>3.2510400000000002</c:v>
                      </c:pt>
                      <c:pt idx="3938">
                        <c:v>3.2431700000000001</c:v>
                      </c:pt>
                      <c:pt idx="3939">
                        <c:v>3.2353399999999999</c:v>
                      </c:pt>
                      <c:pt idx="3940">
                        <c:v>3.2275700000000001</c:v>
                      </c:pt>
                      <c:pt idx="3941">
                        <c:v>3.21991</c:v>
                      </c:pt>
                      <c:pt idx="3942">
                        <c:v>3.21238</c:v>
                      </c:pt>
                      <c:pt idx="3943">
                        <c:v>3.2049799999999999</c:v>
                      </c:pt>
                      <c:pt idx="3944">
                        <c:v>3.1977099999999998</c:v>
                      </c:pt>
                      <c:pt idx="3945">
                        <c:v>3.1905600000000001</c:v>
                      </c:pt>
                      <c:pt idx="3946">
                        <c:v>3.1835100000000001</c:v>
                      </c:pt>
                      <c:pt idx="3947">
                        <c:v>3.1765300000000001</c:v>
                      </c:pt>
                      <c:pt idx="3948">
                        <c:v>3.1695799999999998</c:v>
                      </c:pt>
                      <c:pt idx="3949">
                        <c:v>3.1626500000000002</c:v>
                      </c:pt>
                      <c:pt idx="3950">
                        <c:v>3.1556999999999999</c:v>
                      </c:pt>
                      <c:pt idx="3951">
                        <c:v>3.14872</c:v>
                      </c:pt>
                      <c:pt idx="3952">
                        <c:v>3.14168</c:v>
                      </c:pt>
                      <c:pt idx="3953">
                        <c:v>3.13456</c:v>
                      </c:pt>
                      <c:pt idx="3954">
                        <c:v>3.1273499999999999</c:v>
                      </c:pt>
                      <c:pt idx="3955">
                        <c:v>3.1200199999999998</c:v>
                      </c:pt>
                      <c:pt idx="3956">
                        <c:v>3.1125799999999999</c:v>
                      </c:pt>
                      <c:pt idx="3957">
                        <c:v>3.10501</c:v>
                      </c:pt>
                      <c:pt idx="3958">
                        <c:v>3.0973099999999998</c:v>
                      </c:pt>
                      <c:pt idx="3959">
                        <c:v>3.0894900000000001</c:v>
                      </c:pt>
                      <c:pt idx="3960">
                        <c:v>3.0815700000000001</c:v>
                      </c:pt>
                      <c:pt idx="3961">
                        <c:v>3.0735899999999998</c:v>
                      </c:pt>
                      <c:pt idx="3962">
                        <c:v>3.0655899999999998</c:v>
                      </c:pt>
                      <c:pt idx="3963">
                        <c:v>3.0575899999999998</c:v>
                      </c:pt>
                      <c:pt idx="3964">
                        <c:v>3.0496500000000002</c:v>
                      </c:pt>
                      <c:pt idx="3965">
                        <c:v>3.0417900000000002</c:v>
                      </c:pt>
                      <c:pt idx="3966">
                        <c:v>3.03403</c:v>
                      </c:pt>
                      <c:pt idx="3967">
                        <c:v>3.0263499999999999</c:v>
                      </c:pt>
                      <c:pt idx="3968">
                        <c:v>3.0187400000000002</c:v>
                      </c:pt>
                      <c:pt idx="3969">
                        <c:v>3.01112</c:v>
                      </c:pt>
                      <c:pt idx="3970">
                        <c:v>3.0034399999999999</c:v>
                      </c:pt>
                      <c:pt idx="3971">
                        <c:v>2.9956100000000001</c:v>
                      </c:pt>
                      <c:pt idx="3972">
                        <c:v>2.9875500000000001</c:v>
                      </c:pt>
                      <c:pt idx="3973">
                        <c:v>2.9791599999999998</c:v>
                      </c:pt>
                      <c:pt idx="3974">
                        <c:v>2.97038</c:v>
                      </c:pt>
                      <c:pt idx="3975">
                        <c:v>2.9611200000000002</c:v>
                      </c:pt>
                      <c:pt idx="3976">
                        <c:v>2.9513500000000001</c:v>
                      </c:pt>
                      <c:pt idx="3977">
                        <c:v>2.94102</c:v>
                      </c:pt>
                      <c:pt idx="3978">
                        <c:v>2.93011</c:v>
                      </c:pt>
                      <c:pt idx="3979">
                        <c:v>2.9186399999999999</c:v>
                      </c:pt>
                      <c:pt idx="3980">
                        <c:v>2.90666</c:v>
                      </c:pt>
                      <c:pt idx="3981">
                        <c:v>2.8942899999999998</c:v>
                      </c:pt>
                      <c:pt idx="3982">
                        <c:v>2.8816999999999999</c:v>
                      </c:pt>
                      <c:pt idx="3983">
                        <c:v>2.8691399999999998</c:v>
                      </c:pt>
                      <c:pt idx="3984">
                        <c:v>2.8569</c:v>
                      </c:pt>
                      <c:pt idx="3985">
                        <c:v>2.84531</c:v>
                      </c:pt>
                      <c:pt idx="3986">
                        <c:v>2.8346399999999998</c:v>
                      </c:pt>
                      <c:pt idx="3987">
                        <c:v>2.8250999999999999</c:v>
                      </c:pt>
                      <c:pt idx="3988">
                        <c:v>2.8167599999999999</c:v>
                      </c:pt>
                      <c:pt idx="3989">
                        <c:v>2.8094999999999999</c:v>
                      </c:pt>
                      <c:pt idx="3990">
                        <c:v>2.80308</c:v>
                      </c:pt>
                      <c:pt idx="3991">
                        <c:v>2.7970899999999999</c:v>
                      </c:pt>
                      <c:pt idx="3992">
                        <c:v>2.7910599999999999</c:v>
                      </c:pt>
                      <c:pt idx="3993">
                        <c:v>2.78451</c:v>
                      </c:pt>
                      <c:pt idx="3994">
                        <c:v>2.7770600000000001</c:v>
                      </c:pt>
                      <c:pt idx="3995">
                        <c:v>2.7684799999999998</c:v>
                      </c:pt>
                      <c:pt idx="3996">
                        <c:v>2.7587000000000002</c:v>
                      </c:pt>
                      <c:pt idx="3997">
                        <c:v>2.7478600000000002</c:v>
                      </c:pt>
                      <c:pt idx="3998">
                        <c:v>2.7362099999999998</c:v>
                      </c:pt>
                      <c:pt idx="3999">
                        <c:v>2.7240899999999999</c:v>
                      </c:pt>
                      <c:pt idx="4000">
                        <c:v>2.7117900000000001</c:v>
                      </c:pt>
                      <c:pt idx="4001">
                        <c:v>2.6995399999999998</c:v>
                      </c:pt>
                      <c:pt idx="4002">
                        <c:v>2.6873900000000002</c:v>
                      </c:pt>
                      <c:pt idx="4003">
                        <c:v>2.6752799999999999</c:v>
                      </c:pt>
                      <c:pt idx="4004">
                        <c:v>2.6630099999999999</c:v>
                      </c:pt>
                      <c:pt idx="4005">
                        <c:v>2.6503700000000001</c:v>
                      </c:pt>
                      <c:pt idx="4006">
                        <c:v>2.6372200000000001</c:v>
                      </c:pt>
                      <c:pt idx="4007">
                        <c:v>2.6235599999999999</c:v>
                      </c:pt>
                      <c:pt idx="4008">
                        <c:v>2.6095999999999999</c:v>
                      </c:pt>
                      <c:pt idx="4009">
                        <c:v>2.59572</c:v>
                      </c:pt>
                      <c:pt idx="4010">
                        <c:v>2.5824699999999998</c:v>
                      </c:pt>
                      <c:pt idx="4011">
                        <c:v>2.5704400000000001</c:v>
                      </c:pt>
                      <c:pt idx="4012">
                        <c:v>2.5601799999999999</c:v>
                      </c:pt>
                      <c:pt idx="4013">
                        <c:v>2.5520900000000002</c:v>
                      </c:pt>
                      <c:pt idx="4014">
                        <c:v>2.54637</c:v>
                      </c:pt>
                      <c:pt idx="4015">
                        <c:v>2.5429900000000001</c:v>
                      </c:pt>
                      <c:pt idx="4016">
                        <c:v>2.5417000000000001</c:v>
                      </c:pt>
                      <c:pt idx="4017">
                        <c:v>2.5421100000000001</c:v>
                      </c:pt>
                      <c:pt idx="4018">
                        <c:v>2.5437099999999999</c:v>
                      </c:pt>
                      <c:pt idx="4019">
                        <c:v>2.5459999999999998</c:v>
                      </c:pt>
                      <c:pt idx="4020">
                        <c:v>2.54853</c:v>
                      </c:pt>
                      <c:pt idx="4021">
                        <c:v>2.5509499999999998</c:v>
                      </c:pt>
                      <c:pt idx="4022">
                        <c:v>2.55308</c:v>
                      </c:pt>
                      <c:pt idx="4023">
                        <c:v>2.5548199999999999</c:v>
                      </c:pt>
                      <c:pt idx="4024">
                        <c:v>2.5561699999999998</c:v>
                      </c:pt>
                      <c:pt idx="4025">
                        <c:v>2.55714</c:v>
                      </c:pt>
                      <c:pt idx="4026">
                        <c:v>2.5576599999999998</c:v>
                      </c:pt>
                      <c:pt idx="4027">
                        <c:v>2.5575700000000001</c:v>
                      </c:pt>
                      <c:pt idx="4028">
                        <c:v>2.5566300000000002</c:v>
                      </c:pt>
                      <c:pt idx="4029">
                        <c:v>2.5545300000000002</c:v>
                      </c:pt>
                      <c:pt idx="4030">
                        <c:v>2.5509900000000001</c:v>
                      </c:pt>
                      <c:pt idx="4031">
                        <c:v>2.54583</c:v>
                      </c:pt>
                      <c:pt idx="4032">
                        <c:v>2.5390600000000001</c:v>
                      </c:pt>
                      <c:pt idx="4033">
                        <c:v>2.5308799999999998</c:v>
                      </c:pt>
                      <c:pt idx="4034">
                        <c:v>2.5217000000000001</c:v>
                      </c:pt>
                      <c:pt idx="4035">
                        <c:v>2.5120399999999998</c:v>
                      </c:pt>
                      <c:pt idx="4036">
                        <c:v>2.5024600000000001</c:v>
                      </c:pt>
                      <c:pt idx="4037">
                        <c:v>2.49343</c:v>
                      </c:pt>
                      <c:pt idx="4038">
                        <c:v>2.48529</c:v>
                      </c:pt>
                      <c:pt idx="4039">
                        <c:v>2.4781599999999999</c:v>
                      </c:pt>
                      <c:pt idx="4040">
                        <c:v>2.4719699999999998</c:v>
                      </c:pt>
                      <c:pt idx="4041">
                        <c:v>2.4664999999999999</c:v>
                      </c:pt>
                      <c:pt idx="4042">
                        <c:v>2.4614199999999999</c:v>
                      </c:pt>
                      <c:pt idx="4043">
                        <c:v>2.4563999999999999</c:v>
                      </c:pt>
                      <c:pt idx="4044">
                        <c:v>2.45112</c:v>
                      </c:pt>
                      <c:pt idx="4045">
                        <c:v>2.44537</c:v>
                      </c:pt>
                      <c:pt idx="4046">
                        <c:v>2.43899</c:v>
                      </c:pt>
                      <c:pt idx="4047">
                        <c:v>2.4319099999999998</c:v>
                      </c:pt>
                      <c:pt idx="4048">
                        <c:v>2.4241100000000002</c:v>
                      </c:pt>
                      <c:pt idx="4049">
                        <c:v>2.4156300000000002</c:v>
                      </c:pt>
                      <c:pt idx="4050">
                        <c:v>2.4064999999999999</c:v>
                      </c:pt>
                      <c:pt idx="4051">
                        <c:v>2.3968099999999999</c:v>
                      </c:pt>
                      <c:pt idx="4052">
                        <c:v>2.38666</c:v>
                      </c:pt>
                      <c:pt idx="4053">
                        <c:v>2.3762300000000001</c:v>
                      </c:pt>
                      <c:pt idx="4054">
                        <c:v>2.36578</c:v>
                      </c:pt>
                      <c:pt idx="4055">
                        <c:v>2.35562</c:v>
                      </c:pt>
                      <c:pt idx="4056">
                        <c:v>2.34613</c:v>
                      </c:pt>
                      <c:pt idx="4057">
                        <c:v>2.3376899999999998</c:v>
                      </c:pt>
                      <c:pt idx="4058">
                        <c:v>2.3306399999999998</c:v>
                      </c:pt>
                      <c:pt idx="4059">
                        <c:v>2.3252299999999999</c:v>
                      </c:pt>
                      <c:pt idx="4060">
                        <c:v>2.32158</c:v>
                      </c:pt>
                      <c:pt idx="4061">
                        <c:v>2.3196699999999999</c:v>
                      </c:pt>
                      <c:pt idx="4062">
                        <c:v>2.31935</c:v>
                      </c:pt>
                      <c:pt idx="4063">
                        <c:v>2.3203299999999998</c:v>
                      </c:pt>
                      <c:pt idx="4064">
                        <c:v>2.32226</c:v>
                      </c:pt>
                      <c:pt idx="4065">
                        <c:v>2.3247499999999999</c:v>
                      </c:pt>
                      <c:pt idx="4066">
                        <c:v>2.32741</c:v>
                      </c:pt>
                      <c:pt idx="4067">
                        <c:v>2.3298899999999998</c:v>
                      </c:pt>
                      <c:pt idx="4068">
                        <c:v>2.3319100000000001</c:v>
                      </c:pt>
                      <c:pt idx="4069">
                        <c:v>2.3332700000000002</c:v>
                      </c:pt>
                      <c:pt idx="4070">
                        <c:v>2.3338199999999998</c:v>
                      </c:pt>
                      <c:pt idx="4071">
                        <c:v>2.3335300000000001</c:v>
                      </c:pt>
                      <c:pt idx="4072">
                        <c:v>2.3323800000000001</c:v>
                      </c:pt>
                      <c:pt idx="4073">
                        <c:v>2.3304200000000002</c:v>
                      </c:pt>
                      <c:pt idx="4074">
                        <c:v>2.3277100000000002</c:v>
                      </c:pt>
                      <c:pt idx="4075">
                        <c:v>2.3243299999999998</c:v>
                      </c:pt>
                      <c:pt idx="4076">
                        <c:v>2.3203499999999999</c:v>
                      </c:pt>
                      <c:pt idx="4077">
                        <c:v>2.3158400000000001</c:v>
                      </c:pt>
                      <c:pt idx="4078">
                        <c:v>2.3108200000000001</c:v>
                      </c:pt>
                      <c:pt idx="4079">
                        <c:v>2.3052999999999999</c:v>
                      </c:pt>
                      <c:pt idx="4080">
                        <c:v>2.29922</c:v>
                      </c:pt>
                      <c:pt idx="4081">
                        <c:v>2.29236</c:v>
                      </c:pt>
                      <c:pt idx="4082">
                        <c:v>2.2843</c:v>
                      </c:pt>
                      <c:pt idx="4083">
                        <c:v>2.2742599999999999</c:v>
                      </c:pt>
                      <c:pt idx="4084">
                        <c:v>2.2609900000000001</c:v>
                      </c:pt>
                      <c:pt idx="4085">
                        <c:v>2.2426499999999998</c:v>
                      </c:pt>
                      <c:pt idx="4086">
                        <c:v>2.21678</c:v>
                      </c:pt>
                      <c:pt idx="4087">
                        <c:v>2.1803400000000002</c:v>
                      </c:pt>
                      <c:pt idx="4088">
                        <c:v>2.1299100000000002</c:v>
                      </c:pt>
                      <c:pt idx="4089">
                        <c:v>2.0620500000000002</c:v>
                      </c:pt>
                      <c:pt idx="4090">
                        <c:v>1.9738500000000001</c:v>
                      </c:pt>
                      <c:pt idx="4091">
                        <c:v>1.8634500000000001</c:v>
                      </c:pt>
                      <c:pt idx="4092">
                        <c:v>1.7306699999999999</c:v>
                      </c:pt>
                      <c:pt idx="4093">
                        <c:v>1.57731</c:v>
                      </c:pt>
                      <c:pt idx="4094">
                        <c:v>1.4073199999999999</c:v>
                      </c:pt>
                      <c:pt idx="4095">
                        <c:v>1.22651</c:v>
                      </c:pt>
                    </c:numCache>
                  </c:numRef>
                </c:yVal>
                <c:smooth val="0"/>
                <c:extLst xmlns:c15="http://schemas.microsoft.com/office/drawing/2012/chart">
                  <c:ext xmlns:c16="http://schemas.microsoft.com/office/drawing/2014/chart" uri="{C3380CC4-5D6E-409C-BE32-E72D297353CC}">
                    <c16:uniqueId val="{00000006-6D2D-45B8-BA73-AF02B45D60CD}"/>
                  </c:ext>
                </c:extLst>
              </c15:ser>
            </c15:filteredScatterSeries>
          </c:ext>
        </c:extLst>
      </c:scatterChart>
      <c:valAx>
        <c:axId val="191070143"/>
        <c:scaling>
          <c:orientation val="minMax"/>
          <c:max val="2500"/>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CA"/>
                  <a:t>Frequency (cm</a:t>
                </a:r>
                <a:r>
                  <a:rPr lang="en-CA" baseline="30000"/>
                  <a:t>-1</a:t>
                </a:r>
                <a:r>
                  <a:rPr lang="en-CA"/>
                  <a:t>)</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0" sourceLinked="0"/>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303824191"/>
        <c:crosses val="autoZero"/>
        <c:crossBetween val="midCat"/>
      </c:valAx>
      <c:valAx>
        <c:axId val="30382419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CA"/>
                  <a:t>TOA Flux (mW/m</a:t>
                </a:r>
                <a:r>
                  <a:rPr lang="en-CA" baseline="30000"/>
                  <a:t>2</a:t>
                </a:r>
                <a:r>
                  <a:rPr lang="en-CA"/>
                  <a:t> cm)</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0" sourceLinked="0"/>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191070143"/>
        <c:crosses val="autoZero"/>
        <c:crossBetween val="midCat"/>
        <c:majorUnit val="100"/>
      </c:valAx>
      <c:spPr>
        <a:noFill/>
        <a:ln>
          <a:solidFill>
            <a:schemeClr val="tx1"/>
          </a:solid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latin typeface="Times New Roman" panose="02020603050405020304" pitchFamily="18" charset="0"/>
          <a:cs typeface="Times New Roman" panose="02020603050405020304" pitchFamily="18" charset="0"/>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NZ" b="1"/>
              <a:t>1909-2022 NZ Temperature Trends (NIWA - 7 Sites)</a:t>
            </a:r>
          </a:p>
        </c:rich>
      </c:tx>
      <c:layout>
        <c:manualLayout>
          <c:xMode val="edge"/>
          <c:yMode val="edge"/>
          <c:x val="0.11618115458048563"/>
          <c:y val="2.938475665748393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NZT7_TMax_rounded!$R$1</c:f>
              <c:strCache>
                <c:ptCount val="1"/>
                <c:pt idx="0">
                  <c:v>Summer Months</c:v>
                </c:pt>
              </c:strCache>
            </c:strRef>
          </c:tx>
          <c:spPr>
            <a:ln w="28575" cap="rnd">
              <a:solidFill>
                <a:srgbClr val="0070C0"/>
              </a:solidFill>
              <a:round/>
            </a:ln>
            <a:effectLst/>
          </c:spPr>
          <c:marker>
            <c:symbol val="none"/>
          </c:marker>
          <c:trendline>
            <c:spPr>
              <a:ln w="34925" cap="rnd">
                <a:solidFill>
                  <a:srgbClr val="0070C0"/>
                </a:solidFill>
                <a:prstDash val="sysDot"/>
              </a:ln>
              <a:effectLst/>
            </c:spPr>
            <c:trendlineType val="linear"/>
            <c:dispRSqr val="0"/>
            <c:dispEq val="0"/>
          </c:trendline>
          <c:cat>
            <c:numRef>
              <c:f>NZT7_TMax_rounded!$A$2:$A$115</c:f>
              <c:numCache>
                <c:formatCode>General</c:formatCode>
                <c:ptCount val="114"/>
                <c:pt idx="0">
                  <c:v>1909</c:v>
                </c:pt>
                <c:pt idx="1">
                  <c:v>1910</c:v>
                </c:pt>
                <c:pt idx="2">
                  <c:v>1911</c:v>
                </c:pt>
                <c:pt idx="3">
                  <c:v>1912</c:v>
                </c:pt>
                <c:pt idx="4">
                  <c:v>1913</c:v>
                </c:pt>
                <c:pt idx="5">
                  <c:v>1914</c:v>
                </c:pt>
                <c:pt idx="6">
                  <c:v>1915</c:v>
                </c:pt>
                <c:pt idx="7">
                  <c:v>1916</c:v>
                </c:pt>
                <c:pt idx="8">
                  <c:v>1917</c:v>
                </c:pt>
                <c:pt idx="9">
                  <c:v>1918</c:v>
                </c:pt>
                <c:pt idx="10">
                  <c:v>1919</c:v>
                </c:pt>
                <c:pt idx="11">
                  <c:v>1920</c:v>
                </c:pt>
                <c:pt idx="12">
                  <c:v>1921</c:v>
                </c:pt>
                <c:pt idx="13">
                  <c:v>1922</c:v>
                </c:pt>
                <c:pt idx="14">
                  <c:v>1923</c:v>
                </c:pt>
                <c:pt idx="15">
                  <c:v>1924</c:v>
                </c:pt>
                <c:pt idx="16">
                  <c:v>1925</c:v>
                </c:pt>
                <c:pt idx="17">
                  <c:v>1926</c:v>
                </c:pt>
                <c:pt idx="18">
                  <c:v>1927</c:v>
                </c:pt>
                <c:pt idx="19">
                  <c:v>1928</c:v>
                </c:pt>
                <c:pt idx="20">
                  <c:v>1929</c:v>
                </c:pt>
                <c:pt idx="21">
                  <c:v>1930</c:v>
                </c:pt>
                <c:pt idx="22">
                  <c:v>1931</c:v>
                </c:pt>
                <c:pt idx="23">
                  <c:v>1932</c:v>
                </c:pt>
                <c:pt idx="24">
                  <c:v>1933</c:v>
                </c:pt>
                <c:pt idx="25">
                  <c:v>1934</c:v>
                </c:pt>
                <c:pt idx="26">
                  <c:v>1935</c:v>
                </c:pt>
                <c:pt idx="27">
                  <c:v>1936</c:v>
                </c:pt>
                <c:pt idx="28">
                  <c:v>1937</c:v>
                </c:pt>
                <c:pt idx="29">
                  <c:v>1938</c:v>
                </c:pt>
                <c:pt idx="30">
                  <c:v>1939</c:v>
                </c:pt>
                <c:pt idx="31">
                  <c:v>1940</c:v>
                </c:pt>
                <c:pt idx="32">
                  <c:v>1941</c:v>
                </c:pt>
                <c:pt idx="33">
                  <c:v>1942</c:v>
                </c:pt>
                <c:pt idx="34">
                  <c:v>1943</c:v>
                </c:pt>
                <c:pt idx="35">
                  <c:v>1944</c:v>
                </c:pt>
                <c:pt idx="36">
                  <c:v>1945</c:v>
                </c:pt>
                <c:pt idx="37">
                  <c:v>1946</c:v>
                </c:pt>
                <c:pt idx="38">
                  <c:v>1947</c:v>
                </c:pt>
                <c:pt idx="39">
                  <c:v>1948</c:v>
                </c:pt>
                <c:pt idx="40">
                  <c:v>1949</c:v>
                </c:pt>
                <c:pt idx="41">
                  <c:v>1950</c:v>
                </c:pt>
                <c:pt idx="42">
                  <c:v>1951</c:v>
                </c:pt>
                <c:pt idx="43">
                  <c:v>1952</c:v>
                </c:pt>
                <c:pt idx="44">
                  <c:v>1953</c:v>
                </c:pt>
                <c:pt idx="45">
                  <c:v>1954</c:v>
                </c:pt>
                <c:pt idx="46">
                  <c:v>1955</c:v>
                </c:pt>
                <c:pt idx="47">
                  <c:v>1956</c:v>
                </c:pt>
                <c:pt idx="48">
                  <c:v>1957</c:v>
                </c:pt>
                <c:pt idx="49">
                  <c:v>1958</c:v>
                </c:pt>
                <c:pt idx="50">
                  <c:v>1959</c:v>
                </c:pt>
                <c:pt idx="51">
                  <c:v>1960</c:v>
                </c:pt>
                <c:pt idx="52">
                  <c:v>1961</c:v>
                </c:pt>
                <c:pt idx="53">
                  <c:v>1962</c:v>
                </c:pt>
                <c:pt idx="54">
                  <c:v>1963</c:v>
                </c:pt>
                <c:pt idx="55">
                  <c:v>1964</c:v>
                </c:pt>
                <c:pt idx="56">
                  <c:v>1965</c:v>
                </c:pt>
                <c:pt idx="57">
                  <c:v>1966</c:v>
                </c:pt>
                <c:pt idx="58">
                  <c:v>1967</c:v>
                </c:pt>
                <c:pt idx="59">
                  <c:v>1968</c:v>
                </c:pt>
                <c:pt idx="60">
                  <c:v>1969</c:v>
                </c:pt>
                <c:pt idx="61">
                  <c:v>1970</c:v>
                </c:pt>
                <c:pt idx="62">
                  <c:v>1971</c:v>
                </c:pt>
                <c:pt idx="63">
                  <c:v>1972</c:v>
                </c:pt>
                <c:pt idx="64">
                  <c:v>1973</c:v>
                </c:pt>
                <c:pt idx="65">
                  <c:v>1974</c:v>
                </c:pt>
                <c:pt idx="66">
                  <c:v>1975</c:v>
                </c:pt>
                <c:pt idx="67">
                  <c:v>1976</c:v>
                </c:pt>
                <c:pt idx="68">
                  <c:v>1977</c:v>
                </c:pt>
                <c:pt idx="69">
                  <c:v>1978</c:v>
                </c:pt>
                <c:pt idx="70">
                  <c:v>1979</c:v>
                </c:pt>
                <c:pt idx="71">
                  <c:v>1980</c:v>
                </c:pt>
                <c:pt idx="72">
                  <c:v>1981</c:v>
                </c:pt>
                <c:pt idx="73">
                  <c:v>1982</c:v>
                </c:pt>
                <c:pt idx="74">
                  <c:v>1983</c:v>
                </c:pt>
                <c:pt idx="75">
                  <c:v>1984</c:v>
                </c:pt>
                <c:pt idx="76">
                  <c:v>1985</c:v>
                </c:pt>
                <c:pt idx="77">
                  <c:v>1986</c:v>
                </c:pt>
                <c:pt idx="78">
                  <c:v>1987</c:v>
                </c:pt>
                <c:pt idx="79">
                  <c:v>1988</c:v>
                </c:pt>
                <c:pt idx="80">
                  <c:v>1989</c:v>
                </c:pt>
                <c:pt idx="81">
                  <c:v>1990</c:v>
                </c:pt>
                <c:pt idx="82">
                  <c:v>1991</c:v>
                </c:pt>
                <c:pt idx="83">
                  <c:v>1992</c:v>
                </c:pt>
                <c:pt idx="84">
                  <c:v>1993</c:v>
                </c:pt>
                <c:pt idx="85">
                  <c:v>1994</c:v>
                </c:pt>
                <c:pt idx="86">
                  <c:v>1995</c:v>
                </c:pt>
                <c:pt idx="87">
                  <c:v>1996</c:v>
                </c:pt>
                <c:pt idx="88">
                  <c:v>1997</c:v>
                </c:pt>
                <c:pt idx="89">
                  <c:v>1998</c:v>
                </c:pt>
                <c:pt idx="90">
                  <c:v>1999</c:v>
                </c:pt>
                <c:pt idx="91">
                  <c:v>2000</c:v>
                </c:pt>
                <c:pt idx="92">
                  <c:v>2001</c:v>
                </c:pt>
                <c:pt idx="93">
                  <c:v>2002</c:v>
                </c:pt>
                <c:pt idx="94">
                  <c:v>2003</c:v>
                </c:pt>
                <c:pt idx="95">
                  <c:v>2004</c:v>
                </c:pt>
                <c:pt idx="96">
                  <c:v>2005</c:v>
                </c:pt>
                <c:pt idx="97">
                  <c:v>2006</c:v>
                </c:pt>
                <c:pt idx="98">
                  <c:v>2007</c:v>
                </c:pt>
                <c:pt idx="99">
                  <c:v>2008</c:v>
                </c:pt>
                <c:pt idx="100">
                  <c:v>2009</c:v>
                </c:pt>
                <c:pt idx="101">
                  <c:v>2010</c:v>
                </c:pt>
                <c:pt idx="102">
                  <c:v>2011</c:v>
                </c:pt>
                <c:pt idx="103">
                  <c:v>2012</c:v>
                </c:pt>
                <c:pt idx="104">
                  <c:v>2013</c:v>
                </c:pt>
                <c:pt idx="105">
                  <c:v>2014</c:v>
                </c:pt>
                <c:pt idx="106">
                  <c:v>2015</c:v>
                </c:pt>
                <c:pt idx="107">
                  <c:v>2016</c:v>
                </c:pt>
                <c:pt idx="108">
                  <c:v>2017</c:v>
                </c:pt>
                <c:pt idx="109">
                  <c:v>2018</c:v>
                </c:pt>
                <c:pt idx="110">
                  <c:v>2019</c:v>
                </c:pt>
                <c:pt idx="111">
                  <c:v>2020</c:v>
                </c:pt>
                <c:pt idx="112">
                  <c:v>2021</c:v>
                </c:pt>
                <c:pt idx="113">
                  <c:v>2022</c:v>
                </c:pt>
              </c:numCache>
            </c:numRef>
          </c:cat>
          <c:val>
            <c:numRef>
              <c:f>NZT7_TMax_rounded!$R$2:$R$115</c:f>
              <c:numCache>
                <c:formatCode>0.00</c:formatCode>
                <c:ptCount val="114"/>
                <c:pt idx="0">
                  <c:v>20.373333333333335</c:v>
                </c:pt>
                <c:pt idx="1">
                  <c:v>21.150000000000002</c:v>
                </c:pt>
                <c:pt idx="2">
                  <c:v>19.650000000000002</c:v>
                </c:pt>
                <c:pt idx="3">
                  <c:v>19.756666666666664</c:v>
                </c:pt>
                <c:pt idx="4">
                  <c:v>19.886666666666667</c:v>
                </c:pt>
                <c:pt idx="5">
                  <c:v>20.450000000000003</c:v>
                </c:pt>
                <c:pt idx="6">
                  <c:v>20.16333333333333</c:v>
                </c:pt>
                <c:pt idx="7">
                  <c:v>21.683333333333334</c:v>
                </c:pt>
                <c:pt idx="8">
                  <c:v>20.933333333333334</c:v>
                </c:pt>
                <c:pt idx="9">
                  <c:v>20.236666666666668</c:v>
                </c:pt>
                <c:pt idx="10">
                  <c:v>19.77</c:v>
                </c:pt>
                <c:pt idx="11">
                  <c:v>20.029999999999998</c:v>
                </c:pt>
                <c:pt idx="12">
                  <c:v>20.043333333333333</c:v>
                </c:pt>
                <c:pt idx="13">
                  <c:v>20.513333333333332</c:v>
                </c:pt>
                <c:pt idx="14">
                  <c:v>20.603333333333335</c:v>
                </c:pt>
                <c:pt idx="15">
                  <c:v>21.03</c:v>
                </c:pt>
                <c:pt idx="16">
                  <c:v>20.223333333333333</c:v>
                </c:pt>
                <c:pt idx="17">
                  <c:v>19.756666666666664</c:v>
                </c:pt>
                <c:pt idx="18">
                  <c:v>20.91</c:v>
                </c:pt>
                <c:pt idx="19">
                  <c:v>21.136666666666667</c:v>
                </c:pt>
                <c:pt idx="20">
                  <c:v>20.306666666666668</c:v>
                </c:pt>
                <c:pt idx="21">
                  <c:v>19.873333333333335</c:v>
                </c:pt>
                <c:pt idx="22">
                  <c:v>19.700000000000003</c:v>
                </c:pt>
                <c:pt idx="23">
                  <c:v>19.710000000000004</c:v>
                </c:pt>
                <c:pt idx="24">
                  <c:v>21.23</c:v>
                </c:pt>
                <c:pt idx="25">
                  <c:v>21.406666666666666</c:v>
                </c:pt>
                <c:pt idx="26">
                  <c:v>22.7</c:v>
                </c:pt>
                <c:pt idx="27">
                  <c:v>20.053333333333331</c:v>
                </c:pt>
                <c:pt idx="28">
                  <c:v>19.833333333333332</c:v>
                </c:pt>
                <c:pt idx="29">
                  <c:v>21.366666666666664</c:v>
                </c:pt>
                <c:pt idx="30">
                  <c:v>20.373333333333331</c:v>
                </c:pt>
                <c:pt idx="31">
                  <c:v>20.916666666666668</c:v>
                </c:pt>
                <c:pt idx="32">
                  <c:v>20.766666666666666</c:v>
                </c:pt>
                <c:pt idx="33">
                  <c:v>19.603333333333335</c:v>
                </c:pt>
                <c:pt idx="34">
                  <c:v>21.099999999999998</c:v>
                </c:pt>
                <c:pt idx="35">
                  <c:v>20.453333333333333</c:v>
                </c:pt>
                <c:pt idx="36">
                  <c:v>19.966666666666665</c:v>
                </c:pt>
                <c:pt idx="37">
                  <c:v>20.456666666666667</c:v>
                </c:pt>
                <c:pt idx="38">
                  <c:v>20.236666666666668</c:v>
                </c:pt>
                <c:pt idx="39">
                  <c:v>21.34</c:v>
                </c:pt>
                <c:pt idx="40">
                  <c:v>20.68</c:v>
                </c:pt>
                <c:pt idx="41">
                  <c:v>20.77</c:v>
                </c:pt>
                <c:pt idx="42">
                  <c:v>19.849999999999998</c:v>
                </c:pt>
                <c:pt idx="43">
                  <c:v>20.443333333333332</c:v>
                </c:pt>
                <c:pt idx="44">
                  <c:v>20.010000000000002</c:v>
                </c:pt>
                <c:pt idx="45">
                  <c:v>21.419999999999998</c:v>
                </c:pt>
                <c:pt idx="46">
                  <c:v>21.650000000000002</c:v>
                </c:pt>
                <c:pt idx="47">
                  <c:v>21.77333333333333</c:v>
                </c:pt>
                <c:pt idx="48">
                  <c:v>21.253333333333334</c:v>
                </c:pt>
                <c:pt idx="49">
                  <c:v>21.003333333333334</c:v>
                </c:pt>
                <c:pt idx="50">
                  <c:v>21.306666666666668</c:v>
                </c:pt>
                <c:pt idx="51">
                  <c:v>20.84</c:v>
                </c:pt>
                <c:pt idx="52">
                  <c:v>21.319999999999997</c:v>
                </c:pt>
                <c:pt idx="53">
                  <c:v>21.569999999999997</c:v>
                </c:pt>
                <c:pt idx="54">
                  <c:v>21.086666666666666</c:v>
                </c:pt>
                <c:pt idx="55">
                  <c:v>20.786666666666665</c:v>
                </c:pt>
                <c:pt idx="56">
                  <c:v>20.97666666666667</c:v>
                </c:pt>
                <c:pt idx="57">
                  <c:v>20.76</c:v>
                </c:pt>
                <c:pt idx="58">
                  <c:v>20.533333333333335</c:v>
                </c:pt>
                <c:pt idx="59">
                  <c:v>20.349999999999998</c:v>
                </c:pt>
                <c:pt idx="60">
                  <c:v>20.793333333333333</c:v>
                </c:pt>
                <c:pt idx="61">
                  <c:v>21.810000000000002</c:v>
                </c:pt>
                <c:pt idx="62">
                  <c:v>21.95</c:v>
                </c:pt>
                <c:pt idx="63">
                  <c:v>20.013333333333332</c:v>
                </c:pt>
                <c:pt idx="64">
                  <c:v>21.656666666666666</c:v>
                </c:pt>
                <c:pt idx="65">
                  <c:v>21.819999999999997</c:v>
                </c:pt>
                <c:pt idx="66">
                  <c:v>21.31</c:v>
                </c:pt>
                <c:pt idx="67">
                  <c:v>19.393333333333331</c:v>
                </c:pt>
                <c:pt idx="68">
                  <c:v>20.080000000000002</c:v>
                </c:pt>
                <c:pt idx="69">
                  <c:v>21.616666666666664</c:v>
                </c:pt>
                <c:pt idx="70">
                  <c:v>21.063333333333333</c:v>
                </c:pt>
                <c:pt idx="71">
                  <c:v>20.420000000000002</c:v>
                </c:pt>
                <c:pt idx="72">
                  <c:v>21.7</c:v>
                </c:pt>
                <c:pt idx="73">
                  <c:v>20.83666666666667</c:v>
                </c:pt>
                <c:pt idx="74">
                  <c:v>19.55</c:v>
                </c:pt>
                <c:pt idx="75">
                  <c:v>20.39</c:v>
                </c:pt>
                <c:pt idx="76">
                  <c:v>21.806666666666668</c:v>
                </c:pt>
                <c:pt idx="77">
                  <c:v>21.443333333333339</c:v>
                </c:pt>
                <c:pt idx="78">
                  <c:v>21.206666666666667</c:v>
                </c:pt>
                <c:pt idx="79">
                  <c:v>21.716666666666669</c:v>
                </c:pt>
                <c:pt idx="80">
                  <c:v>21.180000000000003</c:v>
                </c:pt>
                <c:pt idx="81">
                  <c:v>21.95</c:v>
                </c:pt>
                <c:pt idx="82">
                  <c:v>20.203333333333333</c:v>
                </c:pt>
                <c:pt idx="83">
                  <c:v>19.943333333333332</c:v>
                </c:pt>
                <c:pt idx="84">
                  <c:v>19.433333333333334</c:v>
                </c:pt>
                <c:pt idx="85">
                  <c:v>21.39</c:v>
                </c:pt>
                <c:pt idx="86">
                  <c:v>21.223333333333333</c:v>
                </c:pt>
                <c:pt idx="87">
                  <c:v>20.946666666666669</c:v>
                </c:pt>
                <c:pt idx="88">
                  <c:v>20.51</c:v>
                </c:pt>
                <c:pt idx="89">
                  <c:v>22.296666666666667</c:v>
                </c:pt>
                <c:pt idx="90">
                  <c:v>21.810000000000002</c:v>
                </c:pt>
                <c:pt idx="91">
                  <c:v>21.05</c:v>
                </c:pt>
                <c:pt idx="92">
                  <c:v>21.056666666666668</c:v>
                </c:pt>
                <c:pt idx="93">
                  <c:v>20.476666666666667</c:v>
                </c:pt>
                <c:pt idx="94">
                  <c:v>20.916666666666668</c:v>
                </c:pt>
                <c:pt idx="95">
                  <c:v>19.97</c:v>
                </c:pt>
                <c:pt idx="96">
                  <c:v>21.823333333333334</c:v>
                </c:pt>
                <c:pt idx="97">
                  <c:v>20.406666666666666</c:v>
                </c:pt>
                <c:pt idx="98">
                  <c:v>20.763333333333335</c:v>
                </c:pt>
                <c:pt idx="99">
                  <c:v>21.676666666666666</c:v>
                </c:pt>
                <c:pt idx="100">
                  <c:v>21.013333333333332</c:v>
                </c:pt>
                <c:pt idx="101">
                  <c:v>21.416666666666668</c:v>
                </c:pt>
                <c:pt idx="102">
                  <c:v>21.053333333333331</c:v>
                </c:pt>
                <c:pt idx="103">
                  <c:v>20.626666666666665</c:v>
                </c:pt>
                <c:pt idx="104">
                  <c:v>21.61</c:v>
                </c:pt>
                <c:pt idx="105">
                  <c:v>20.733333333333334</c:v>
                </c:pt>
                <c:pt idx="106">
                  <c:v>21.58666666666667</c:v>
                </c:pt>
                <c:pt idx="107">
                  <c:v>21.803333333333331</c:v>
                </c:pt>
                <c:pt idx="108">
                  <c:v>21.76</c:v>
                </c:pt>
                <c:pt idx="109">
                  <c:v>22.343333333333334</c:v>
                </c:pt>
                <c:pt idx="110">
                  <c:v>22.049999999999997</c:v>
                </c:pt>
                <c:pt idx="111">
                  <c:v>21.363333333333333</c:v>
                </c:pt>
                <c:pt idx="112">
                  <c:v>21.75</c:v>
                </c:pt>
                <c:pt idx="113">
                  <c:v>21.786666666666665</c:v>
                </c:pt>
              </c:numCache>
            </c:numRef>
          </c:val>
          <c:smooth val="0"/>
          <c:extLst>
            <c:ext xmlns:c16="http://schemas.microsoft.com/office/drawing/2014/chart" uri="{C3380CC4-5D6E-409C-BE32-E72D297353CC}">
              <c16:uniqueId val="{00000001-A8E2-434D-98B0-71A1DCD3F0BC}"/>
            </c:ext>
          </c:extLst>
        </c:ser>
        <c:ser>
          <c:idx val="1"/>
          <c:order val="1"/>
          <c:tx>
            <c:strRef>
              <c:f>NZT7_TMax_rounded!$S$1</c:f>
              <c:strCache>
                <c:ptCount val="1"/>
                <c:pt idx="0">
                  <c:v>Winter Months </c:v>
                </c:pt>
              </c:strCache>
            </c:strRef>
          </c:tx>
          <c:spPr>
            <a:ln w="28575" cap="rnd">
              <a:solidFill>
                <a:srgbClr val="C00000"/>
              </a:solidFill>
              <a:round/>
            </a:ln>
            <a:effectLst/>
          </c:spPr>
          <c:marker>
            <c:symbol val="none"/>
          </c:marker>
          <c:trendline>
            <c:spPr>
              <a:ln w="31750" cap="rnd">
                <a:solidFill>
                  <a:srgbClr val="C00000"/>
                </a:solidFill>
                <a:prstDash val="sysDot"/>
              </a:ln>
              <a:effectLst/>
            </c:spPr>
            <c:trendlineType val="linear"/>
            <c:dispRSqr val="0"/>
            <c:dispEq val="0"/>
          </c:trendline>
          <c:cat>
            <c:numRef>
              <c:f>NZT7_TMax_rounded!$A$2:$A$115</c:f>
              <c:numCache>
                <c:formatCode>General</c:formatCode>
                <c:ptCount val="114"/>
                <c:pt idx="0">
                  <c:v>1909</c:v>
                </c:pt>
                <c:pt idx="1">
                  <c:v>1910</c:v>
                </c:pt>
                <c:pt idx="2">
                  <c:v>1911</c:v>
                </c:pt>
                <c:pt idx="3">
                  <c:v>1912</c:v>
                </c:pt>
                <c:pt idx="4">
                  <c:v>1913</c:v>
                </c:pt>
                <c:pt idx="5">
                  <c:v>1914</c:v>
                </c:pt>
                <c:pt idx="6">
                  <c:v>1915</c:v>
                </c:pt>
                <c:pt idx="7">
                  <c:v>1916</c:v>
                </c:pt>
                <c:pt idx="8">
                  <c:v>1917</c:v>
                </c:pt>
                <c:pt idx="9">
                  <c:v>1918</c:v>
                </c:pt>
                <c:pt idx="10">
                  <c:v>1919</c:v>
                </c:pt>
                <c:pt idx="11">
                  <c:v>1920</c:v>
                </c:pt>
                <c:pt idx="12">
                  <c:v>1921</c:v>
                </c:pt>
                <c:pt idx="13">
                  <c:v>1922</c:v>
                </c:pt>
                <c:pt idx="14">
                  <c:v>1923</c:v>
                </c:pt>
                <c:pt idx="15">
                  <c:v>1924</c:v>
                </c:pt>
                <c:pt idx="16">
                  <c:v>1925</c:v>
                </c:pt>
                <c:pt idx="17">
                  <c:v>1926</c:v>
                </c:pt>
                <c:pt idx="18">
                  <c:v>1927</c:v>
                </c:pt>
                <c:pt idx="19">
                  <c:v>1928</c:v>
                </c:pt>
                <c:pt idx="20">
                  <c:v>1929</c:v>
                </c:pt>
                <c:pt idx="21">
                  <c:v>1930</c:v>
                </c:pt>
                <c:pt idx="22">
                  <c:v>1931</c:v>
                </c:pt>
                <c:pt idx="23">
                  <c:v>1932</c:v>
                </c:pt>
                <c:pt idx="24">
                  <c:v>1933</c:v>
                </c:pt>
                <c:pt idx="25">
                  <c:v>1934</c:v>
                </c:pt>
                <c:pt idx="26">
                  <c:v>1935</c:v>
                </c:pt>
                <c:pt idx="27">
                  <c:v>1936</c:v>
                </c:pt>
                <c:pt idx="28">
                  <c:v>1937</c:v>
                </c:pt>
                <c:pt idx="29">
                  <c:v>1938</c:v>
                </c:pt>
                <c:pt idx="30">
                  <c:v>1939</c:v>
                </c:pt>
                <c:pt idx="31">
                  <c:v>1940</c:v>
                </c:pt>
                <c:pt idx="32">
                  <c:v>1941</c:v>
                </c:pt>
                <c:pt idx="33">
                  <c:v>1942</c:v>
                </c:pt>
                <c:pt idx="34">
                  <c:v>1943</c:v>
                </c:pt>
                <c:pt idx="35">
                  <c:v>1944</c:v>
                </c:pt>
                <c:pt idx="36">
                  <c:v>1945</c:v>
                </c:pt>
                <c:pt idx="37">
                  <c:v>1946</c:v>
                </c:pt>
                <c:pt idx="38">
                  <c:v>1947</c:v>
                </c:pt>
                <c:pt idx="39">
                  <c:v>1948</c:v>
                </c:pt>
                <c:pt idx="40">
                  <c:v>1949</c:v>
                </c:pt>
                <c:pt idx="41">
                  <c:v>1950</c:v>
                </c:pt>
                <c:pt idx="42">
                  <c:v>1951</c:v>
                </c:pt>
                <c:pt idx="43">
                  <c:v>1952</c:v>
                </c:pt>
                <c:pt idx="44">
                  <c:v>1953</c:v>
                </c:pt>
                <c:pt idx="45">
                  <c:v>1954</c:v>
                </c:pt>
                <c:pt idx="46">
                  <c:v>1955</c:v>
                </c:pt>
                <c:pt idx="47">
                  <c:v>1956</c:v>
                </c:pt>
                <c:pt idx="48">
                  <c:v>1957</c:v>
                </c:pt>
                <c:pt idx="49">
                  <c:v>1958</c:v>
                </c:pt>
                <c:pt idx="50">
                  <c:v>1959</c:v>
                </c:pt>
                <c:pt idx="51">
                  <c:v>1960</c:v>
                </c:pt>
                <c:pt idx="52">
                  <c:v>1961</c:v>
                </c:pt>
                <c:pt idx="53">
                  <c:v>1962</c:v>
                </c:pt>
                <c:pt idx="54">
                  <c:v>1963</c:v>
                </c:pt>
                <c:pt idx="55">
                  <c:v>1964</c:v>
                </c:pt>
                <c:pt idx="56">
                  <c:v>1965</c:v>
                </c:pt>
                <c:pt idx="57">
                  <c:v>1966</c:v>
                </c:pt>
                <c:pt idx="58">
                  <c:v>1967</c:v>
                </c:pt>
                <c:pt idx="59">
                  <c:v>1968</c:v>
                </c:pt>
                <c:pt idx="60">
                  <c:v>1969</c:v>
                </c:pt>
                <c:pt idx="61">
                  <c:v>1970</c:v>
                </c:pt>
                <c:pt idx="62">
                  <c:v>1971</c:v>
                </c:pt>
                <c:pt idx="63">
                  <c:v>1972</c:v>
                </c:pt>
                <c:pt idx="64">
                  <c:v>1973</c:v>
                </c:pt>
                <c:pt idx="65">
                  <c:v>1974</c:v>
                </c:pt>
                <c:pt idx="66">
                  <c:v>1975</c:v>
                </c:pt>
                <c:pt idx="67">
                  <c:v>1976</c:v>
                </c:pt>
                <c:pt idx="68">
                  <c:v>1977</c:v>
                </c:pt>
                <c:pt idx="69">
                  <c:v>1978</c:v>
                </c:pt>
                <c:pt idx="70">
                  <c:v>1979</c:v>
                </c:pt>
                <c:pt idx="71">
                  <c:v>1980</c:v>
                </c:pt>
                <c:pt idx="72">
                  <c:v>1981</c:v>
                </c:pt>
                <c:pt idx="73">
                  <c:v>1982</c:v>
                </c:pt>
                <c:pt idx="74">
                  <c:v>1983</c:v>
                </c:pt>
                <c:pt idx="75">
                  <c:v>1984</c:v>
                </c:pt>
                <c:pt idx="76">
                  <c:v>1985</c:v>
                </c:pt>
                <c:pt idx="77">
                  <c:v>1986</c:v>
                </c:pt>
                <c:pt idx="78">
                  <c:v>1987</c:v>
                </c:pt>
                <c:pt idx="79">
                  <c:v>1988</c:v>
                </c:pt>
                <c:pt idx="80">
                  <c:v>1989</c:v>
                </c:pt>
                <c:pt idx="81">
                  <c:v>1990</c:v>
                </c:pt>
                <c:pt idx="82">
                  <c:v>1991</c:v>
                </c:pt>
                <c:pt idx="83">
                  <c:v>1992</c:v>
                </c:pt>
                <c:pt idx="84">
                  <c:v>1993</c:v>
                </c:pt>
                <c:pt idx="85">
                  <c:v>1994</c:v>
                </c:pt>
                <c:pt idx="86">
                  <c:v>1995</c:v>
                </c:pt>
                <c:pt idx="87">
                  <c:v>1996</c:v>
                </c:pt>
                <c:pt idx="88">
                  <c:v>1997</c:v>
                </c:pt>
                <c:pt idx="89">
                  <c:v>1998</c:v>
                </c:pt>
                <c:pt idx="90">
                  <c:v>1999</c:v>
                </c:pt>
                <c:pt idx="91">
                  <c:v>2000</c:v>
                </c:pt>
                <c:pt idx="92">
                  <c:v>2001</c:v>
                </c:pt>
                <c:pt idx="93">
                  <c:v>2002</c:v>
                </c:pt>
                <c:pt idx="94">
                  <c:v>2003</c:v>
                </c:pt>
                <c:pt idx="95">
                  <c:v>2004</c:v>
                </c:pt>
                <c:pt idx="96">
                  <c:v>2005</c:v>
                </c:pt>
                <c:pt idx="97">
                  <c:v>2006</c:v>
                </c:pt>
                <c:pt idx="98">
                  <c:v>2007</c:v>
                </c:pt>
                <c:pt idx="99">
                  <c:v>2008</c:v>
                </c:pt>
                <c:pt idx="100">
                  <c:v>2009</c:v>
                </c:pt>
                <c:pt idx="101">
                  <c:v>2010</c:v>
                </c:pt>
                <c:pt idx="102">
                  <c:v>2011</c:v>
                </c:pt>
                <c:pt idx="103">
                  <c:v>2012</c:v>
                </c:pt>
                <c:pt idx="104">
                  <c:v>2013</c:v>
                </c:pt>
                <c:pt idx="105">
                  <c:v>2014</c:v>
                </c:pt>
                <c:pt idx="106">
                  <c:v>2015</c:v>
                </c:pt>
                <c:pt idx="107">
                  <c:v>2016</c:v>
                </c:pt>
                <c:pt idx="108">
                  <c:v>2017</c:v>
                </c:pt>
                <c:pt idx="109">
                  <c:v>2018</c:v>
                </c:pt>
                <c:pt idx="110">
                  <c:v>2019</c:v>
                </c:pt>
                <c:pt idx="111">
                  <c:v>2020</c:v>
                </c:pt>
                <c:pt idx="112">
                  <c:v>2021</c:v>
                </c:pt>
                <c:pt idx="113">
                  <c:v>2022</c:v>
                </c:pt>
              </c:numCache>
            </c:numRef>
          </c:cat>
          <c:val>
            <c:numRef>
              <c:f>NZT7_TMax_rounded!$S$2:$S$115</c:f>
              <c:numCache>
                <c:formatCode>0.00</c:formatCode>
                <c:ptCount val="114"/>
                <c:pt idx="0">
                  <c:v>11.35</c:v>
                </c:pt>
                <c:pt idx="1">
                  <c:v>11.756666666666666</c:v>
                </c:pt>
                <c:pt idx="2">
                  <c:v>11.776666666666666</c:v>
                </c:pt>
                <c:pt idx="3">
                  <c:v>11.113333333333335</c:v>
                </c:pt>
                <c:pt idx="4">
                  <c:v>11.453333333333333</c:v>
                </c:pt>
                <c:pt idx="5">
                  <c:v>11.410000000000002</c:v>
                </c:pt>
                <c:pt idx="6">
                  <c:v>11.88</c:v>
                </c:pt>
                <c:pt idx="7">
                  <c:v>12.280000000000001</c:v>
                </c:pt>
                <c:pt idx="8">
                  <c:v>12.236666666666666</c:v>
                </c:pt>
                <c:pt idx="9">
                  <c:v>11.073333333333332</c:v>
                </c:pt>
                <c:pt idx="10">
                  <c:v>11.733333333333334</c:v>
                </c:pt>
                <c:pt idx="11">
                  <c:v>11.459999999999999</c:v>
                </c:pt>
                <c:pt idx="12">
                  <c:v>12.203333333333333</c:v>
                </c:pt>
                <c:pt idx="13">
                  <c:v>11.75</c:v>
                </c:pt>
                <c:pt idx="14">
                  <c:v>11.193333333333333</c:v>
                </c:pt>
                <c:pt idx="15">
                  <c:v>12.263333333333334</c:v>
                </c:pt>
                <c:pt idx="16">
                  <c:v>11.383333333333335</c:v>
                </c:pt>
                <c:pt idx="17">
                  <c:v>12.230000000000002</c:v>
                </c:pt>
                <c:pt idx="18">
                  <c:v>11.223333333333334</c:v>
                </c:pt>
                <c:pt idx="19">
                  <c:v>12.18</c:v>
                </c:pt>
                <c:pt idx="20">
                  <c:v>12.013333333333334</c:v>
                </c:pt>
                <c:pt idx="21">
                  <c:v>11.463333333333333</c:v>
                </c:pt>
                <c:pt idx="22">
                  <c:v>11.089999999999998</c:v>
                </c:pt>
                <c:pt idx="23">
                  <c:v>10.996666666666668</c:v>
                </c:pt>
                <c:pt idx="24">
                  <c:v>11.196666666666667</c:v>
                </c:pt>
                <c:pt idx="25">
                  <c:v>11.536666666666667</c:v>
                </c:pt>
                <c:pt idx="26">
                  <c:v>11.716666666666667</c:v>
                </c:pt>
                <c:pt idx="27">
                  <c:v>11.969999999999999</c:v>
                </c:pt>
                <c:pt idx="28">
                  <c:v>11.29</c:v>
                </c:pt>
                <c:pt idx="29">
                  <c:v>11.643333333333333</c:v>
                </c:pt>
                <c:pt idx="30">
                  <c:v>11.26</c:v>
                </c:pt>
                <c:pt idx="31">
                  <c:v>12.093333333333334</c:v>
                </c:pt>
                <c:pt idx="32">
                  <c:v>10.89</c:v>
                </c:pt>
                <c:pt idx="33">
                  <c:v>12.35</c:v>
                </c:pt>
                <c:pt idx="34">
                  <c:v>11.256666666666666</c:v>
                </c:pt>
                <c:pt idx="35">
                  <c:v>11.473333333333334</c:v>
                </c:pt>
                <c:pt idx="36">
                  <c:v>11.31</c:v>
                </c:pt>
                <c:pt idx="37">
                  <c:v>12.406666666666666</c:v>
                </c:pt>
                <c:pt idx="38">
                  <c:v>12.263333333333334</c:v>
                </c:pt>
                <c:pt idx="39">
                  <c:v>12.11</c:v>
                </c:pt>
                <c:pt idx="40">
                  <c:v>12.36</c:v>
                </c:pt>
                <c:pt idx="41">
                  <c:v>11.920000000000002</c:v>
                </c:pt>
                <c:pt idx="42">
                  <c:v>11.676666666666668</c:v>
                </c:pt>
                <c:pt idx="43">
                  <c:v>11.979999999999999</c:v>
                </c:pt>
                <c:pt idx="44">
                  <c:v>12.14</c:v>
                </c:pt>
                <c:pt idx="45">
                  <c:v>12.46</c:v>
                </c:pt>
                <c:pt idx="46">
                  <c:v>11.846666666666666</c:v>
                </c:pt>
                <c:pt idx="47">
                  <c:v>12.576666666666666</c:v>
                </c:pt>
                <c:pt idx="48">
                  <c:v>12.186666666666667</c:v>
                </c:pt>
                <c:pt idx="49">
                  <c:v>11.97</c:v>
                </c:pt>
                <c:pt idx="50">
                  <c:v>12.363333333333335</c:v>
                </c:pt>
                <c:pt idx="51">
                  <c:v>12.256666666666666</c:v>
                </c:pt>
                <c:pt idx="52">
                  <c:v>11.793333333333331</c:v>
                </c:pt>
                <c:pt idx="53">
                  <c:v>12.813333333333333</c:v>
                </c:pt>
                <c:pt idx="54">
                  <c:v>11.406666666666666</c:v>
                </c:pt>
                <c:pt idx="55">
                  <c:v>12.07</c:v>
                </c:pt>
                <c:pt idx="56">
                  <c:v>11.493333333333332</c:v>
                </c:pt>
                <c:pt idx="57">
                  <c:v>11.723333333333334</c:v>
                </c:pt>
                <c:pt idx="58">
                  <c:v>12.523333333333333</c:v>
                </c:pt>
                <c:pt idx="59">
                  <c:v>11.943333333333333</c:v>
                </c:pt>
                <c:pt idx="60">
                  <c:v>11.653333333333334</c:v>
                </c:pt>
                <c:pt idx="61">
                  <c:v>12.893333333333333</c:v>
                </c:pt>
                <c:pt idx="62">
                  <c:v>12.99</c:v>
                </c:pt>
                <c:pt idx="63">
                  <c:v>11.493333333333334</c:v>
                </c:pt>
                <c:pt idx="64">
                  <c:v>12.213333333333333</c:v>
                </c:pt>
                <c:pt idx="65">
                  <c:v>12.256666666666666</c:v>
                </c:pt>
                <c:pt idx="66">
                  <c:v>12.073333333333332</c:v>
                </c:pt>
                <c:pt idx="67">
                  <c:v>11.886666666666665</c:v>
                </c:pt>
                <c:pt idx="68">
                  <c:v>11.926666666666668</c:v>
                </c:pt>
                <c:pt idx="69">
                  <c:v>12.229999999999999</c:v>
                </c:pt>
                <c:pt idx="70">
                  <c:v>12.483333333333333</c:v>
                </c:pt>
                <c:pt idx="71">
                  <c:v>12.096666666666666</c:v>
                </c:pt>
                <c:pt idx="72">
                  <c:v>11.873333333333333</c:v>
                </c:pt>
                <c:pt idx="73">
                  <c:v>12.083333333333334</c:v>
                </c:pt>
                <c:pt idx="74">
                  <c:v>11.946666666666667</c:v>
                </c:pt>
                <c:pt idx="75">
                  <c:v>13.049999999999999</c:v>
                </c:pt>
                <c:pt idx="76">
                  <c:v>12.920000000000002</c:v>
                </c:pt>
                <c:pt idx="77">
                  <c:v>11.823333333333332</c:v>
                </c:pt>
                <c:pt idx="78">
                  <c:v>12.89</c:v>
                </c:pt>
                <c:pt idx="79">
                  <c:v>13.160000000000002</c:v>
                </c:pt>
                <c:pt idx="80">
                  <c:v>12.546666666666667</c:v>
                </c:pt>
                <c:pt idx="81">
                  <c:v>12.57</c:v>
                </c:pt>
                <c:pt idx="82">
                  <c:v>12.036666666666667</c:v>
                </c:pt>
                <c:pt idx="83">
                  <c:v>11.433333333333335</c:v>
                </c:pt>
                <c:pt idx="84">
                  <c:v>12.596666666666666</c:v>
                </c:pt>
                <c:pt idx="85">
                  <c:v>12.089999999999998</c:v>
                </c:pt>
                <c:pt idx="86">
                  <c:v>11.623333333333333</c:v>
                </c:pt>
                <c:pt idx="87">
                  <c:v>11.716666666666667</c:v>
                </c:pt>
                <c:pt idx="88">
                  <c:v>12.436666666666667</c:v>
                </c:pt>
                <c:pt idx="89">
                  <c:v>13.15</c:v>
                </c:pt>
                <c:pt idx="90">
                  <c:v>13.01</c:v>
                </c:pt>
                <c:pt idx="91">
                  <c:v>13.270000000000001</c:v>
                </c:pt>
                <c:pt idx="92">
                  <c:v>12.743333333333334</c:v>
                </c:pt>
                <c:pt idx="93">
                  <c:v>13.093333333333334</c:v>
                </c:pt>
                <c:pt idx="94">
                  <c:v>13.089999999999998</c:v>
                </c:pt>
                <c:pt idx="95">
                  <c:v>12.200000000000001</c:v>
                </c:pt>
                <c:pt idx="96">
                  <c:v>13.116666666666667</c:v>
                </c:pt>
                <c:pt idx="97">
                  <c:v>12.236666666666666</c:v>
                </c:pt>
                <c:pt idx="98">
                  <c:v>12.32</c:v>
                </c:pt>
                <c:pt idx="99">
                  <c:v>12.493333333333332</c:v>
                </c:pt>
                <c:pt idx="100">
                  <c:v>12.283333333333331</c:v>
                </c:pt>
                <c:pt idx="101">
                  <c:v>12.646666666666667</c:v>
                </c:pt>
                <c:pt idx="102">
                  <c:v>12.770000000000001</c:v>
                </c:pt>
                <c:pt idx="103">
                  <c:v>12.793333333333331</c:v>
                </c:pt>
                <c:pt idx="104">
                  <c:v>13.496666666666668</c:v>
                </c:pt>
                <c:pt idx="105">
                  <c:v>13.086666666666668</c:v>
                </c:pt>
                <c:pt idx="106">
                  <c:v>12.479999999999999</c:v>
                </c:pt>
                <c:pt idx="107">
                  <c:v>13.416666666666666</c:v>
                </c:pt>
                <c:pt idx="108">
                  <c:v>12.96</c:v>
                </c:pt>
                <c:pt idx="109">
                  <c:v>13.14</c:v>
                </c:pt>
                <c:pt idx="110">
                  <c:v>13.209999999999999</c:v>
                </c:pt>
                <c:pt idx="111">
                  <c:v>13.616666666666665</c:v>
                </c:pt>
                <c:pt idx="112">
                  <c:v>13.659999999999998</c:v>
                </c:pt>
                <c:pt idx="113">
                  <c:v>13.64</c:v>
                </c:pt>
              </c:numCache>
            </c:numRef>
          </c:val>
          <c:smooth val="0"/>
          <c:extLst>
            <c:ext xmlns:c16="http://schemas.microsoft.com/office/drawing/2014/chart" uri="{C3380CC4-5D6E-409C-BE32-E72D297353CC}">
              <c16:uniqueId val="{00000003-A8E2-434D-98B0-71A1DCD3F0BC}"/>
            </c:ext>
          </c:extLst>
        </c:ser>
        <c:ser>
          <c:idx val="2"/>
          <c:order val="2"/>
          <c:tx>
            <c:strRef>
              <c:f>NZT7_TMax_rounded!$T$1</c:f>
              <c:strCache>
                <c:ptCount val="1"/>
                <c:pt idx="0">
                  <c:v>Average</c:v>
                </c:pt>
              </c:strCache>
            </c:strRef>
          </c:tx>
          <c:spPr>
            <a:ln w="28575" cap="rnd">
              <a:solidFill>
                <a:srgbClr val="00B050"/>
              </a:solidFill>
              <a:round/>
            </a:ln>
            <a:effectLst/>
          </c:spPr>
          <c:marker>
            <c:symbol val="none"/>
          </c:marker>
          <c:trendline>
            <c:spPr>
              <a:ln w="25400" cap="rnd">
                <a:solidFill>
                  <a:srgbClr val="00B050"/>
                </a:solidFill>
                <a:prstDash val="sysDot"/>
              </a:ln>
              <a:effectLst/>
            </c:spPr>
            <c:trendlineType val="linear"/>
            <c:dispRSqr val="0"/>
            <c:dispEq val="0"/>
          </c:trendline>
          <c:val>
            <c:numRef>
              <c:f>NZT7_TMax_rounded!$T$2:$T$115</c:f>
              <c:numCache>
                <c:formatCode>0.00</c:formatCode>
                <c:ptCount val="114"/>
                <c:pt idx="0">
                  <c:v>15.999166666666667</c:v>
                </c:pt>
                <c:pt idx="1">
                  <c:v>16.846666666666668</c:v>
                </c:pt>
                <c:pt idx="2">
                  <c:v>16.308333333333337</c:v>
                </c:pt>
                <c:pt idx="3">
                  <c:v>15.606666666666667</c:v>
                </c:pt>
                <c:pt idx="4">
                  <c:v>15.783333333333331</c:v>
                </c:pt>
                <c:pt idx="5">
                  <c:v>16.046666666666667</c:v>
                </c:pt>
                <c:pt idx="6">
                  <c:v>16.060000000000002</c:v>
                </c:pt>
                <c:pt idx="7">
                  <c:v>17.105</c:v>
                </c:pt>
                <c:pt idx="8">
                  <c:v>16.904999999999998</c:v>
                </c:pt>
                <c:pt idx="9">
                  <c:v>15.897500000000001</c:v>
                </c:pt>
                <c:pt idx="10">
                  <c:v>15.842499999999999</c:v>
                </c:pt>
                <c:pt idx="11">
                  <c:v>15.769999999999998</c:v>
                </c:pt>
                <c:pt idx="12">
                  <c:v>16.170833333333338</c:v>
                </c:pt>
                <c:pt idx="13">
                  <c:v>16.355833333333333</c:v>
                </c:pt>
                <c:pt idx="14">
                  <c:v>16.142500000000002</c:v>
                </c:pt>
                <c:pt idx="15">
                  <c:v>17.113333333333333</c:v>
                </c:pt>
                <c:pt idx="16">
                  <c:v>15.869166666666667</c:v>
                </c:pt>
                <c:pt idx="17">
                  <c:v>16.144166666666667</c:v>
                </c:pt>
                <c:pt idx="18">
                  <c:v>16.040000000000003</c:v>
                </c:pt>
                <c:pt idx="19">
                  <c:v>16.96833333333333</c:v>
                </c:pt>
                <c:pt idx="20">
                  <c:v>16.323333333333334</c:v>
                </c:pt>
                <c:pt idx="21">
                  <c:v>15.733333333333333</c:v>
                </c:pt>
                <c:pt idx="22">
                  <c:v>15.803333333333333</c:v>
                </c:pt>
                <c:pt idx="23">
                  <c:v>15.9</c:v>
                </c:pt>
                <c:pt idx="24">
                  <c:v>16.463333333333335</c:v>
                </c:pt>
                <c:pt idx="25">
                  <c:v>16.637499999999999</c:v>
                </c:pt>
                <c:pt idx="26">
                  <c:v>16.756666666666664</c:v>
                </c:pt>
                <c:pt idx="27">
                  <c:v>16.177499999999998</c:v>
                </c:pt>
                <c:pt idx="28">
                  <c:v>15.959166666666667</c:v>
                </c:pt>
                <c:pt idx="29">
                  <c:v>17.169166666666666</c:v>
                </c:pt>
                <c:pt idx="30">
                  <c:v>16.3325</c:v>
                </c:pt>
                <c:pt idx="31">
                  <c:v>16.151666666666667</c:v>
                </c:pt>
                <c:pt idx="32">
                  <c:v>16.087500000000002</c:v>
                </c:pt>
                <c:pt idx="33">
                  <c:v>16.399166666666666</c:v>
                </c:pt>
                <c:pt idx="34">
                  <c:v>16.169166666666666</c:v>
                </c:pt>
                <c:pt idx="35">
                  <c:v>16.044999999999998</c:v>
                </c:pt>
                <c:pt idx="36">
                  <c:v>15.891666666666666</c:v>
                </c:pt>
                <c:pt idx="37">
                  <c:v>16.3</c:v>
                </c:pt>
                <c:pt idx="38">
                  <c:v>16.517500000000002</c:v>
                </c:pt>
                <c:pt idx="39">
                  <c:v>16.742500000000003</c:v>
                </c:pt>
                <c:pt idx="40">
                  <c:v>16.491666666666671</c:v>
                </c:pt>
                <c:pt idx="41">
                  <c:v>16.679166666666664</c:v>
                </c:pt>
                <c:pt idx="42">
                  <c:v>16.158333333333335</c:v>
                </c:pt>
                <c:pt idx="43">
                  <c:v>16.468333333333337</c:v>
                </c:pt>
                <c:pt idx="44">
                  <c:v>16.352500000000003</c:v>
                </c:pt>
                <c:pt idx="45">
                  <c:v>17.145833333333332</c:v>
                </c:pt>
                <c:pt idx="46">
                  <c:v>17.226666666666667</c:v>
                </c:pt>
                <c:pt idx="47">
                  <c:v>17.271666666666665</c:v>
                </c:pt>
                <c:pt idx="48">
                  <c:v>16.842499999999998</c:v>
                </c:pt>
                <c:pt idx="49">
                  <c:v>16.841666666666665</c:v>
                </c:pt>
                <c:pt idx="50">
                  <c:v>16.572500000000002</c:v>
                </c:pt>
                <c:pt idx="51">
                  <c:v>16.570833333333336</c:v>
                </c:pt>
                <c:pt idx="52">
                  <c:v>16.693333333333332</c:v>
                </c:pt>
                <c:pt idx="53">
                  <c:v>17.267500000000002</c:v>
                </c:pt>
                <c:pt idx="54">
                  <c:v>16.374999999999996</c:v>
                </c:pt>
                <c:pt idx="55">
                  <c:v>16.436666666666664</c:v>
                </c:pt>
                <c:pt idx="56">
                  <c:v>16.2</c:v>
                </c:pt>
                <c:pt idx="57">
                  <c:v>16.458333333333336</c:v>
                </c:pt>
                <c:pt idx="58">
                  <c:v>16.690000000000001</c:v>
                </c:pt>
                <c:pt idx="59">
                  <c:v>16.435833333333335</c:v>
                </c:pt>
                <c:pt idx="60">
                  <c:v>16.520833333333332</c:v>
                </c:pt>
                <c:pt idx="61">
                  <c:v>17.204166666666666</c:v>
                </c:pt>
                <c:pt idx="62">
                  <c:v>17.450833333333332</c:v>
                </c:pt>
                <c:pt idx="63">
                  <c:v>16.59416666666667</c:v>
                </c:pt>
                <c:pt idx="64">
                  <c:v>17.037500000000001</c:v>
                </c:pt>
                <c:pt idx="65">
                  <c:v>16.950833333333332</c:v>
                </c:pt>
                <c:pt idx="66">
                  <c:v>16.905000000000001</c:v>
                </c:pt>
                <c:pt idx="67">
                  <c:v>15.918333333333335</c:v>
                </c:pt>
                <c:pt idx="68">
                  <c:v>16.034166666666668</c:v>
                </c:pt>
                <c:pt idx="69">
                  <c:v>17.071666666666665</c:v>
                </c:pt>
                <c:pt idx="70">
                  <c:v>16.694166666666668</c:v>
                </c:pt>
                <c:pt idx="71">
                  <c:v>16.395833333333332</c:v>
                </c:pt>
                <c:pt idx="72">
                  <c:v>16.901666666666667</c:v>
                </c:pt>
                <c:pt idx="73">
                  <c:v>16.45333333333333</c:v>
                </c:pt>
                <c:pt idx="74">
                  <c:v>16.088333333333335</c:v>
                </c:pt>
                <c:pt idx="75">
                  <c:v>16.855</c:v>
                </c:pt>
                <c:pt idx="76">
                  <c:v>17.117499999999996</c:v>
                </c:pt>
                <c:pt idx="77">
                  <c:v>16.828333333333337</c:v>
                </c:pt>
                <c:pt idx="78">
                  <c:v>16.95</c:v>
                </c:pt>
                <c:pt idx="79">
                  <c:v>17.287499999999998</c:v>
                </c:pt>
                <c:pt idx="80">
                  <c:v>17.192499999999999</c:v>
                </c:pt>
                <c:pt idx="81">
                  <c:v>17.2775</c:v>
                </c:pt>
                <c:pt idx="82">
                  <c:v>16.262499999999999</c:v>
                </c:pt>
                <c:pt idx="83">
                  <c:v>15.481666666666664</c:v>
                </c:pt>
                <c:pt idx="84">
                  <c:v>15.989166666666668</c:v>
                </c:pt>
                <c:pt idx="85">
                  <c:v>16.610833333333332</c:v>
                </c:pt>
                <c:pt idx="86">
                  <c:v>16.61333333333333</c:v>
                </c:pt>
                <c:pt idx="87">
                  <c:v>16.624166666666667</c:v>
                </c:pt>
                <c:pt idx="88">
                  <c:v>16.60166666666667</c:v>
                </c:pt>
                <c:pt idx="89">
                  <c:v>17.697500000000002</c:v>
                </c:pt>
                <c:pt idx="90">
                  <c:v>17.664999999999999</c:v>
                </c:pt>
                <c:pt idx="91">
                  <c:v>17.012499999999999</c:v>
                </c:pt>
                <c:pt idx="92">
                  <c:v>17.179166666666671</c:v>
                </c:pt>
                <c:pt idx="93">
                  <c:v>16.864166666666666</c:v>
                </c:pt>
                <c:pt idx="94">
                  <c:v>16.998333333333331</c:v>
                </c:pt>
                <c:pt idx="95">
                  <c:v>16.263333333333332</c:v>
                </c:pt>
                <c:pt idx="96">
                  <c:v>17.305000000000003</c:v>
                </c:pt>
                <c:pt idx="97">
                  <c:v>16.58666666666667</c:v>
                </c:pt>
                <c:pt idx="98">
                  <c:v>16.940833333333334</c:v>
                </c:pt>
                <c:pt idx="99">
                  <c:v>17.111666666666665</c:v>
                </c:pt>
                <c:pt idx="100">
                  <c:v>16.482500000000002</c:v>
                </c:pt>
                <c:pt idx="101">
                  <c:v>17.244999999999997</c:v>
                </c:pt>
                <c:pt idx="102">
                  <c:v>16.940000000000001</c:v>
                </c:pt>
                <c:pt idx="103">
                  <c:v>16.680833333333336</c:v>
                </c:pt>
                <c:pt idx="104">
                  <c:v>17.605</c:v>
                </c:pt>
                <c:pt idx="105">
                  <c:v>17.028333333333332</c:v>
                </c:pt>
                <c:pt idx="106">
                  <c:v>17.127499999999998</c:v>
                </c:pt>
                <c:pt idx="107">
                  <c:v>17.683333333333334</c:v>
                </c:pt>
                <c:pt idx="108">
                  <c:v>17.316666666666666</c:v>
                </c:pt>
                <c:pt idx="109">
                  <c:v>17.496666666666666</c:v>
                </c:pt>
                <c:pt idx="110">
                  <c:v>17.649999999999995</c:v>
                </c:pt>
                <c:pt idx="111">
                  <c:v>17.473333333333333</c:v>
                </c:pt>
                <c:pt idx="112">
                  <c:v>17.744166666666668</c:v>
                </c:pt>
                <c:pt idx="113">
                  <c:v>17.893333333333331</c:v>
                </c:pt>
              </c:numCache>
            </c:numRef>
          </c:val>
          <c:smooth val="0"/>
          <c:extLst>
            <c:ext xmlns:c16="http://schemas.microsoft.com/office/drawing/2014/chart" uri="{C3380CC4-5D6E-409C-BE32-E72D297353CC}">
              <c16:uniqueId val="{00000005-A8E2-434D-98B0-71A1DCD3F0BC}"/>
            </c:ext>
          </c:extLst>
        </c:ser>
        <c:dLbls>
          <c:showLegendKey val="0"/>
          <c:showVal val="0"/>
          <c:showCatName val="0"/>
          <c:showSerName val="0"/>
          <c:showPercent val="0"/>
          <c:showBubbleSize val="0"/>
        </c:dLbls>
        <c:smooth val="0"/>
        <c:axId val="383689056"/>
        <c:axId val="383690136"/>
      </c:lineChart>
      <c:catAx>
        <c:axId val="383689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83690136"/>
        <c:crosses val="autoZero"/>
        <c:auto val="1"/>
        <c:lblAlgn val="ctr"/>
        <c:lblOffset val="100"/>
        <c:noMultiLvlLbl val="0"/>
      </c:catAx>
      <c:valAx>
        <c:axId val="383690136"/>
        <c:scaling>
          <c:orientation val="minMax"/>
          <c:min val="1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836890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r>
              <a:rPr lang="en-US" b="1" dirty="0">
                <a:solidFill>
                  <a:schemeClr val="tx1"/>
                </a:solidFill>
              </a:rPr>
              <a:t>Temperature Change</a:t>
            </a:r>
            <a:r>
              <a:rPr lang="en-US" b="1" baseline="0" dirty="0">
                <a:solidFill>
                  <a:schemeClr val="tx1"/>
                </a:solidFill>
              </a:rPr>
              <a:t> 300-200hPa: 1980 - 2100</a:t>
            </a:r>
          </a:p>
          <a:p>
            <a:pPr>
              <a:defRPr b="1">
                <a:solidFill>
                  <a:schemeClr val="tx1"/>
                </a:solidFill>
              </a:defRPr>
            </a:pPr>
            <a:r>
              <a:rPr lang="en-US" b="1" baseline="0" dirty="0">
                <a:solidFill>
                  <a:schemeClr val="tx1"/>
                </a:solidFill>
              </a:rPr>
              <a:t>CMIP-5 Models (102 rcp4.5, 73 rcp8.5)</a:t>
            </a:r>
          </a:p>
          <a:p>
            <a:pPr>
              <a:defRPr b="1">
                <a:solidFill>
                  <a:schemeClr val="tx1"/>
                </a:solidFill>
              </a:defRPr>
            </a:pPr>
            <a:r>
              <a:rPr lang="en-US" b="1" baseline="0" dirty="0">
                <a:solidFill>
                  <a:schemeClr val="tx1"/>
                </a:solidFill>
              </a:rPr>
              <a:t>5-year running averages (base 1979-1983)</a:t>
            </a:r>
            <a:endParaRPr lang="en-US" b="1" dirty="0">
              <a:solidFill>
                <a:schemeClr val="tx1"/>
              </a:solidFill>
            </a:endParaRPr>
          </a:p>
        </c:rich>
      </c:tx>
      <c:layout>
        <c:manualLayout>
          <c:xMode val="edge"/>
          <c:yMode val="edge"/>
          <c:x val="0.15603891849948481"/>
          <c:y val="1.0888501742160279E-2"/>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8.9727931406782091E-2"/>
          <c:y val="0.17032343136985922"/>
          <c:w val="0.87422687625092488"/>
          <c:h val="0.68547576751076855"/>
        </c:manualLayout>
      </c:layout>
      <c:lineChart>
        <c:grouping val="standard"/>
        <c:varyColors val="0"/>
        <c:ser>
          <c:idx val="0"/>
          <c:order val="0"/>
          <c:tx>
            <c:strRef>
              <c:f>Sheet1!$B$1</c:f>
              <c:strCache>
                <c:ptCount val="1"/>
                <c:pt idx="0">
                  <c:v>rcp8.5 (73)</c:v>
                </c:pt>
              </c:strCache>
            </c:strRef>
          </c:tx>
          <c:spPr>
            <a:ln w="50800" cap="rnd">
              <a:solidFill>
                <a:srgbClr val="FF0000"/>
              </a:solidFill>
              <a:round/>
            </a:ln>
            <a:effectLst/>
          </c:spPr>
          <c:marker>
            <c:symbol val="none"/>
          </c:marker>
          <c:cat>
            <c:numRef>
              <c:f>Sheet1!$A$2:$A$122</c:f>
              <c:numCache>
                <c:formatCode>General</c:formatCode>
                <c:ptCount val="12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pt idx="61">
                  <c:v>2041</c:v>
                </c:pt>
                <c:pt idx="62">
                  <c:v>2042</c:v>
                </c:pt>
                <c:pt idx="63">
                  <c:v>2043</c:v>
                </c:pt>
                <c:pt idx="64">
                  <c:v>2044</c:v>
                </c:pt>
                <c:pt idx="65">
                  <c:v>2045</c:v>
                </c:pt>
                <c:pt idx="66">
                  <c:v>2046</c:v>
                </c:pt>
                <c:pt idx="67">
                  <c:v>2047</c:v>
                </c:pt>
                <c:pt idx="68">
                  <c:v>2048</c:v>
                </c:pt>
                <c:pt idx="69">
                  <c:v>2049</c:v>
                </c:pt>
                <c:pt idx="70">
                  <c:v>2050</c:v>
                </c:pt>
                <c:pt idx="71">
                  <c:v>2051</c:v>
                </c:pt>
                <c:pt idx="72">
                  <c:v>2052</c:v>
                </c:pt>
                <c:pt idx="73">
                  <c:v>2053</c:v>
                </c:pt>
                <c:pt idx="74">
                  <c:v>2054</c:v>
                </c:pt>
                <c:pt idx="75">
                  <c:v>2055</c:v>
                </c:pt>
                <c:pt idx="76">
                  <c:v>2056</c:v>
                </c:pt>
                <c:pt idx="77">
                  <c:v>2057</c:v>
                </c:pt>
                <c:pt idx="78">
                  <c:v>2058</c:v>
                </c:pt>
                <c:pt idx="79">
                  <c:v>2059</c:v>
                </c:pt>
                <c:pt idx="80">
                  <c:v>2060</c:v>
                </c:pt>
                <c:pt idx="81">
                  <c:v>2061</c:v>
                </c:pt>
                <c:pt idx="82">
                  <c:v>2062</c:v>
                </c:pt>
                <c:pt idx="83">
                  <c:v>2063</c:v>
                </c:pt>
                <c:pt idx="84">
                  <c:v>2064</c:v>
                </c:pt>
                <c:pt idx="85">
                  <c:v>2065</c:v>
                </c:pt>
                <c:pt idx="86">
                  <c:v>2066</c:v>
                </c:pt>
                <c:pt idx="87">
                  <c:v>2067</c:v>
                </c:pt>
                <c:pt idx="88">
                  <c:v>2068</c:v>
                </c:pt>
                <c:pt idx="89">
                  <c:v>2069</c:v>
                </c:pt>
                <c:pt idx="90">
                  <c:v>2070</c:v>
                </c:pt>
                <c:pt idx="91">
                  <c:v>2071</c:v>
                </c:pt>
                <c:pt idx="92">
                  <c:v>2072</c:v>
                </c:pt>
                <c:pt idx="93">
                  <c:v>2073</c:v>
                </c:pt>
                <c:pt idx="94">
                  <c:v>2074</c:v>
                </c:pt>
                <c:pt idx="95">
                  <c:v>2075</c:v>
                </c:pt>
                <c:pt idx="96">
                  <c:v>2076</c:v>
                </c:pt>
                <c:pt idx="97">
                  <c:v>2077</c:v>
                </c:pt>
                <c:pt idx="98">
                  <c:v>2078</c:v>
                </c:pt>
                <c:pt idx="99">
                  <c:v>2079</c:v>
                </c:pt>
                <c:pt idx="100">
                  <c:v>2080</c:v>
                </c:pt>
                <c:pt idx="101">
                  <c:v>2081</c:v>
                </c:pt>
                <c:pt idx="102">
                  <c:v>2082</c:v>
                </c:pt>
                <c:pt idx="103">
                  <c:v>2083</c:v>
                </c:pt>
                <c:pt idx="104">
                  <c:v>2084</c:v>
                </c:pt>
                <c:pt idx="105">
                  <c:v>2085</c:v>
                </c:pt>
                <c:pt idx="106">
                  <c:v>2086</c:v>
                </c:pt>
                <c:pt idx="107">
                  <c:v>2087</c:v>
                </c:pt>
                <c:pt idx="108">
                  <c:v>2088</c:v>
                </c:pt>
                <c:pt idx="109">
                  <c:v>2089</c:v>
                </c:pt>
                <c:pt idx="110">
                  <c:v>2090</c:v>
                </c:pt>
                <c:pt idx="111">
                  <c:v>2091</c:v>
                </c:pt>
                <c:pt idx="112">
                  <c:v>2092</c:v>
                </c:pt>
                <c:pt idx="113">
                  <c:v>2093</c:v>
                </c:pt>
                <c:pt idx="114">
                  <c:v>2094</c:v>
                </c:pt>
                <c:pt idx="115">
                  <c:v>2095</c:v>
                </c:pt>
                <c:pt idx="116">
                  <c:v>2096</c:v>
                </c:pt>
                <c:pt idx="117">
                  <c:v>2097</c:v>
                </c:pt>
                <c:pt idx="118">
                  <c:v>2098</c:v>
                </c:pt>
                <c:pt idx="119">
                  <c:v>2099</c:v>
                </c:pt>
                <c:pt idx="120">
                  <c:v>2100</c:v>
                </c:pt>
              </c:numCache>
            </c:numRef>
          </c:cat>
          <c:val>
            <c:numRef>
              <c:f>Sheet1!$B$2:$B$122</c:f>
              <c:numCache>
                <c:formatCode>0.000</c:formatCode>
                <c:ptCount val="121"/>
                <c:pt idx="1">
                  <c:v>0</c:v>
                </c:pt>
                <c:pt idx="2">
                  <c:v>5.9506849315069665E-3</c:v>
                </c:pt>
                <c:pt idx="3">
                  <c:v>-3.1006392694063911E-2</c:v>
                </c:pt>
                <c:pt idx="4">
                  <c:v>-4.739634703196316E-2</c:v>
                </c:pt>
                <c:pt idx="5">
                  <c:v>-1.0948858447488663E-2</c:v>
                </c:pt>
                <c:pt idx="6">
                  <c:v>8.5869406392694303E-2</c:v>
                </c:pt>
                <c:pt idx="7">
                  <c:v>0.15862100456621081</c:v>
                </c:pt>
                <c:pt idx="8">
                  <c:v>0.26146849315068521</c:v>
                </c:pt>
                <c:pt idx="9">
                  <c:v>0.32076803652968056</c:v>
                </c:pt>
                <c:pt idx="10">
                  <c:v>0.25155799086758102</c:v>
                </c:pt>
                <c:pt idx="11">
                  <c:v>0.19357260273972732</c:v>
                </c:pt>
                <c:pt idx="12">
                  <c:v>0.1358328767123298</c:v>
                </c:pt>
                <c:pt idx="13">
                  <c:v>8.7143378995435727E-2</c:v>
                </c:pt>
                <c:pt idx="14">
                  <c:v>9.6562557077628286E-2</c:v>
                </c:pt>
                <c:pt idx="15">
                  <c:v>0.22260913242009356</c:v>
                </c:pt>
                <c:pt idx="16">
                  <c:v>0.33581004566210226</c:v>
                </c:pt>
                <c:pt idx="17">
                  <c:v>0.45484292237442969</c:v>
                </c:pt>
                <c:pt idx="18">
                  <c:v>0.56524474885844778</c:v>
                </c:pt>
                <c:pt idx="19">
                  <c:v>0.65642374429223638</c:v>
                </c:pt>
                <c:pt idx="20">
                  <c:v>0.73021735159817269</c:v>
                </c:pt>
                <c:pt idx="21">
                  <c:v>0.79507762557077566</c:v>
                </c:pt>
                <c:pt idx="22">
                  <c:v>0.86337260273972638</c:v>
                </c:pt>
                <c:pt idx="23">
                  <c:v>0.90771506849315031</c:v>
                </c:pt>
                <c:pt idx="24">
                  <c:v>0.93906666666666605</c:v>
                </c:pt>
                <c:pt idx="25">
                  <c:v>0.9715863013698619</c:v>
                </c:pt>
                <c:pt idx="26">
                  <c:v>0.99777351598173436</c:v>
                </c:pt>
                <c:pt idx="27">
                  <c:v>1.0322365296803651</c:v>
                </c:pt>
                <c:pt idx="28">
                  <c:v>1.0552584474885851</c:v>
                </c:pt>
                <c:pt idx="29">
                  <c:v>1.0726602739726041</c:v>
                </c:pt>
                <c:pt idx="30">
                  <c:v>1.098639269406394</c:v>
                </c:pt>
                <c:pt idx="31">
                  <c:v>1.154038356164385</c:v>
                </c:pt>
                <c:pt idx="32">
                  <c:v>1.1986639269406403</c:v>
                </c:pt>
                <c:pt idx="33">
                  <c:v>1.2705680365296814</c:v>
                </c:pt>
                <c:pt idx="34">
                  <c:v>1.3471452054794526</c:v>
                </c:pt>
                <c:pt idx="35">
                  <c:v>1.4195150684931512</c:v>
                </c:pt>
                <c:pt idx="36">
                  <c:v>1.4591598173515985</c:v>
                </c:pt>
                <c:pt idx="37">
                  <c:v>1.4901114155251145</c:v>
                </c:pt>
                <c:pt idx="38">
                  <c:v>1.516535159817352</c:v>
                </c:pt>
                <c:pt idx="39">
                  <c:v>1.5850429223744293</c:v>
                </c:pt>
                <c:pt idx="40">
                  <c:v>1.659104109589042</c:v>
                </c:pt>
                <c:pt idx="41">
                  <c:v>1.7224127853881286</c:v>
                </c:pt>
                <c:pt idx="42">
                  <c:v>1.7879013698630151</c:v>
                </c:pt>
                <c:pt idx="43">
                  <c:v>1.8584876712328784</c:v>
                </c:pt>
                <c:pt idx="44">
                  <c:v>1.9235041095890422</c:v>
                </c:pt>
                <c:pt idx="45">
                  <c:v>1.9725963470319647</c:v>
                </c:pt>
                <c:pt idx="46">
                  <c:v>2.0299378995433797</c:v>
                </c:pt>
                <c:pt idx="47">
                  <c:v>2.1083945205479453</c:v>
                </c:pt>
                <c:pt idx="48">
                  <c:v>2.1582666666666661</c:v>
                </c:pt>
                <c:pt idx="49">
                  <c:v>2.1780876712328769</c:v>
                </c:pt>
                <c:pt idx="50">
                  <c:v>2.2254136986301365</c:v>
                </c:pt>
                <c:pt idx="51">
                  <c:v>2.2927041095890406</c:v>
                </c:pt>
                <c:pt idx="52">
                  <c:v>2.3482511415525114</c:v>
                </c:pt>
                <c:pt idx="53">
                  <c:v>2.4147406392694064</c:v>
                </c:pt>
                <c:pt idx="54">
                  <c:v>2.5035333333333338</c:v>
                </c:pt>
                <c:pt idx="55">
                  <c:v>2.5710036529680367</c:v>
                </c:pt>
                <c:pt idx="56">
                  <c:v>2.6267232876712345</c:v>
                </c:pt>
                <c:pt idx="57">
                  <c:v>2.7157351598173523</c:v>
                </c:pt>
                <c:pt idx="58">
                  <c:v>2.8159360730593614</c:v>
                </c:pt>
                <c:pt idx="59">
                  <c:v>2.877715068493151</c:v>
                </c:pt>
                <c:pt idx="60">
                  <c:v>2.9393168949771704</c:v>
                </c:pt>
                <c:pt idx="61">
                  <c:v>3.0422730593607308</c:v>
                </c:pt>
                <c:pt idx="62">
                  <c:v>3.1157433789954343</c:v>
                </c:pt>
                <c:pt idx="63">
                  <c:v>3.1630319634703192</c:v>
                </c:pt>
                <c:pt idx="64">
                  <c:v>3.2388977168949777</c:v>
                </c:pt>
                <c:pt idx="65">
                  <c:v>3.3512027397260278</c:v>
                </c:pt>
                <c:pt idx="66">
                  <c:v>3.4196027397260274</c:v>
                </c:pt>
                <c:pt idx="67">
                  <c:v>3.4763625570776258</c:v>
                </c:pt>
                <c:pt idx="68">
                  <c:v>3.5889652968036532</c:v>
                </c:pt>
                <c:pt idx="69">
                  <c:v>3.692085844748858</c:v>
                </c:pt>
                <c:pt idx="70">
                  <c:v>3.7506812785388131</c:v>
                </c:pt>
                <c:pt idx="71">
                  <c:v>3.8301105022831057</c:v>
                </c:pt>
                <c:pt idx="72">
                  <c:v>3.9165077625570777</c:v>
                </c:pt>
                <c:pt idx="73">
                  <c:v>3.9901123287671236</c:v>
                </c:pt>
                <c:pt idx="74">
                  <c:v>4.0722319634703208</c:v>
                </c:pt>
                <c:pt idx="75">
                  <c:v>4.1562739726027402</c:v>
                </c:pt>
                <c:pt idx="76">
                  <c:v>4.249913242009133</c:v>
                </c:pt>
                <c:pt idx="77">
                  <c:v>4.3473378995433807</c:v>
                </c:pt>
                <c:pt idx="78">
                  <c:v>4.4388155251141557</c:v>
                </c:pt>
                <c:pt idx="79">
                  <c:v>4.5262292237442932</c:v>
                </c:pt>
                <c:pt idx="80">
                  <c:v>4.6154255707762566</c:v>
                </c:pt>
                <c:pt idx="81">
                  <c:v>4.6959716894977168</c:v>
                </c:pt>
                <c:pt idx="82">
                  <c:v>4.7781881278538814</c:v>
                </c:pt>
                <c:pt idx="83">
                  <c:v>4.8593835616438366</c:v>
                </c:pt>
                <c:pt idx="84">
                  <c:v>4.9506566210045655</c:v>
                </c:pt>
                <c:pt idx="85">
                  <c:v>5.0544840182648398</c:v>
                </c:pt>
                <c:pt idx="86">
                  <c:v>5.144268493150685</c:v>
                </c:pt>
                <c:pt idx="87">
                  <c:v>5.2343844748858448</c:v>
                </c:pt>
                <c:pt idx="88">
                  <c:v>5.3295141552511422</c:v>
                </c:pt>
                <c:pt idx="89">
                  <c:v>5.410080365296805</c:v>
                </c:pt>
                <c:pt idx="90">
                  <c:v>5.5018657534246582</c:v>
                </c:pt>
                <c:pt idx="91">
                  <c:v>5.5888465753424663</c:v>
                </c:pt>
                <c:pt idx="92">
                  <c:v>5.6800712328767125</c:v>
                </c:pt>
                <c:pt idx="93">
                  <c:v>5.7692109589041101</c:v>
                </c:pt>
                <c:pt idx="94">
                  <c:v>5.8623077625570801</c:v>
                </c:pt>
                <c:pt idx="95">
                  <c:v>5.9585525114155278</c:v>
                </c:pt>
                <c:pt idx="96">
                  <c:v>6.0696511415525123</c:v>
                </c:pt>
                <c:pt idx="97">
                  <c:v>6.1726922374429236</c:v>
                </c:pt>
                <c:pt idx="98">
                  <c:v>6.2627479452054793</c:v>
                </c:pt>
                <c:pt idx="99">
                  <c:v>6.3531159817351597</c:v>
                </c:pt>
                <c:pt idx="100">
                  <c:v>6.4361315068493159</c:v>
                </c:pt>
                <c:pt idx="101">
                  <c:v>6.5038054794520557</c:v>
                </c:pt>
                <c:pt idx="102">
                  <c:v>6.5742210045662111</c:v>
                </c:pt>
                <c:pt idx="103">
                  <c:v>6.6488885844748866</c:v>
                </c:pt>
                <c:pt idx="104">
                  <c:v>6.7391689497716909</c:v>
                </c:pt>
                <c:pt idx="105">
                  <c:v>6.8258858447488588</c:v>
                </c:pt>
                <c:pt idx="106">
                  <c:v>6.9133607305936087</c:v>
                </c:pt>
                <c:pt idx="107">
                  <c:v>7.0081634703196363</c:v>
                </c:pt>
                <c:pt idx="108">
                  <c:v>7.1214767123287679</c:v>
                </c:pt>
                <c:pt idx="109">
                  <c:v>7.2195305936073062</c:v>
                </c:pt>
                <c:pt idx="110">
                  <c:v>7.3114009132420099</c:v>
                </c:pt>
                <c:pt idx="111">
                  <c:v>7.4149287671232891</c:v>
                </c:pt>
                <c:pt idx="112">
                  <c:v>7.4901059360730624</c:v>
                </c:pt>
                <c:pt idx="113">
                  <c:v>7.5549324200913253</c:v>
                </c:pt>
                <c:pt idx="114">
                  <c:v>7.631932420091327</c:v>
                </c:pt>
                <c:pt idx="115">
                  <c:v>7.7649415525114174</c:v>
                </c:pt>
                <c:pt idx="116">
                  <c:v>7.8643826484018282</c:v>
                </c:pt>
                <c:pt idx="117">
                  <c:v>7.9820867579908699</c:v>
                </c:pt>
                <c:pt idx="118">
                  <c:v>8.0832155251141593</c:v>
                </c:pt>
              </c:numCache>
            </c:numRef>
          </c:val>
          <c:smooth val="0"/>
          <c:extLst>
            <c:ext xmlns:c16="http://schemas.microsoft.com/office/drawing/2014/chart" uri="{C3380CC4-5D6E-409C-BE32-E72D297353CC}">
              <c16:uniqueId val="{00000000-6FE6-2B4A-8BBF-A10225137853}"/>
            </c:ext>
          </c:extLst>
        </c:ser>
        <c:ser>
          <c:idx val="1"/>
          <c:order val="1"/>
          <c:tx>
            <c:strRef>
              <c:f>Sheet1!$C$1</c:f>
              <c:strCache>
                <c:ptCount val="1"/>
                <c:pt idx="0">
                  <c:v>rcp4.5 (102)</c:v>
                </c:pt>
              </c:strCache>
            </c:strRef>
          </c:tx>
          <c:spPr>
            <a:ln w="50800" cap="rnd">
              <a:solidFill>
                <a:schemeClr val="accent6">
                  <a:lumMod val="75000"/>
                </a:schemeClr>
              </a:solidFill>
              <a:round/>
            </a:ln>
            <a:effectLst/>
          </c:spPr>
          <c:marker>
            <c:symbol val="none"/>
          </c:marker>
          <c:cat>
            <c:numRef>
              <c:f>Sheet1!$A$2:$A$122</c:f>
              <c:numCache>
                <c:formatCode>General</c:formatCode>
                <c:ptCount val="12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pt idx="61">
                  <c:v>2041</c:v>
                </c:pt>
                <c:pt idx="62">
                  <c:v>2042</c:v>
                </c:pt>
                <c:pt idx="63">
                  <c:v>2043</c:v>
                </c:pt>
                <c:pt idx="64">
                  <c:v>2044</c:v>
                </c:pt>
                <c:pt idx="65">
                  <c:v>2045</c:v>
                </c:pt>
                <c:pt idx="66">
                  <c:v>2046</c:v>
                </c:pt>
                <c:pt idx="67">
                  <c:v>2047</c:v>
                </c:pt>
                <c:pt idx="68">
                  <c:v>2048</c:v>
                </c:pt>
                <c:pt idx="69">
                  <c:v>2049</c:v>
                </c:pt>
                <c:pt idx="70">
                  <c:v>2050</c:v>
                </c:pt>
                <c:pt idx="71">
                  <c:v>2051</c:v>
                </c:pt>
                <c:pt idx="72">
                  <c:v>2052</c:v>
                </c:pt>
                <c:pt idx="73">
                  <c:v>2053</c:v>
                </c:pt>
                <c:pt idx="74">
                  <c:v>2054</c:v>
                </c:pt>
                <c:pt idx="75">
                  <c:v>2055</c:v>
                </c:pt>
                <c:pt idx="76">
                  <c:v>2056</c:v>
                </c:pt>
                <c:pt idx="77">
                  <c:v>2057</c:v>
                </c:pt>
                <c:pt idx="78">
                  <c:v>2058</c:v>
                </c:pt>
                <c:pt idx="79">
                  <c:v>2059</c:v>
                </c:pt>
                <c:pt idx="80">
                  <c:v>2060</c:v>
                </c:pt>
                <c:pt idx="81">
                  <c:v>2061</c:v>
                </c:pt>
                <c:pt idx="82">
                  <c:v>2062</c:v>
                </c:pt>
                <c:pt idx="83">
                  <c:v>2063</c:v>
                </c:pt>
                <c:pt idx="84">
                  <c:v>2064</c:v>
                </c:pt>
                <c:pt idx="85">
                  <c:v>2065</c:v>
                </c:pt>
                <c:pt idx="86">
                  <c:v>2066</c:v>
                </c:pt>
                <c:pt idx="87">
                  <c:v>2067</c:v>
                </c:pt>
                <c:pt idx="88">
                  <c:v>2068</c:v>
                </c:pt>
                <c:pt idx="89">
                  <c:v>2069</c:v>
                </c:pt>
                <c:pt idx="90">
                  <c:v>2070</c:v>
                </c:pt>
                <c:pt idx="91">
                  <c:v>2071</c:v>
                </c:pt>
                <c:pt idx="92">
                  <c:v>2072</c:v>
                </c:pt>
                <c:pt idx="93">
                  <c:v>2073</c:v>
                </c:pt>
                <c:pt idx="94">
                  <c:v>2074</c:v>
                </c:pt>
                <c:pt idx="95">
                  <c:v>2075</c:v>
                </c:pt>
                <c:pt idx="96">
                  <c:v>2076</c:v>
                </c:pt>
                <c:pt idx="97">
                  <c:v>2077</c:v>
                </c:pt>
                <c:pt idx="98">
                  <c:v>2078</c:v>
                </c:pt>
                <c:pt idx="99">
                  <c:v>2079</c:v>
                </c:pt>
                <c:pt idx="100">
                  <c:v>2080</c:v>
                </c:pt>
                <c:pt idx="101">
                  <c:v>2081</c:v>
                </c:pt>
                <c:pt idx="102">
                  <c:v>2082</c:v>
                </c:pt>
                <c:pt idx="103">
                  <c:v>2083</c:v>
                </c:pt>
                <c:pt idx="104">
                  <c:v>2084</c:v>
                </c:pt>
                <c:pt idx="105">
                  <c:v>2085</c:v>
                </c:pt>
                <c:pt idx="106">
                  <c:v>2086</c:v>
                </c:pt>
                <c:pt idx="107">
                  <c:v>2087</c:v>
                </c:pt>
                <c:pt idx="108">
                  <c:v>2088</c:v>
                </c:pt>
                <c:pt idx="109">
                  <c:v>2089</c:v>
                </c:pt>
                <c:pt idx="110">
                  <c:v>2090</c:v>
                </c:pt>
                <c:pt idx="111">
                  <c:v>2091</c:v>
                </c:pt>
                <c:pt idx="112">
                  <c:v>2092</c:v>
                </c:pt>
                <c:pt idx="113">
                  <c:v>2093</c:v>
                </c:pt>
                <c:pt idx="114">
                  <c:v>2094</c:v>
                </c:pt>
                <c:pt idx="115">
                  <c:v>2095</c:v>
                </c:pt>
                <c:pt idx="116">
                  <c:v>2096</c:v>
                </c:pt>
                <c:pt idx="117">
                  <c:v>2097</c:v>
                </c:pt>
                <c:pt idx="118">
                  <c:v>2098</c:v>
                </c:pt>
                <c:pt idx="119">
                  <c:v>2099</c:v>
                </c:pt>
                <c:pt idx="120">
                  <c:v>2100</c:v>
                </c:pt>
              </c:numCache>
            </c:numRef>
          </c:cat>
          <c:val>
            <c:numRef>
              <c:f>Sheet1!$C$2:$C$122</c:f>
              <c:numCache>
                <c:formatCode>0.000</c:formatCode>
                <c:ptCount val="121"/>
                <c:pt idx="1">
                  <c:v>0</c:v>
                </c:pt>
                <c:pt idx="2">
                  <c:v>-1.522745098039191E-2</c:v>
                </c:pt>
                <c:pt idx="3">
                  <c:v>-5.3357516339869293E-2</c:v>
                </c:pt>
                <c:pt idx="4">
                  <c:v>-6.9116993464051979E-2</c:v>
                </c:pt>
                <c:pt idx="5">
                  <c:v>-3.6339215686274351E-2</c:v>
                </c:pt>
                <c:pt idx="6">
                  <c:v>6.6521568627451677E-2</c:v>
                </c:pt>
                <c:pt idx="7">
                  <c:v>0.15296732026143928</c:v>
                </c:pt>
                <c:pt idx="8">
                  <c:v>0.25496601307189726</c:v>
                </c:pt>
                <c:pt idx="9">
                  <c:v>0.30629477124183191</c:v>
                </c:pt>
                <c:pt idx="10">
                  <c:v>0.22707581699346643</c:v>
                </c:pt>
                <c:pt idx="11">
                  <c:v>0.15937843137255114</c:v>
                </c:pt>
                <c:pt idx="12">
                  <c:v>9.8135294117648597E-2</c:v>
                </c:pt>
                <c:pt idx="13">
                  <c:v>4.6322875816995013E-2</c:v>
                </c:pt>
                <c:pt idx="14">
                  <c:v>5.5855555555557268E-2</c:v>
                </c:pt>
                <c:pt idx="15">
                  <c:v>0.19008300653594939</c:v>
                </c:pt>
                <c:pt idx="16">
                  <c:v>0.31353267973856386</c:v>
                </c:pt>
                <c:pt idx="17">
                  <c:v>0.43079019607843222</c:v>
                </c:pt>
                <c:pt idx="18">
                  <c:v>0.54129084967320373</c:v>
                </c:pt>
                <c:pt idx="19">
                  <c:v>0.63804052287581747</c:v>
                </c:pt>
                <c:pt idx="20">
                  <c:v>0.71904313725490243</c:v>
                </c:pt>
                <c:pt idx="21">
                  <c:v>0.77969215686274551</c:v>
                </c:pt>
                <c:pt idx="22">
                  <c:v>0.84663660130719065</c:v>
                </c:pt>
                <c:pt idx="23">
                  <c:v>0.90238627450980446</c:v>
                </c:pt>
                <c:pt idx="24">
                  <c:v>0.93613856209150426</c:v>
                </c:pt>
                <c:pt idx="25">
                  <c:v>0.96388562091503327</c:v>
                </c:pt>
                <c:pt idx="26">
                  <c:v>0.99448758169934737</c:v>
                </c:pt>
                <c:pt idx="27">
                  <c:v>1.0158366013071904</c:v>
                </c:pt>
                <c:pt idx="28">
                  <c:v>1.0396071895424845</c:v>
                </c:pt>
                <c:pt idx="29">
                  <c:v>1.0657549019607844</c:v>
                </c:pt>
                <c:pt idx="30">
                  <c:v>1.10327385620915</c:v>
                </c:pt>
                <c:pt idx="31">
                  <c:v>1.1564169934640511</c:v>
                </c:pt>
                <c:pt idx="32">
                  <c:v>1.2292379084967306</c:v>
                </c:pt>
                <c:pt idx="33">
                  <c:v>1.2924058823529394</c:v>
                </c:pt>
                <c:pt idx="34">
                  <c:v>1.3528875816993453</c:v>
                </c:pt>
                <c:pt idx="35">
                  <c:v>1.4001934640522873</c:v>
                </c:pt>
                <c:pt idx="36">
                  <c:v>1.4323143790849668</c:v>
                </c:pt>
                <c:pt idx="37">
                  <c:v>1.4415215686274503</c:v>
                </c:pt>
                <c:pt idx="38">
                  <c:v>1.4538300653594769</c:v>
                </c:pt>
                <c:pt idx="39">
                  <c:v>1.4874549019607837</c:v>
                </c:pt>
                <c:pt idx="40">
                  <c:v>1.5347248366013067</c:v>
                </c:pt>
                <c:pt idx="41">
                  <c:v>1.580291503267973</c:v>
                </c:pt>
                <c:pt idx="42">
                  <c:v>1.65488954248366</c:v>
                </c:pt>
                <c:pt idx="43">
                  <c:v>1.7339339869281047</c:v>
                </c:pt>
                <c:pt idx="44">
                  <c:v>1.8011895424836604</c:v>
                </c:pt>
                <c:pt idx="45">
                  <c:v>1.8557575163398701</c:v>
                </c:pt>
                <c:pt idx="46">
                  <c:v>1.9048241830065371</c:v>
                </c:pt>
                <c:pt idx="47">
                  <c:v>1.9351732026143806</c:v>
                </c:pt>
                <c:pt idx="48">
                  <c:v>1.9587732026143803</c:v>
                </c:pt>
                <c:pt idx="49">
                  <c:v>1.980438562091505</c:v>
                </c:pt>
                <c:pt idx="50">
                  <c:v>2.0158398692810469</c:v>
                </c:pt>
                <c:pt idx="51">
                  <c:v>2.0548071895424851</c:v>
                </c:pt>
                <c:pt idx="52">
                  <c:v>2.0963267973856219</c:v>
                </c:pt>
                <c:pt idx="53">
                  <c:v>2.1439267973856224</c:v>
                </c:pt>
                <c:pt idx="54">
                  <c:v>2.1860954248366022</c:v>
                </c:pt>
                <c:pt idx="55">
                  <c:v>2.2415542483660138</c:v>
                </c:pt>
                <c:pt idx="56">
                  <c:v>2.3057568627450991</c:v>
                </c:pt>
                <c:pt idx="57">
                  <c:v>2.3716444444444456</c:v>
                </c:pt>
                <c:pt idx="58">
                  <c:v>2.4242830065359486</c:v>
                </c:pt>
                <c:pt idx="59">
                  <c:v>2.4848000000000008</c:v>
                </c:pt>
                <c:pt idx="60">
                  <c:v>2.5160888888888895</c:v>
                </c:pt>
                <c:pt idx="61">
                  <c:v>2.5541653594771248</c:v>
                </c:pt>
                <c:pt idx="62">
                  <c:v>2.5930431372549019</c:v>
                </c:pt>
                <c:pt idx="63">
                  <c:v>2.6205915032679741</c:v>
                </c:pt>
                <c:pt idx="64">
                  <c:v>2.652448366013072</c:v>
                </c:pt>
                <c:pt idx="65">
                  <c:v>2.6981647058823537</c:v>
                </c:pt>
                <c:pt idx="66">
                  <c:v>2.737528758169935</c:v>
                </c:pt>
                <c:pt idx="67">
                  <c:v>2.786781699346407</c:v>
                </c:pt>
                <c:pt idx="68">
                  <c:v>2.8309777777777794</c:v>
                </c:pt>
                <c:pt idx="69">
                  <c:v>2.870318954248368</c:v>
                </c:pt>
                <c:pt idx="70">
                  <c:v>2.8976045751634008</c:v>
                </c:pt>
                <c:pt idx="71">
                  <c:v>2.9414078431372568</c:v>
                </c:pt>
                <c:pt idx="72">
                  <c:v>2.9626980392156868</c:v>
                </c:pt>
                <c:pt idx="73">
                  <c:v>3.014378431372549</c:v>
                </c:pt>
                <c:pt idx="74">
                  <c:v>3.0490869281045749</c:v>
                </c:pt>
                <c:pt idx="75">
                  <c:v>3.0836483660130711</c:v>
                </c:pt>
                <c:pt idx="76">
                  <c:v>3.1022464052287582</c:v>
                </c:pt>
                <c:pt idx="77">
                  <c:v>3.1483503267973858</c:v>
                </c:pt>
                <c:pt idx="78">
                  <c:v>3.1983973856209151</c:v>
                </c:pt>
                <c:pt idx="79">
                  <c:v>3.2321366013071899</c:v>
                </c:pt>
                <c:pt idx="80">
                  <c:v>3.2679535947712424</c:v>
                </c:pt>
                <c:pt idx="81">
                  <c:v>3.3021575163398702</c:v>
                </c:pt>
                <c:pt idx="82">
                  <c:v>3.3206411764705894</c:v>
                </c:pt>
                <c:pt idx="83">
                  <c:v>3.3259052287581712</c:v>
                </c:pt>
                <c:pt idx="84">
                  <c:v>3.3600045751634005</c:v>
                </c:pt>
                <c:pt idx="85">
                  <c:v>3.3963725490196088</c:v>
                </c:pt>
                <c:pt idx="86">
                  <c:v>3.4326836601307193</c:v>
                </c:pt>
                <c:pt idx="87">
                  <c:v>3.4549287581699359</c:v>
                </c:pt>
                <c:pt idx="88">
                  <c:v>3.4766294117647076</c:v>
                </c:pt>
                <c:pt idx="89">
                  <c:v>3.4974738562091523</c:v>
                </c:pt>
                <c:pt idx="90">
                  <c:v>3.5118633986928121</c:v>
                </c:pt>
                <c:pt idx="91">
                  <c:v>3.5367653594771267</c:v>
                </c:pt>
                <c:pt idx="92">
                  <c:v>3.5585209150326822</c:v>
                </c:pt>
                <c:pt idx="93">
                  <c:v>3.5797000000000021</c:v>
                </c:pt>
                <c:pt idx="94">
                  <c:v>3.5987620915032696</c:v>
                </c:pt>
                <c:pt idx="95">
                  <c:v>3.6250901960784336</c:v>
                </c:pt>
                <c:pt idx="96">
                  <c:v>3.6474986928104589</c:v>
                </c:pt>
                <c:pt idx="97">
                  <c:v>3.6677084967320273</c:v>
                </c:pt>
                <c:pt idx="98">
                  <c:v>3.6882385620915041</c:v>
                </c:pt>
                <c:pt idx="99">
                  <c:v>3.7009594771241838</c:v>
                </c:pt>
                <c:pt idx="100">
                  <c:v>3.7197620915032688</c:v>
                </c:pt>
                <c:pt idx="101">
                  <c:v>3.7183732026143796</c:v>
                </c:pt>
                <c:pt idx="102">
                  <c:v>3.7231385620915045</c:v>
                </c:pt>
                <c:pt idx="103">
                  <c:v>3.7394261437908507</c:v>
                </c:pt>
                <c:pt idx="104">
                  <c:v>3.7676718954248365</c:v>
                </c:pt>
                <c:pt idx="105">
                  <c:v>3.7682790849673213</c:v>
                </c:pt>
                <c:pt idx="106">
                  <c:v>3.7728287581699358</c:v>
                </c:pt>
                <c:pt idx="107">
                  <c:v>3.7946823529411775</c:v>
                </c:pt>
                <c:pt idx="108">
                  <c:v>3.8093614379084979</c:v>
                </c:pt>
                <c:pt idx="109">
                  <c:v>3.8057248366013079</c:v>
                </c:pt>
                <c:pt idx="110">
                  <c:v>3.809446405228758</c:v>
                </c:pt>
                <c:pt idx="111">
                  <c:v>3.8160124183006525</c:v>
                </c:pt>
                <c:pt idx="112">
                  <c:v>3.819707843137254</c:v>
                </c:pt>
                <c:pt idx="113">
                  <c:v>3.8188947712418293</c:v>
                </c:pt>
                <c:pt idx="114">
                  <c:v>3.8340660130718938</c:v>
                </c:pt>
                <c:pt idx="115">
                  <c:v>3.8440281045751634</c:v>
                </c:pt>
                <c:pt idx="116">
                  <c:v>3.8720143790849684</c:v>
                </c:pt>
                <c:pt idx="117">
                  <c:v>3.889888235294118</c:v>
                </c:pt>
                <c:pt idx="118">
                  <c:v>3.895148366013073</c:v>
                </c:pt>
              </c:numCache>
            </c:numRef>
          </c:val>
          <c:smooth val="0"/>
          <c:extLst>
            <c:ext xmlns:c16="http://schemas.microsoft.com/office/drawing/2014/chart" uri="{C3380CC4-5D6E-409C-BE32-E72D297353CC}">
              <c16:uniqueId val="{00000001-6FE6-2B4A-8BBF-A10225137853}"/>
            </c:ext>
          </c:extLst>
        </c:ser>
        <c:ser>
          <c:idx val="2"/>
          <c:order val="2"/>
          <c:tx>
            <c:strRef>
              <c:f>Sheet1!$D$1</c:f>
              <c:strCache>
                <c:ptCount val="1"/>
                <c:pt idx="0">
                  <c:v>Rsondes (3)</c:v>
                </c:pt>
              </c:strCache>
            </c:strRef>
          </c:tx>
          <c:spPr>
            <a:ln w="50800" cap="rnd">
              <a:solidFill>
                <a:srgbClr val="0070C0"/>
              </a:solidFill>
              <a:round/>
            </a:ln>
            <a:effectLst/>
          </c:spPr>
          <c:marker>
            <c:symbol val="none"/>
          </c:marker>
          <c:cat>
            <c:numRef>
              <c:f>Sheet1!$A$2:$A$122</c:f>
              <c:numCache>
                <c:formatCode>General</c:formatCode>
                <c:ptCount val="12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pt idx="61">
                  <c:v>2041</c:v>
                </c:pt>
                <c:pt idx="62">
                  <c:v>2042</c:v>
                </c:pt>
                <c:pt idx="63">
                  <c:v>2043</c:v>
                </c:pt>
                <c:pt idx="64">
                  <c:v>2044</c:v>
                </c:pt>
                <c:pt idx="65">
                  <c:v>2045</c:v>
                </c:pt>
                <c:pt idx="66">
                  <c:v>2046</c:v>
                </c:pt>
                <c:pt idx="67">
                  <c:v>2047</c:v>
                </c:pt>
                <c:pt idx="68">
                  <c:v>2048</c:v>
                </c:pt>
                <c:pt idx="69">
                  <c:v>2049</c:v>
                </c:pt>
                <c:pt idx="70">
                  <c:v>2050</c:v>
                </c:pt>
                <c:pt idx="71">
                  <c:v>2051</c:v>
                </c:pt>
                <c:pt idx="72">
                  <c:v>2052</c:v>
                </c:pt>
                <c:pt idx="73">
                  <c:v>2053</c:v>
                </c:pt>
                <c:pt idx="74">
                  <c:v>2054</c:v>
                </c:pt>
                <c:pt idx="75">
                  <c:v>2055</c:v>
                </c:pt>
                <c:pt idx="76">
                  <c:v>2056</c:v>
                </c:pt>
                <c:pt idx="77">
                  <c:v>2057</c:v>
                </c:pt>
                <c:pt idx="78">
                  <c:v>2058</c:v>
                </c:pt>
                <c:pt idx="79">
                  <c:v>2059</c:v>
                </c:pt>
                <c:pt idx="80">
                  <c:v>2060</c:v>
                </c:pt>
                <c:pt idx="81">
                  <c:v>2061</c:v>
                </c:pt>
                <c:pt idx="82">
                  <c:v>2062</c:v>
                </c:pt>
                <c:pt idx="83">
                  <c:v>2063</c:v>
                </c:pt>
                <c:pt idx="84">
                  <c:v>2064</c:v>
                </c:pt>
                <c:pt idx="85">
                  <c:v>2065</c:v>
                </c:pt>
                <c:pt idx="86">
                  <c:v>2066</c:v>
                </c:pt>
                <c:pt idx="87">
                  <c:v>2067</c:v>
                </c:pt>
                <c:pt idx="88">
                  <c:v>2068</c:v>
                </c:pt>
                <c:pt idx="89">
                  <c:v>2069</c:v>
                </c:pt>
                <c:pt idx="90">
                  <c:v>2070</c:v>
                </c:pt>
                <c:pt idx="91">
                  <c:v>2071</c:v>
                </c:pt>
                <c:pt idx="92">
                  <c:v>2072</c:v>
                </c:pt>
                <c:pt idx="93">
                  <c:v>2073</c:v>
                </c:pt>
                <c:pt idx="94">
                  <c:v>2074</c:v>
                </c:pt>
                <c:pt idx="95">
                  <c:v>2075</c:v>
                </c:pt>
                <c:pt idx="96">
                  <c:v>2076</c:v>
                </c:pt>
                <c:pt idx="97">
                  <c:v>2077</c:v>
                </c:pt>
                <c:pt idx="98">
                  <c:v>2078</c:v>
                </c:pt>
                <c:pt idx="99">
                  <c:v>2079</c:v>
                </c:pt>
                <c:pt idx="100">
                  <c:v>2080</c:v>
                </c:pt>
                <c:pt idx="101">
                  <c:v>2081</c:v>
                </c:pt>
                <c:pt idx="102">
                  <c:v>2082</c:v>
                </c:pt>
                <c:pt idx="103">
                  <c:v>2083</c:v>
                </c:pt>
                <c:pt idx="104">
                  <c:v>2084</c:v>
                </c:pt>
                <c:pt idx="105">
                  <c:v>2085</c:v>
                </c:pt>
                <c:pt idx="106">
                  <c:v>2086</c:v>
                </c:pt>
                <c:pt idx="107">
                  <c:v>2087</c:v>
                </c:pt>
                <c:pt idx="108">
                  <c:v>2088</c:v>
                </c:pt>
                <c:pt idx="109">
                  <c:v>2089</c:v>
                </c:pt>
                <c:pt idx="110">
                  <c:v>2090</c:v>
                </c:pt>
                <c:pt idx="111">
                  <c:v>2091</c:v>
                </c:pt>
                <c:pt idx="112">
                  <c:v>2092</c:v>
                </c:pt>
                <c:pt idx="113">
                  <c:v>2093</c:v>
                </c:pt>
                <c:pt idx="114">
                  <c:v>2094</c:v>
                </c:pt>
                <c:pt idx="115">
                  <c:v>2095</c:v>
                </c:pt>
                <c:pt idx="116">
                  <c:v>2096</c:v>
                </c:pt>
                <c:pt idx="117">
                  <c:v>2097</c:v>
                </c:pt>
                <c:pt idx="118">
                  <c:v>2098</c:v>
                </c:pt>
                <c:pt idx="119">
                  <c:v>2099</c:v>
                </c:pt>
                <c:pt idx="120">
                  <c:v>2100</c:v>
                </c:pt>
              </c:numCache>
            </c:numRef>
          </c:cat>
          <c:val>
            <c:numRef>
              <c:f>Sheet1!$D$2:$D$122</c:f>
              <c:numCache>
                <c:formatCode>0.000</c:formatCode>
                <c:ptCount val="121"/>
                <c:pt idx="1">
                  <c:v>2.288583509507669E-5</c:v>
                </c:pt>
                <c:pt idx="2">
                  <c:v>-0.11328266972046047</c:v>
                </c:pt>
                <c:pt idx="3">
                  <c:v>-0.23728266972046047</c:v>
                </c:pt>
                <c:pt idx="4">
                  <c:v>-0.2478660030537938</c:v>
                </c:pt>
                <c:pt idx="5">
                  <c:v>-0.12642155860934937</c:v>
                </c:pt>
                <c:pt idx="6">
                  <c:v>-0.13622711416490493</c:v>
                </c:pt>
                <c:pt idx="7">
                  <c:v>-9.7393780831571602E-2</c:v>
                </c:pt>
                <c:pt idx="8">
                  <c:v>3.9383996946206146E-2</c:v>
                </c:pt>
                <c:pt idx="9">
                  <c:v>0.12088399694620616</c:v>
                </c:pt>
                <c:pt idx="10">
                  <c:v>9.5784413906506161E-3</c:v>
                </c:pt>
                <c:pt idx="11">
                  <c:v>-5.2227114164904914E-2</c:v>
                </c:pt>
                <c:pt idx="12">
                  <c:v>6.6339969462061998E-3</c:v>
                </c:pt>
                <c:pt idx="13">
                  <c:v>-2.4088225276016034E-2</c:v>
                </c:pt>
                <c:pt idx="14">
                  <c:v>-9.9449336387127177E-2</c:v>
                </c:pt>
                <c:pt idx="15">
                  <c:v>-6.8504891942682722E-2</c:v>
                </c:pt>
                <c:pt idx="16">
                  <c:v>0.12163399694620614</c:v>
                </c:pt>
                <c:pt idx="17">
                  <c:v>7.657844139065062E-2</c:v>
                </c:pt>
                <c:pt idx="18">
                  <c:v>1.9245108057317273E-2</c:v>
                </c:pt>
                <c:pt idx="19">
                  <c:v>5.4550663612872807E-2</c:v>
                </c:pt>
                <c:pt idx="20">
                  <c:v>0.10805066361287285</c:v>
                </c:pt>
                <c:pt idx="21">
                  <c:v>1.8800663612872914E-2</c:v>
                </c:pt>
                <c:pt idx="22">
                  <c:v>0.12285621916842843</c:v>
                </c:pt>
                <c:pt idx="23">
                  <c:v>0.25899510805731735</c:v>
                </c:pt>
                <c:pt idx="24">
                  <c:v>0.30985621916842837</c:v>
                </c:pt>
                <c:pt idx="25">
                  <c:v>0.28105066361287284</c:v>
                </c:pt>
                <c:pt idx="26">
                  <c:v>0.14318955250176169</c:v>
                </c:pt>
                <c:pt idx="27">
                  <c:v>0.13599510805731729</c:v>
                </c:pt>
                <c:pt idx="28">
                  <c:v>0.1528562191684284</c:v>
                </c:pt>
                <c:pt idx="29">
                  <c:v>7.7800663612872911E-2</c:v>
                </c:pt>
                <c:pt idx="30">
                  <c:v>4.2022885835095058E-2</c:v>
                </c:pt>
                <c:pt idx="31">
                  <c:v>0.17452288583509507</c:v>
                </c:pt>
                <c:pt idx="32">
                  <c:v>0.19866177472398389</c:v>
                </c:pt>
                <c:pt idx="33">
                  <c:v>0.21302288583509504</c:v>
                </c:pt>
                <c:pt idx="34">
                  <c:v>0.42699510805731716</c:v>
                </c:pt>
                <c:pt idx="35">
                  <c:v>0.53838399694620609</c:v>
                </c:pt>
                <c:pt idx="36">
                  <c:v>0.54552288583509512</c:v>
                </c:pt>
                <c:pt idx="37">
                  <c:v>0.63732844139065081</c:v>
                </c:pt>
                <c:pt idx="38">
                  <c:v>0.6765228858350949</c:v>
                </c:pt>
                <c:pt idx="39">
                  <c:v>0.5890173302795394</c:v>
                </c:pt>
                <c:pt idx="40">
                  <c:v>0.54403399694620602</c:v>
                </c:pt>
                <c:pt idx="41">
                  <c:v>0.59711316361287281</c:v>
                </c:pt>
                <c:pt idx="42">
                  <c:v>0.53946733027953941</c:v>
                </c:pt>
              </c:numCache>
            </c:numRef>
          </c:val>
          <c:smooth val="0"/>
          <c:extLst>
            <c:ext xmlns:c16="http://schemas.microsoft.com/office/drawing/2014/chart" uri="{C3380CC4-5D6E-409C-BE32-E72D297353CC}">
              <c16:uniqueId val="{00000002-6FE6-2B4A-8BBF-A10225137853}"/>
            </c:ext>
          </c:extLst>
        </c:ser>
        <c:ser>
          <c:idx val="3"/>
          <c:order val="3"/>
          <c:tx>
            <c:strRef>
              <c:f>Sheet1!$E$1</c:f>
              <c:strCache>
                <c:ptCount val="1"/>
                <c:pt idx="0">
                  <c:v>ReAnalyses (2)</c:v>
                </c:pt>
              </c:strCache>
            </c:strRef>
          </c:tx>
          <c:spPr>
            <a:ln w="50800" cap="rnd">
              <a:solidFill>
                <a:srgbClr val="00B050"/>
              </a:solidFill>
              <a:round/>
            </a:ln>
            <a:effectLst/>
          </c:spPr>
          <c:marker>
            <c:symbol val="none"/>
          </c:marker>
          <c:cat>
            <c:numRef>
              <c:f>Sheet1!$A$2:$A$122</c:f>
              <c:numCache>
                <c:formatCode>General</c:formatCode>
                <c:ptCount val="12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pt idx="61">
                  <c:v>2041</c:v>
                </c:pt>
                <c:pt idx="62">
                  <c:v>2042</c:v>
                </c:pt>
                <c:pt idx="63">
                  <c:v>2043</c:v>
                </c:pt>
                <c:pt idx="64">
                  <c:v>2044</c:v>
                </c:pt>
                <c:pt idx="65">
                  <c:v>2045</c:v>
                </c:pt>
                <c:pt idx="66">
                  <c:v>2046</c:v>
                </c:pt>
                <c:pt idx="67">
                  <c:v>2047</c:v>
                </c:pt>
                <c:pt idx="68">
                  <c:v>2048</c:v>
                </c:pt>
                <c:pt idx="69">
                  <c:v>2049</c:v>
                </c:pt>
                <c:pt idx="70">
                  <c:v>2050</c:v>
                </c:pt>
                <c:pt idx="71">
                  <c:v>2051</c:v>
                </c:pt>
                <c:pt idx="72">
                  <c:v>2052</c:v>
                </c:pt>
                <c:pt idx="73">
                  <c:v>2053</c:v>
                </c:pt>
                <c:pt idx="74">
                  <c:v>2054</c:v>
                </c:pt>
                <c:pt idx="75">
                  <c:v>2055</c:v>
                </c:pt>
                <c:pt idx="76">
                  <c:v>2056</c:v>
                </c:pt>
                <c:pt idx="77">
                  <c:v>2057</c:v>
                </c:pt>
                <c:pt idx="78">
                  <c:v>2058</c:v>
                </c:pt>
                <c:pt idx="79">
                  <c:v>2059</c:v>
                </c:pt>
                <c:pt idx="80">
                  <c:v>2060</c:v>
                </c:pt>
                <c:pt idx="81">
                  <c:v>2061</c:v>
                </c:pt>
                <c:pt idx="82">
                  <c:v>2062</c:v>
                </c:pt>
                <c:pt idx="83">
                  <c:v>2063</c:v>
                </c:pt>
                <c:pt idx="84">
                  <c:v>2064</c:v>
                </c:pt>
                <c:pt idx="85">
                  <c:v>2065</c:v>
                </c:pt>
                <c:pt idx="86">
                  <c:v>2066</c:v>
                </c:pt>
                <c:pt idx="87">
                  <c:v>2067</c:v>
                </c:pt>
                <c:pt idx="88">
                  <c:v>2068</c:v>
                </c:pt>
                <c:pt idx="89">
                  <c:v>2069</c:v>
                </c:pt>
                <c:pt idx="90">
                  <c:v>2070</c:v>
                </c:pt>
                <c:pt idx="91">
                  <c:v>2071</c:v>
                </c:pt>
                <c:pt idx="92">
                  <c:v>2072</c:v>
                </c:pt>
                <c:pt idx="93">
                  <c:v>2073</c:v>
                </c:pt>
                <c:pt idx="94">
                  <c:v>2074</c:v>
                </c:pt>
                <c:pt idx="95">
                  <c:v>2075</c:v>
                </c:pt>
                <c:pt idx="96">
                  <c:v>2076</c:v>
                </c:pt>
                <c:pt idx="97">
                  <c:v>2077</c:v>
                </c:pt>
                <c:pt idx="98">
                  <c:v>2078</c:v>
                </c:pt>
                <c:pt idx="99">
                  <c:v>2079</c:v>
                </c:pt>
                <c:pt idx="100">
                  <c:v>2080</c:v>
                </c:pt>
                <c:pt idx="101">
                  <c:v>2081</c:v>
                </c:pt>
                <c:pt idx="102">
                  <c:v>2082</c:v>
                </c:pt>
                <c:pt idx="103">
                  <c:v>2083</c:v>
                </c:pt>
                <c:pt idx="104">
                  <c:v>2084</c:v>
                </c:pt>
                <c:pt idx="105">
                  <c:v>2085</c:v>
                </c:pt>
                <c:pt idx="106">
                  <c:v>2086</c:v>
                </c:pt>
                <c:pt idx="107">
                  <c:v>2087</c:v>
                </c:pt>
                <c:pt idx="108">
                  <c:v>2088</c:v>
                </c:pt>
                <c:pt idx="109">
                  <c:v>2089</c:v>
                </c:pt>
                <c:pt idx="110">
                  <c:v>2090</c:v>
                </c:pt>
                <c:pt idx="111">
                  <c:v>2091</c:v>
                </c:pt>
                <c:pt idx="112">
                  <c:v>2092</c:v>
                </c:pt>
                <c:pt idx="113">
                  <c:v>2093</c:v>
                </c:pt>
                <c:pt idx="114">
                  <c:v>2094</c:v>
                </c:pt>
                <c:pt idx="115">
                  <c:v>2095</c:v>
                </c:pt>
                <c:pt idx="116">
                  <c:v>2096</c:v>
                </c:pt>
                <c:pt idx="117">
                  <c:v>2097</c:v>
                </c:pt>
                <c:pt idx="118">
                  <c:v>2098</c:v>
                </c:pt>
                <c:pt idx="119">
                  <c:v>2099</c:v>
                </c:pt>
                <c:pt idx="120">
                  <c:v>2100</c:v>
                </c:pt>
              </c:numCache>
            </c:numRef>
          </c:cat>
          <c:val>
            <c:numRef>
              <c:f>Sheet1!$E$2:$E$122</c:f>
              <c:numCache>
                <c:formatCode>0.000</c:formatCode>
                <c:ptCount val="121"/>
                <c:pt idx="1">
                  <c:v>9.7251585623459036E-6</c:v>
                </c:pt>
                <c:pt idx="2">
                  <c:v>-0.16629027484143763</c:v>
                </c:pt>
                <c:pt idx="3">
                  <c:v>-0.32429027484143763</c:v>
                </c:pt>
                <c:pt idx="4">
                  <c:v>-0.34779027484143765</c:v>
                </c:pt>
                <c:pt idx="5">
                  <c:v>-0.18599027484143765</c:v>
                </c:pt>
                <c:pt idx="6">
                  <c:v>-0.21249027484143768</c:v>
                </c:pt>
                <c:pt idx="7">
                  <c:v>-0.17729027484143767</c:v>
                </c:pt>
                <c:pt idx="8">
                  <c:v>-1.9390274841437682E-2</c:v>
                </c:pt>
                <c:pt idx="9">
                  <c:v>7.6009725158562358E-2</c:v>
                </c:pt>
                <c:pt idx="10">
                  <c:v>-5.0790274841437638E-2</c:v>
                </c:pt>
                <c:pt idx="11">
                  <c:v>-0.10179027484143763</c:v>
                </c:pt>
                <c:pt idx="12">
                  <c:v>-1.8590274841437632E-2</c:v>
                </c:pt>
                <c:pt idx="13">
                  <c:v>-1.0090274841437652E-2</c:v>
                </c:pt>
                <c:pt idx="14">
                  <c:v>-7.5290274841437604E-2</c:v>
                </c:pt>
                <c:pt idx="15">
                  <c:v>-1.9390274841437627E-2</c:v>
                </c:pt>
                <c:pt idx="16">
                  <c:v>0.20230972515856233</c:v>
                </c:pt>
                <c:pt idx="17">
                  <c:v>0.14040972515856237</c:v>
                </c:pt>
                <c:pt idx="18">
                  <c:v>4.9109725158562378E-2</c:v>
                </c:pt>
                <c:pt idx="19">
                  <c:v>7.6609725158562403E-2</c:v>
                </c:pt>
                <c:pt idx="20">
                  <c:v>0.10100972515856238</c:v>
                </c:pt>
                <c:pt idx="21">
                  <c:v>-2.4890274841437604E-2</c:v>
                </c:pt>
                <c:pt idx="22">
                  <c:v>0.10200972515856238</c:v>
                </c:pt>
                <c:pt idx="23">
                  <c:v>0.26570972515856245</c:v>
                </c:pt>
                <c:pt idx="24">
                  <c:v>0.33650972515856231</c:v>
                </c:pt>
                <c:pt idx="25">
                  <c:v>0.32120972515856244</c:v>
                </c:pt>
                <c:pt idx="26">
                  <c:v>0.18710972515856239</c:v>
                </c:pt>
                <c:pt idx="27">
                  <c:v>0.19670972515856233</c:v>
                </c:pt>
                <c:pt idx="28">
                  <c:v>0.22930972515856235</c:v>
                </c:pt>
                <c:pt idx="29">
                  <c:v>0.14910972515856241</c:v>
                </c:pt>
                <c:pt idx="30">
                  <c:v>9.6209725158562354E-2</c:v>
                </c:pt>
                <c:pt idx="31">
                  <c:v>0.22630972515856246</c:v>
                </c:pt>
                <c:pt idx="32">
                  <c:v>0.24860972515856244</c:v>
                </c:pt>
                <c:pt idx="33">
                  <c:v>0.26110972515856234</c:v>
                </c:pt>
                <c:pt idx="34">
                  <c:v>0.48980972515856241</c:v>
                </c:pt>
                <c:pt idx="35">
                  <c:v>0.60230972515856251</c:v>
                </c:pt>
                <c:pt idx="36">
                  <c:v>0.59000972515856254</c:v>
                </c:pt>
                <c:pt idx="37">
                  <c:v>0.6477097251585624</c:v>
                </c:pt>
                <c:pt idx="38">
                  <c:v>0.65620972515856235</c:v>
                </c:pt>
                <c:pt idx="39">
                  <c:v>0.49850972515856234</c:v>
                </c:pt>
                <c:pt idx="40">
                  <c:v>0.42580972515856247</c:v>
                </c:pt>
                <c:pt idx="41">
                  <c:v>0.46850972515856243</c:v>
                </c:pt>
                <c:pt idx="42">
                  <c:v>0.39967639182522913</c:v>
                </c:pt>
              </c:numCache>
            </c:numRef>
          </c:val>
          <c:smooth val="0"/>
          <c:extLst>
            <c:ext xmlns:c16="http://schemas.microsoft.com/office/drawing/2014/chart" uri="{C3380CC4-5D6E-409C-BE32-E72D297353CC}">
              <c16:uniqueId val="{00000003-6FE6-2B4A-8BBF-A10225137853}"/>
            </c:ext>
          </c:extLst>
        </c:ser>
        <c:dLbls>
          <c:showLegendKey val="0"/>
          <c:showVal val="0"/>
          <c:showCatName val="0"/>
          <c:showSerName val="0"/>
          <c:showPercent val="0"/>
          <c:showBubbleSize val="0"/>
        </c:dLbls>
        <c:smooth val="0"/>
        <c:axId val="1786418896"/>
        <c:axId val="1786420576"/>
      </c:lineChart>
      <c:catAx>
        <c:axId val="1786418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1786420576"/>
        <c:crossesAt val="-1"/>
        <c:auto val="1"/>
        <c:lblAlgn val="ctr"/>
        <c:lblOffset val="100"/>
        <c:tickLblSkip val="20"/>
        <c:noMultiLvlLbl val="0"/>
      </c:catAx>
      <c:valAx>
        <c:axId val="17864205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1786418896"/>
        <c:crossesAt val="1"/>
        <c:crossBetween val="between"/>
      </c:valAx>
      <c:spPr>
        <a:noFill/>
        <a:ln>
          <a:noFill/>
        </a:ln>
        <a:effectLst/>
      </c:spPr>
    </c:plotArea>
    <c:legend>
      <c:legendPos val="b"/>
      <c:layout>
        <c:manualLayout>
          <c:xMode val="edge"/>
          <c:yMode val="edge"/>
          <c:x val="0.1157823769605536"/>
          <c:y val="0.23243916156821862"/>
          <c:w val="0.30439526541411721"/>
          <c:h val="0.36033087327498697"/>
        </c:manualLayout>
      </c:layout>
      <c:overlay val="0"/>
      <c:spPr>
        <a:solidFill>
          <a:schemeClr val="bg1"/>
        </a:solidFill>
        <a:ln>
          <a:solidFill>
            <a:schemeClr val="tx1"/>
          </a:solid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r>
              <a:rPr lang="en-US" b="1" dirty="0">
                <a:solidFill>
                  <a:schemeClr val="tx1"/>
                </a:solidFill>
              </a:rPr>
              <a:t>Temperature Change</a:t>
            </a:r>
            <a:r>
              <a:rPr lang="en-US" b="1" baseline="0" dirty="0">
                <a:solidFill>
                  <a:schemeClr val="tx1"/>
                </a:solidFill>
              </a:rPr>
              <a:t> 300-200hPa: 1980 - 2100</a:t>
            </a:r>
          </a:p>
          <a:p>
            <a:pPr>
              <a:defRPr b="1">
                <a:solidFill>
                  <a:schemeClr val="tx1"/>
                </a:solidFill>
              </a:defRPr>
            </a:pPr>
            <a:r>
              <a:rPr lang="en-US" b="1" baseline="0" dirty="0">
                <a:solidFill>
                  <a:schemeClr val="tx1"/>
                </a:solidFill>
              </a:rPr>
              <a:t>CMIP-5 Models (102 rcp4.5, 73 rcp8.5)</a:t>
            </a:r>
          </a:p>
          <a:p>
            <a:pPr>
              <a:defRPr b="1">
                <a:solidFill>
                  <a:schemeClr val="tx1"/>
                </a:solidFill>
              </a:defRPr>
            </a:pPr>
            <a:r>
              <a:rPr lang="en-US" b="1" baseline="0" dirty="0">
                <a:solidFill>
                  <a:schemeClr val="tx1"/>
                </a:solidFill>
              </a:rPr>
              <a:t>5-year running averages (base 1979-1983)</a:t>
            </a:r>
            <a:endParaRPr lang="en-US" b="1" dirty="0">
              <a:solidFill>
                <a:schemeClr val="tx1"/>
              </a:solidFill>
            </a:endParaRPr>
          </a:p>
        </c:rich>
      </c:tx>
      <c:layout>
        <c:manualLayout>
          <c:xMode val="edge"/>
          <c:yMode val="edge"/>
          <c:x val="0.15603891849948481"/>
          <c:y val="1.0888501742160279E-2"/>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8.9727931406782091E-2"/>
          <c:y val="0.17032343136985922"/>
          <c:w val="0.87422687625092488"/>
          <c:h val="0.68547576751076855"/>
        </c:manualLayout>
      </c:layout>
      <c:lineChart>
        <c:grouping val="standard"/>
        <c:varyColors val="0"/>
        <c:ser>
          <c:idx val="0"/>
          <c:order val="0"/>
          <c:tx>
            <c:strRef>
              <c:f>Sheet1!$B$1</c:f>
              <c:strCache>
                <c:ptCount val="1"/>
                <c:pt idx="0">
                  <c:v>rcp8.5 (73)</c:v>
                </c:pt>
              </c:strCache>
            </c:strRef>
          </c:tx>
          <c:spPr>
            <a:ln w="50800" cap="rnd">
              <a:solidFill>
                <a:srgbClr val="FF0000"/>
              </a:solidFill>
              <a:round/>
            </a:ln>
            <a:effectLst/>
          </c:spPr>
          <c:marker>
            <c:symbol val="none"/>
          </c:marker>
          <c:cat>
            <c:numRef>
              <c:f>Sheet1!$A$2:$A$122</c:f>
              <c:numCache>
                <c:formatCode>General</c:formatCode>
                <c:ptCount val="12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pt idx="61">
                  <c:v>2041</c:v>
                </c:pt>
                <c:pt idx="62">
                  <c:v>2042</c:v>
                </c:pt>
                <c:pt idx="63">
                  <c:v>2043</c:v>
                </c:pt>
                <c:pt idx="64">
                  <c:v>2044</c:v>
                </c:pt>
                <c:pt idx="65">
                  <c:v>2045</c:v>
                </c:pt>
                <c:pt idx="66">
                  <c:v>2046</c:v>
                </c:pt>
                <c:pt idx="67">
                  <c:v>2047</c:v>
                </c:pt>
                <c:pt idx="68">
                  <c:v>2048</c:v>
                </c:pt>
                <c:pt idx="69">
                  <c:v>2049</c:v>
                </c:pt>
                <c:pt idx="70">
                  <c:v>2050</c:v>
                </c:pt>
                <c:pt idx="71">
                  <c:v>2051</c:v>
                </c:pt>
                <c:pt idx="72">
                  <c:v>2052</c:v>
                </c:pt>
                <c:pt idx="73">
                  <c:v>2053</c:v>
                </c:pt>
                <c:pt idx="74">
                  <c:v>2054</c:v>
                </c:pt>
                <c:pt idx="75">
                  <c:v>2055</c:v>
                </c:pt>
                <c:pt idx="76">
                  <c:v>2056</c:v>
                </c:pt>
                <c:pt idx="77">
                  <c:v>2057</c:v>
                </c:pt>
                <c:pt idx="78">
                  <c:v>2058</c:v>
                </c:pt>
                <c:pt idx="79">
                  <c:v>2059</c:v>
                </c:pt>
                <c:pt idx="80">
                  <c:v>2060</c:v>
                </c:pt>
                <c:pt idx="81">
                  <c:v>2061</c:v>
                </c:pt>
                <c:pt idx="82">
                  <c:v>2062</c:v>
                </c:pt>
                <c:pt idx="83">
                  <c:v>2063</c:v>
                </c:pt>
                <c:pt idx="84">
                  <c:v>2064</c:v>
                </c:pt>
                <c:pt idx="85">
                  <c:v>2065</c:v>
                </c:pt>
                <c:pt idx="86">
                  <c:v>2066</c:v>
                </c:pt>
                <c:pt idx="87">
                  <c:v>2067</c:v>
                </c:pt>
                <c:pt idx="88">
                  <c:v>2068</c:v>
                </c:pt>
                <c:pt idx="89">
                  <c:v>2069</c:v>
                </c:pt>
                <c:pt idx="90">
                  <c:v>2070</c:v>
                </c:pt>
                <c:pt idx="91">
                  <c:v>2071</c:v>
                </c:pt>
                <c:pt idx="92">
                  <c:v>2072</c:v>
                </c:pt>
                <c:pt idx="93">
                  <c:v>2073</c:v>
                </c:pt>
                <c:pt idx="94">
                  <c:v>2074</c:v>
                </c:pt>
                <c:pt idx="95">
                  <c:v>2075</c:v>
                </c:pt>
                <c:pt idx="96">
                  <c:v>2076</c:v>
                </c:pt>
                <c:pt idx="97">
                  <c:v>2077</c:v>
                </c:pt>
                <c:pt idx="98">
                  <c:v>2078</c:v>
                </c:pt>
                <c:pt idx="99">
                  <c:v>2079</c:v>
                </c:pt>
                <c:pt idx="100">
                  <c:v>2080</c:v>
                </c:pt>
                <c:pt idx="101">
                  <c:v>2081</c:v>
                </c:pt>
                <c:pt idx="102">
                  <c:v>2082</c:v>
                </c:pt>
                <c:pt idx="103">
                  <c:v>2083</c:v>
                </c:pt>
                <c:pt idx="104">
                  <c:v>2084</c:v>
                </c:pt>
                <c:pt idx="105">
                  <c:v>2085</c:v>
                </c:pt>
                <c:pt idx="106">
                  <c:v>2086</c:v>
                </c:pt>
                <c:pt idx="107">
                  <c:v>2087</c:v>
                </c:pt>
                <c:pt idx="108">
                  <c:v>2088</c:v>
                </c:pt>
                <c:pt idx="109">
                  <c:v>2089</c:v>
                </c:pt>
                <c:pt idx="110">
                  <c:v>2090</c:v>
                </c:pt>
                <c:pt idx="111">
                  <c:v>2091</c:v>
                </c:pt>
                <c:pt idx="112">
                  <c:v>2092</c:v>
                </c:pt>
                <c:pt idx="113">
                  <c:v>2093</c:v>
                </c:pt>
                <c:pt idx="114">
                  <c:v>2094</c:v>
                </c:pt>
                <c:pt idx="115">
                  <c:v>2095</c:v>
                </c:pt>
                <c:pt idx="116">
                  <c:v>2096</c:v>
                </c:pt>
                <c:pt idx="117">
                  <c:v>2097</c:v>
                </c:pt>
                <c:pt idx="118">
                  <c:v>2098</c:v>
                </c:pt>
                <c:pt idx="119">
                  <c:v>2099</c:v>
                </c:pt>
                <c:pt idx="120">
                  <c:v>2100</c:v>
                </c:pt>
              </c:numCache>
            </c:numRef>
          </c:cat>
          <c:val>
            <c:numRef>
              <c:f>Sheet1!$B$2:$B$122</c:f>
              <c:numCache>
                <c:formatCode>0.000</c:formatCode>
                <c:ptCount val="121"/>
                <c:pt idx="1">
                  <c:v>0</c:v>
                </c:pt>
                <c:pt idx="2">
                  <c:v>5.9506849315069665E-3</c:v>
                </c:pt>
                <c:pt idx="3">
                  <c:v>-3.1006392694063911E-2</c:v>
                </c:pt>
                <c:pt idx="4">
                  <c:v>-4.739634703196316E-2</c:v>
                </c:pt>
                <c:pt idx="5">
                  <c:v>-1.0948858447488663E-2</c:v>
                </c:pt>
                <c:pt idx="6">
                  <c:v>8.5869406392694303E-2</c:v>
                </c:pt>
                <c:pt idx="7">
                  <c:v>0.15862100456621081</c:v>
                </c:pt>
                <c:pt idx="8">
                  <c:v>0.26146849315068521</c:v>
                </c:pt>
                <c:pt idx="9">
                  <c:v>0.32076803652968056</c:v>
                </c:pt>
                <c:pt idx="10">
                  <c:v>0.25155799086758102</c:v>
                </c:pt>
                <c:pt idx="11">
                  <c:v>0.19357260273972732</c:v>
                </c:pt>
                <c:pt idx="12">
                  <c:v>0.1358328767123298</c:v>
                </c:pt>
                <c:pt idx="13">
                  <c:v>8.7143378995435727E-2</c:v>
                </c:pt>
                <c:pt idx="14">
                  <c:v>9.6562557077628286E-2</c:v>
                </c:pt>
                <c:pt idx="15">
                  <c:v>0.22260913242009356</c:v>
                </c:pt>
                <c:pt idx="16">
                  <c:v>0.33581004566210226</c:v>
                </c:pt>
                <c:pt idx="17">
                  <c:v>0.45484292237442969</c:v>
                </c:pt>
                <c:pt idx="18">
                  <c:v>0.56524474885844778</c:v>
                </c:pt>
                <c:pt idx="19">
                  <c:v>0.65642374429223638</c:v>
                </c:pt>
                <c:pt idx="20">
                  <c:v>0.73021735159817269</c:v>
                </c:pt>
                <c:pt idx="21">
                  <c:v>0.79507762557077566</c:v>
                </c:pt>
                <c:pt idx="22">
                  <c:v>0.86337260273972638</c:v>
                </c:pt>
                <c:pt idx="23">
                  <c:v>0.90771506849315031</c:v>
                </c:pt>
                <c:pt idx="24">
                  <c:v>0.93906666666666605</c:v>
                </c:pt>
                <c:pt idx="25">
                  <c:v>0.9715863013698619</c:v>
                </c:pt>
                <c:pt idx="26">
                  <c:v>0.99777351598173436</c:v>
                </c:pt>
                <c:pt idx="27">
                  <c:v>1.0322365296803651</c:v>
                </c:pt>
                <c:pt idx="28">
                  <c:v>1.0552584474885851</c:v>
                </c:pt>
                <c:pt idx="29">
                  <c:v>1.0726602739726041</c:v>
                </c:pt>
                <c:pt idx="30">
                  <c:v>1.098639269406394</c:v>
                </c:pt>
                <c:pt idx="31">
                  <c:v>1.154038356164385</c:v>
                </c:pt>
                <c:pt idx="32">
                  <c:v>1.1986639269406403</c:v>
                </c:pt>
                <c:pt idx="33">
                  <c:v>1.2705680365296814</c:v>
                </c:pt>
                <c:pt idx="34">
                  <c:v>1.3471452054794526</c:v>
                </c:pt>
                <c:pt idx="35">
                  <c:v>1.4195150684931512</c:v>
                </c:pt>
                <c:pt idx="36">
                  <c:v>1.4591598173515985</c:v>
                </c:pt>
                <c:pt idx="37">
                  <c:v>1.4901114155251145</c:v>
                </c:pt>
                <c:pt idx="38">
                  <c:v>1.516535159817352</c:v>
                </c:pt>
                <c:pt idx="39">
                  <c:v>1.5850429223744293</c:v>
                </c:pt>
                <c:pt idx="40">
                  <c:v>1.659104109589042</c:v>
                </c:pt>
                <c:pt idx="41">
                  <c:v>1.7224127853881286</c:v>
                </c:pt>
                <c:pt idx="42">
                  <c:v>1.7879013698630151</c:v>
                </c:pt>
                <c:pt idx="43">
                  <c:v>1.8584876712328784</c:v>
                </c:pt>
                <c:pt idx="44">
                  <c:v>1.9235041095890422</c:v>
                </c:pt>
                <c:pt idx="45">
                  <c:v>1.9725963470319647</c:v>
                </c:pt>
                <c:pt idx="46">
                  <c:v>2.0299378995433797</c:v>
                </c:pt>
                <c:pt idx="47">
                  <c:v>2.1083945205479453</c:v>
                </c:pt>
                <c:pt idx="48">
                  <c:v>2.1582666666666661</c:v>
                </c:pt>
                <c:pt idx="49">
                  <c:v>2.1780876712328769</c:v>
                </c:pt>
                <c:pt idx="50">
                  <c:v>2.2254136986301365</c:v>
                </c:pt>
                <c:pt idx="51">
                  <c:v>2.2927041095890406</c:v>
                </c:pt>
                <c:pt idx="52">
                  <c:v>2.3482511415525114</c:v>
                </c:pt>
                <c:pt idx="53">
                  <c:v>2.4147406392694064</c:v>
                </c:pt>
                <c:pt idx="54">
                  <c:v>2.5035333333333338</c:v>
                </c:pt>
                <c:pt idx="55">
                  <c:v>2.5710036529680367</c:v>
                </c:pt>
                <c:pt idx="56">
                  <c:v>2.6267232876712345</c:v>
                </c:pt>
                <c:pt idx="57">
                  <c:v>2.7157351598173523</c:v>
                </c:pt>
                <c:pt idx="58">
                  <c:v>2.8159360730593614</c:v>
                </c:pt>
                <c:pt idx="59">
                  <c:v>2.877715068493151</c:v>
                </c:pt>
                <c:pt idx="60">
                  <c:v>2.9393168949771704</c:v>
                </c:pt>
                <c:pt idx="61">
                  <c:v>3.0422730593607308</c:v>
                </c:pt>
                <c:pt idx="62">
                  <c:v>3.1157433789954343</c:v>
                </c:pt>
                <c:pt idx="63">
                  <c:v>3.1630319634703192</c:v>
                </c:pt>
                <c:pt idx="64">
                  <c:v>3.2388977168949777</c:v>
                </c:pt>
                <c:pt idx="65">
                  <c:v>3.3512027397260278</c:v>
                </c:pt>
                <c:pt idx="66">
                  <c:v>3.4196027397260274</c:v>
                </c:pt>
                <c:pt idx="67">
                  <c:v>3.4763625570776258</c:v>
                </c:pt>
                <c:pt idx="68">
                  <c:v>3.5889652968036532</c:v>
                </c:pt>
                <c:pt idx="69">
                  <c:v>3.692085844748858</c:v>
                </c:pt>
                <c:pt idx="70">
                  <c:v>3.7506812785388131</c:v>
                </c:pt>
                <c:pt idx="71">
                  <c:v>3.8301105022831057</c:v>
                </c:pt>
                <c:pt idx="72">
                  <c:v>3.9165077625570777</c:v>
                </c:pt>
                <c:pt idx="73">
                  <c:v>3.9901123287671236</c:v>
                </c:pt>
                <c:pt idx="74">
                  <c:v>4.0722319634703208</c:v>
                </c:pt>
                <c:pt idx="75">
                  <c:v>4.1562739726027402</c:v>
                </c:pt>
                <c:pt idx="76">
                  <c:v>4.249913242009133</c:v>
                </c:pt>
                <c:pt idx="77">
                  <c:v>4.3473378995433807</c:v>
                </c:pt>
                <c:pt idx="78">
                  <c:v>4.4388155251141557</c:v>
                </c:pt>
                <c:pt idx="79">
                  <c:v>4.5262292237442932</c:v>
                </c:pt>
                <c:pt idx="80">
                  <c:v>4.6154255707762566</c:v>
                </c:pt>
                <c:pt idx="81">
                  <c:v>4.6959716894977168</c:v>
                </c:pt>
                <c:pt idx="82">
                  <c:v>4.7781881278538814</c:v>
                </c:pt>
                <c:pt idx="83">
                  <c:v>4.8593835616438366</c:v>
                </c:pt>
                <c:pt idx="84">
                  <c:v>4.9506566210045655</c:v>
                </c:pt>
                <c:pt idx="85">
                  <c:v>5.0544840182648398</c:v>
                </c:pt>
                <c:pt idx="86">
                  <c:v>5.144268493150685</c:v>
                </c:pt>
                <c:pt idx="87">
                  <c:v>5.2343844748858448</c:v>
                </c:pt>
                <c:pt idx="88">
                  <c:v>5.3295141552511422</c:v>
                </c:pt>
                <c:pt idx="89">
                  <c:v>5.410080365296805</c:v>
                </c:pt>
                <c:pt idx="90">
                  <c:v>5.5018657534246582</c:v>
                </c:pt>
                <c:pt idx="91">
                  <c:v>5.5888465753424663</c:v>
                </c:pt>
                <c:pt idx="92">
                  <c:v>5.6800712328767125</c:v>
                </c:pt>
                <c:pt idx="93">
                  <c:v>5.7692109589041101</c:v>
                </c:pt>
                <c:pt idx="94">
                  <c:v>5.8623077625570801</c:v>
                </c:pt>
                <c:pt idx="95">
                  <c:v>5.9585525114155278</c:v>
                </c:pt>
                <c:pt idx="96">
                  <c:v>6.0696511415525123</c:v>
                </c:pt>
                <c:pt idx="97">
                  <c:v>6.1726922374429236</c:v>
                </c:pt>
                <c:pt idx="98">
                  <c:v>6.2627479452054793</c:v>
                </c:pt>
                <c:pt idx="99">
                  <c:v>6.3531159817351597</c:v>
                </c:pt>
                <c:pt idx="100">
                  <c:v>6.4361315068493159</c:v>
                </c:pt>
                <c:pt idx="101">
                  <c:v>6.5038054794520557</c:v>
                </c:pt>
                <c:pt idx="102">
                  <c:v>6.5742210045662111</c:v>
                </c:pt>
                <c:pt idx="103">
                  <c:v>6.6488885844748866</c:v>
                </c:pt>
                <c:pt idx="104">
                  <c:v>6.7391689497716909</c:v>
                </c:pt>
                <c:pt idx="105">
                  <c:v>6.8258858447488588</c:v>
                </c:pt>
                <c:pt idx="106">
                  <c:v>6.9133607305936087</c:v>
                </c:pt>
                <c:pt idx="107">
                  <c:v>7.0081634703196363</c:v>
                </c:pt>
                <c:pt idx="108">
                  <c:v>7.1214767123287679</c:v>
                </c:pt>
                <c:pt idx="109">
                  <c:v>7.2195305936073062</c:v>
                </c:pt>
                <c:pt idx="110">
                  <c:v>7.3114009132420099</c:v>
                </c:pt>
                <c:pt idx="111">
                  <c:v>7.4149287671232891</c:v>
                </c:pt>
                <c:pt idx="112">
                  <c:v>7.4901059360730624</c:v>
                </c:pt>
                <c:pt idx="113">
                  <c:v>7.5549324200913253</c:v>
                </c:pt>
                <c:pt idx="114">
                  <c:v>7.631932420091327</c:v>
                </c:pt>
                <c:pt idx="115">
                  <c:v>7.7649415525114174</c:v>
                </c:pt>
                <c:pt idx="116">
                  <c:v>7.8643826484018282</c:v>
                </c:pt>
                <c:pt idx="117">
                  <c:v>7.9820867579908699</c:v>
                </c:pt>
                <c:pt idx="118">
                  <c:v>8.0832155251141593</c:v>
                </c:pt>
              </c:numCache>
            </c:numRef>
          </c:val>
          <c:smooth val="0"/>
          <c:extLst>
            <c:ext xmlns:c16="http://schemas.microsoft.com/office/drawing/2014/chart" uri="{C3380CC4-5D6E-409C-BE32-E72D297353CC}">
              <c16:uniqueId val="{00000000-6FE6-2B4A-8BBF-A10225137853}"/>
            </c:ext>
          </c:extLst>
        </c:ser>
        <c:ser>
          <c:idx val="1"/>
          <c:order val="1"/>
          <c:tx>
            <c:strRef>
              <c:f>Sheet1!$C$1</c:f>
              <c:strCache>
                <c:ptCount val="1"/>
                <c:pt idx="0">
                  <c:v>rcp4.5 (102)</c:v>
                </c:pt>
              </c:strCache>
            </c:strRef>
          </c:tx>
          <c:spPr>
            <a:ln w="50800" cap="rnd">
              <a:solidFill>
                <a:schemeClr val="accent6">
                  <a:lumMod val="75000"/>
                </a:schemeClr>
              </a:solidFill>
              <a:round/>
            </a:ln>
            <a:effectLst/>
          </c:spPr>
          <c:marker>
            <c:symbol val="none"/>
          </c:marker>
          <c:cat>
            <c:numRef>
              <c:f>Sheet1!$A$2:$A$122</c:f>
              <c:numCache>
                <c:formatCode>General</c:formatCode>
                <c:ptCount val="12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pt idx="61">
                  <c:v>2041</c:v>
                </c:pt>
                <c:pt idx="62">
                  <c:v>2042</c:v>
                </c:pt>
                <c:pt idx="63">
                  <c:v>2043</c:v>
                </c:pt>
                <c:pt idx="64">
                  <c:v>2044</c:v>
                </c:pt>
                <c:pt idx="65">
                  <c:v>2045</c:v>
                </c:pt>
                <c:pt idx="66">
                  <c:v>2046</c:v>
                </c:pt>
                <c:pt idx="67">
                  <c:v>2047</c:v>
                </c:pt>
                <c:pt idx="68">
                  <c:v>2048</c:v>
                </c:pt>
                <c:pt idx="69">
                  <c:v>2049</c:v>
                </c:pt>
                <c:pt idx="70">
                  <c:v>2050</c:v>
                </c:pt>
                <c:pt idx="71">
                  <c:v>2051</c:v>
                </c:pt>
                <c:pt idx="72">
                  <c:v>2052</c:v>
                </c:pt>
                <c:pt idx="73">
                  <c:v>2053</c:v>
                </c:pt>
                <c:pt idx="74">
                  <c:v>2054</c:v>
                </c:pt>
                <c:pt idx="75">
                  <c:v>2055</c:v>
                </c:pt>
                <c:pt idx="76">
                  <c:v>2056</c:v>
                </c:pt>
                <c:pt idx="77">
                  <c:v>2057</c:v>
                </c:pt>
                <c:pt idx="78">
                  <c:v>2058</c:v>
                </c:pt>
                <c:pt idx="79">
                  <c:v>2059</c:v>
                </c:pt>
                <c:pt idx="80">
                  <c:v>2060</c:v>
                </c:pt>
                <c:pt idx="81">
                  <c:v>2061</c:v>
                </c:pt>
                <c:pt idx="82">
                  <c:v>2062</c:v>
                </c:pt>
                <c:pt idx="83">
                  <c:v>2063</c:v>
                </c:pt>
                <c:pt idx="84">
                  <c:v>2064</c:v>
                </c:pt>
                <c:pt idx="85">
                  <c:v>2065</c:v>
                </c:pt>
                <c:pt idx="86">
                  <c:v>2066</c:v>
                </c:pt>
                <c:pt idx="87">
                  <c:v>2067</c:v>
                </c:pt>
                <c:pt idx="88">
                  <c:v>2068</c:v>
                </c:pt>
                <c:pt idx="89">
                  <c:v>2069</c:v>
                </c:pt>
                <c:pt idx="90">
                  <c:v>2070</c:v>
                </c:pt>
                <c:pt idx="91">
                  <c:v>2071</c:v>
                </c:pt>
                <c:pt idx="92">
                  <c:v>2072</c:v>
                </c:pt>
                <c:pt idx="93">
                  <c:v>2073</c:v>
                </c:pt>
                <c:pt idx="94">
                  <c:v>2074</c:v>
                </c:pt>
                <c:pt idx="95">
                  <c:v>2075</c:v>
                </c:pt>
                <c:pt idx="96">
                  <c:v>2076</c:v>
                </c:pt>
                <c:pt idx="97">
                  <c:v>2077</c:v>
                </c:pt>
                <c:pt idx="98">
                  <c:v>2078</c:v>
                </c:pt>
                <c:pt idx="99">
                  <c:v>2079</c:v>
                </c:pt>
                <c:pt idx="100">
                  <c:v>2080</c:v>
                </c:pt>
                <c:pt idx="101">
                  <c:v>2081</c:v>
                </c:pt>
                <c:pt idx="102">
                  <c:v>2082</c:v>
                </c:pt>
                <c:pt idx="103">
                  <c:v>2083</c:v>
                </c:pt>
                <c:pt idx="104">
                  <c:v>2084</c:v>
                </c:pt>
                <c:pt idx="105">
                  <c:v>2085</c:v>
                </c:pt>
                <c:pt idx="106">
                  <c:v>2086</c:v>
                </c:pt>
                <c:pt idx="107">
                  <c:v>2087</c:v>
                </c:pt>
                <c:pt idx="108">
                  <c:v>2088</c:v>
                </c:pt>
                <c:pt idx="109">
                  <c:v>2089</c:v>
                </c:pt>
                <c:pt idx="110">
                  <c:v>2090</c:v>
                </c:pt>
                <c:pt idx="111">
                  <c:v>2091</c:v>
                </c:pt>
                <c:pt idx="112">
                  <c:v>2092</c:v>
                </c:pt>
                <c:pt idx="113">
                  <c:v>2093</c:v>
                </c:pt>
                <c:pt idx="114">
                  <c:v>2094</c:v>
                </c:pt>
                <c:pt idx="115">
                  <c:v>2095</c:v>
                </c:pt>
                <c:pt idx="116">
                  <c:v>2096</c:v>
                </c:pt>
                <c:pt idx="117">
                  <c:v>2097</c:v>
                </c:pt>
                <c:pt idx="118">
                  <c:v>2098</c:v>
                </c:pt>
                <c:pt idx="119">
                  <c:v>2099</c:v>
                </c:pt>
                <c:pt idx="120">
                  <c:v>2100</c:v>
                </c:pt>
              </c:numCache>
            </c:numRef>
          </c:cat>
          <c:val>
            <c:numRef>
              <c:f>Sheet1!$C$2:$C$122</c:f>
              <c:numCache>
                <c:formatCode>0.000</c:formatCode>
                <c:ptCount val="121"/>
                <c:pt idx="1">
                  <c:v>0</c:v>
                </c:pt>
                <c:pt idx="2">
                  <c:v>-1.522745098039191E-2</c:v>
                </c:pt>
                <c:pt idx="3">
                  <c:v>-5.3357516339869293E-2</c:v>
                </c:pt>
                <c:pt idx="4">
                  <c:v>-6.9116993464051979E-2</c:v>
                </c:pt>
                <c:pt idx="5">
                  <c:v>-3.6339215686274351E-2</c:v>
                </c:pt>
                <c:pt idx="6">
                  <c:v>6.6521568627451677E-2</c:v>
                </c:pt>
                <c:pt idx="7">
                  <c:v>0.15296732026143928</c:v>
                </c:pt>
                <c:pt idx="8">
                  <c:v>0.25496601307189726</c:v>
                </c:pt>
                <c:pt idx="9">
                  <c:v>0.30629477124183191</c:v>
                </c:pt>
                <c:pt idx="10">
                  <c:v>0.22707581699346643</c:v>
                </c:pt>
                <c:pt idx="11">
                  <c:v>0.15937843137255114</c:v>
                </c:pt>
                <c:pt idx="12">
                  <c:v>9.8135294117648597E-2</c:v>
                </c:pt>
                <c:pt idx="13">
                  <c:v>4.6322875816995013E-2</c:v>
                </c:pt>
                <c:pt idx="14">
                  <c:v>5.5855555555557268E-2</c:v>
                </c:pt>
                <c:pt idx="15">
                  <c:v>0.19008300653594939</c:v>
                </c:pt>
                <c:pt idx="16">
                  <c:v>0.31353267973856386</c:v>
                </c:pt>
                <c:pt idx="17">
                  <c:v>0.43079019607843222</c:v>
                </c:pt>
                <c:pt idx="18">
                  <c:v>0.54129084967320373</c:v>
                </c:pt>
                <c:pt idx="19">
                  <c:v>0.63804052287581747</c:v>
                </c:pt>
                <c:pt idx="20">
                  <c:v>0.71904313725490243</c:v>
                </c:pt>
                <c:pt idx="21">
                  <c:v>0.77969215686274551</c:v>
                </c:pt>
                <c:pt idx="22">
                  <c:v>0.84663660130719065</c:v>
                </c:pt>
                <c:pt idx="23">
                  <c:v>0.90238627450980446</c:v>
                </c:pt>
                <c:pt idx="24">
                  <c:v>0.93613856209150426</c:v>
                </c:pt>
                <c:pt idx="25">
                  <c:v>0.96388562091503327</c:v>
                </c:pt>
                <c:pt idx="26">
                  <c:v>0.99448758169934737</c:v>
                </c:pt>
                <c:pt idx="27">
                  <c:v>1.0158366013071904</c:v>
                </c:pt>
                <c:pt idx="28">
                  <c:v>1.0396071895424845</c:v>
                </c:pt>
                <c:pt idx="29">
                  <c:v>1.0657549019607844</c:v>
                </c:pt>
                <c:pt idx="30">
                  <c:v>1.10327385620915</c:v>
                </c:pt>
                <c:pt idx="31">
                  <c:v>1.1564169934640511</c:v>
                </c:pt>
                <c:pt idx="32">
                  <c:v>1.2292379084967306</c:v>
                </c:pt>
                <c:pt idx="33">
                  <c:v>1.2924058823529394</c:v>
                </c:pt>
                <c:pt idx="34">
                  <c:v>1.3528875816993453</c:v>
                </c:pt>
                <c:pt idx="35">
                  <c:v>1.4001934640522873</c:v>
                </c:pt>
                <c:pt idx="36">
                  <c:v>1.4323143790849668</c:v>
                </c:pt>
                <c:pt idx="37">
                  <c:v>1.4415215686274503</c:v>
                </c:pt>
                <c:pt idx="38">
                  <c:v>1.4538300653594769</c:v>
                </c:pt>
                <c:pt idx="39">
                  <c:v>1.4874549019607837</c:v>
                </c:pt>
                <c:pt idx="40">
                  <c:v>1.5347248366013067</c:v>
                </c:pt>
                <c:pt idx="41">
                  <c:v>1.580291503267973</c:v>
                </c:pt>
                <c:pt idx="42">
                  <c:v>1.65488954248366</c:v>
                </c:pt>
                <c:pt idx="43">
                  <c:v>1.7339339869281047</c:v>
                </c:pt>
                <c:pt idx="44">
                  <c:v>1.8011895424836604</c:v>
                </c:pt>
                <c:pt idx="45">
                  <c:v>1.8557575163398701</c:v>
                </c:pt>
                <c:pt idx="46">
                  <c:v>1.9048241830065371</c:v>
                </c:pt>
                <c:pt idx="47">
                  <c:v>1.9351732026143806</c:v>
                </c:pt>
                <c:pt idx="48">
                  <c:v>1.9587732026143803</c:v>
                </c:pt>
                <c:pt idx="49">
                  <c:v>1.980438562091505</c:v>
                </c:pt>
                <c:pt idx="50">
                  <c:v>2.0158398692810469</c:v>
                </c:pt>
                <c:pt idx="51">
                  <c:v>2.0548071895424851</c:v>
                </c:pt>
                <c:pt idx="52">
                  <c:v>2.0963267973856219</c:v>
                </c:pt>
                <c:pt idx="53">
                  <c:v>2.1439267973856224</c:v>
                </c:pt>
                <c:pt idx="54">
                  <c:v>2.1860954248366022</c:v>
                </c:pt>
                <c:pt idx="55">
                  <c:v>2.2415542483660138</c:v>
                </c:pt>
                <c:pt idx="56">
                  <c:v>2.3057568627450991</c:v>
                </c:pt>
                <c:pt idx="57">
                  <c:v>2.3716444444444456</c:v>
                </c:pt>
                <c:pt idx="58">
                  <c:v>2.4242830065359486</c:v>
                </c:pt>
                <c:pt idx="59">
                  <c:v>2.4848000000000008</c:v>
                </c:pt>
                <c:pt idx="60">
                  <c:v>2.5160888888888895</c:v>
                </c:pt>
                <c:pt idx="61">
                  <c:v>2.5541653594771248</c:v>
                </c:pt>
                <c:pt idx="62">
                  <c:v>2.5930431372549019</c:v>
                </c:pt>
                <c:pt idx="63">
                  <c:v>2.6205915032679741</c:v>
                </c:pt>
                <c:pt idx="64">
                  <c:v>2.652448366013072</c:v>
                </c:pt>
                <c:pt idx="65">
                  <c:v>2.6981647058823537</c:v>
                </c:pt>
                <c:pt idx="66">
                  <c:v>2.737528758169935</c:v>
                </c:pt>
                <c:pt idx="67">
                  <c:v>2.786781699346407</c:v>
                </c:pt>
                <c:pt idx="68">
                  <c:v>2.8309777777777794</c:v>
                </c:pt>
                <c:pt idx="69">
                  <c:v>2.870318954248368</c:v>
                </c:pt>
                <c:pt idx="70">
                  <c:v>2.8976045751634008</c:v>
                </c:pt>
                <c:pt idx="71">
                  <c:v>2.9414078431372568</c:v>
                </c:pt>
                <c:pt idx="72">
                  <c:v>2.9626980392156868</c:v>
                </c:pt>
                <c:pt idx="73">
                  <c:v>3.014378431372549</c:v>
                </c:pt>
                <c:pt idx="74">
                  <c:v>3.0490869281045749</c:v>
                </c:pt>
                <c:pt idx="75">
                  <c:v>3.0836483660130711</c:v>
                </c:pt>
                <c:pt idx="76">
                  <c:v>3.1022464052287582</c:v>
                </c:pt>
                <c:pt idx="77">
                  <c:v>3.1483503267973858</c:v>
                </c:pt>
                <c:pt idx="78">
                  <c:v>3.1983973856209151</c:v>
                </c:pt>
                <c:pt idx="79">
                  <c:v>3.2321366013071899</c:v>
                </c:pt>
                <c:pt idx="80">
                  <c:v>3.2679535947712424</c:v>
                </c:pt>
                <c:pt idx="81">
                  <c:v>3.3021575163398702</c:v>
                </c:pt>
                <c:pt idx="82">
                  <c:v>3.3206411764705894</c:v>
                </c:pt>
                <c:pt idx="83">
                  <c:v>3.3259052287581712</c:v>
                </c:pt>
                <c:pt idx="84">
                  <c:v>3.3600045751634005</c:v>
                </c:pt>
                <c:pt idx="85">
                  <c:v>3.3963725490196088</c:v>
                </c:pt>
                <c:pt idx="86">
                  <c:v>3.4326836601307193</c:v>
                </c:pt>
                <c:pt idx="87">
                  <c:v>3.4549287581699359</c:v>
                </c:pt>
                <c:pt idx="88">
                  <c:v>3.4766294117647076</c:v>
                </c:pt>
                <c:pt idx="89">
                  <c:v>3.4974738562091523</c:v>
                </c:pt>
                <c:pt idx="90">
                  <c:v>3.5118633986928121</c:v>
                </c:pt>
                <c:pt idx="91">
                  <c:v>3.5367653594771267</c:v>
                </c:pt>
                <c:pt idx="92">
                  <c:v>3.5585209150326822</c:v>
                </c:pt>
                <c:pt idx="93">
                  <c:v>3.5797000000000021</c:v>
                </c:pt>
                <c:pt idx="94">
                  <c:v>3.5987620915032696</c:v>
                </c:pt>
                <c:pt idx="95">
                  <c:v>3.6250901960784336</c:v>
                </c:pt>
                <c:pt idx="96">
                  <c:v>3.6474986928104589</c:v>
                </c:pt>
                <c:pt idx="97">
                  <c:v>3.6677084967320273</c:v>
                </c:pt>
                <c:pt idx="98">
                  <c:v>3.6882385620915041</c:v>
                </c:pt>
                <c:pt idx="99">
                  <c:v>3.7009594771241838</c:v>
                </c:pt>
                <c:pt idx="100">
                  <c:v>3.7197620915032688</c:v>
                </c:pt>
                <c:pt idx="101">
                  <c:v>3.7183732026143796</c:v>
                </c:pt>
                <c:pt idx="102">
                  <c:v>3.7231385620915045</c:v>
                </c:pt>
                <c:pt idx="103">
                  <c:v>3.7394261437908507</c:v>
                </c:pt>
                <c:pt idx="104">
                  <c:v>3.7676718954248365</c:v>
                </c:pt>
                <c:pt idx="105">
                  <c:v>3.7682790849673213</c:v>
                </c:pt>
                <c:pt idx="106">
                  <c:v>3.7728287581699358</c:v>
                </c:pt>
                <c:pt idx="107">
                  <c:v>3.7946823529411775</c:v>
                </c:pt>
                <c:pt idx="108">
                  <c:v>3.8093614379084979</c:v>
                </c:pt>
                <c:pt idx="109">
                  <c:v>3.8057248366013079</c:v>
                </c:pt>
                <c:pt idx="110">
                  <c:v>3.809446405228758</c:v>
                </c:pt>
                <c:pt idx="111">
                  <c:v>3.8160124183006525</c:v>
                </c:pt>
                <c:pt idx="112">
                  <c:v>3.819707843137254</c:v>
                </c:pt>
                <c:pt idx="113">
                  <c:v>3.8188947712418293</c:v>
                </c:pt>
                <c:pt idx="114">
                  <c:v>3.8340660130718938</c:v>
                </c:pt>
                <c:pt idx="115">
                  <c:v>3.8440281045751634</c:v>
                </c:pt>
                <c:pt idx="116">
                  <c:v>3.8720143790849684</c:v>
                </c:pt>
                <c:pt idx="117">
                  <c:v>3.889888235294118</c:v>
                </c:pt>
                <c:pt idx="118">
                  <c:v>3.895148366013073</c:v>
                </c:pt>
              </c:numCache>
            </c:numRef>
          </c:val>
          <c:smooth val="0"/>
          <c:extLst>
            <c:ext xmlns:c16="http://schemas.microsoft.com/office/drawing/2014/chart" uri="{C3380CC4-5D6E-409C-BE32-E72D297353CC}">
              <c16:uniqueId val="{00000001-6FE6-2B4A-8BBF-A10225137853}"/>
            </c:ext>
          </c:extLst>
        </c:ser>
        <c:ser>
          <c:idx val="2"/>
          <c:order val="2"/>
          <c:tx>
            <c:strRef>
              <c:f>Sheet1!$D$1</c:f>
              <c:strCache>
                <c:ptCount val="1"/>
                <c:pt idx="0">
                  <c:v>Rsondes (3)</c:v>
                </c:pt>
              </c:strCache>
            </c:strRef>
          </c:tx>
          <c:spPr>
            <a:ln w="50800" cap="rnd">
              <a:solidFill>
                <a:srgbClr val="0070C0"/>
              </a:solidFill>
              <a:round/>
            </a:ln>
            <a:effectLst/>
          </c:spPr>
          <c:marker>
            <c:symbol val="none"/>
          </c:marker>
          <c:cat>
            <c:numRef>
              <c:f>Sheet1!$A$2:$A$122</c:f>
              <c:numCache>
                <c:formatCode>General</c:formatCode>
                <c:ptCount val="12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pt idx="61">
                  <c:v>2041</c:v>
                </c:pt>
                <c:pt idx="62">
                  <c:v>2042</c:v>
                </c:pt>
                <c:pt idx="63">
                  <c:v>2043</c:v>
                </c:pt>
                <c:pt idx="64">
                  <c:v>2044</c:v>
                </c:pt>
                <c:pt idx="65">
                  <c:v>2045</c:v>
                </c:pt>
                <c:pt idx="66">
                  <c:v>2046</c:v>
                </c:pt>
                <c:pt idx="67">
                  <c:v>2047</c:v>
                </c:pt>
                <c:pt idx="68">
                  <c:v>2048</c:v>
                </c:pt>
                <c:pt idx="69">
                  <c:v>2049</c:v>
                </c:pt>
                <c:pt idx="70">
                  <c:v>2050</c:v>
                </c:pt>
                <c:pt idx="71">
                  <c:v>2051</c:v>
                </c:pt>
                <c:pt idx="72">
                  <c:v>2052</c:v>
                </c:pt>
                <c:pt idx="73">
                  <c:v>2053</c:v>
                </c:pt>
                <c:pt idx="74">
                  <c:v>2054</c:v>
                </c:pt>
                <c:pt idx="75">
                  <c:v>2055</c:v>
                </c:pt>
                <c:pt idx="76">
                  <c:v>2056</c:v>
                </c:pt>
                <c:pt idx="77">
                  <c:v>2057</c:v>
                </c:pt>
                <c:pt idx="78">
                  <c:v>2058</c:v>
                </c:pt>
                <c:pt idx="79">
                  <c:v>2059</c:v>
                </c:pt>
                <c:pt idx="80">
                  <c:v>2060</c:v>
                </c:pt>
                <c:pt idx="81">
                  <c:v>2061</c:v>
                </c:pt>
                <c:pt idx="82">
                  <c:v>2062</c:v>
                </c:pt>
                <c:pt idx="83">
                  <c:v>2063</c:v>
                </c:pt>
                <c:pt idx="84">
                  <c:v>2064</c:v>
                </c:pt>
                <c:pt idx="85">
                  <c:v>2065</c:v>
                </c:pt>
                <c:pt idx="86">
                  <c:v>2066</c:v>
                </c:pt>
                <c:pt idx="87">
                  <c:v>2067</c:v>
                </c:pt>
                <c:pt idx="88">
                  <c:v>2068</c:v>
                </c:pt>
                <c:pt idx="89">
                  <c:v>2069</c:v>
                </c:pt>
                <c:pt idx="90">
                  <c:v>2070</c:v>
                </c:pt>
                <c:pt idx="91">
                  <c:v>2071</c:v>
                </c:pt>
                <c:pt idx="92">
                  <c:v>2072</c:v>
                </c:pt>
                <c:pt idx="93">
                  <c:v>2073</c:v>
                </c:pt>
                <c:pt idx="94">
                  <c:v>2074</c:v>
                </c:pt>
                <c:pt idx="95">
                  <c:v>2075</c:v>
                </c:pt>
                <c:pt idx="96">
                  <c:v>2076</c:v>
                </c:pt>
                <c:pt idx="97">
                  <c:v>2077</c:v>
                </c:pt>
                <c:pt idx="98">
                  <c:v>2078</c:v>
                </c:pt>
                <c:pt idx="99">
                  <c:v>2079</c:v>
                </c:pt>
                <c:pt idx="100">
                  <c:v>2080</c:v>
                </c:pt>
                <c:pt idx="101">
                  <c:v>2081</c:v>
                </c:pt>
                <c:pt idx="102">
                  <c:v>2082</c:v>
                </c:pt>
                <c:pt idx="103">
                  <c:v>2083</c:v>
                </c:pt>
                <c:pt idx="104">
                  <c:v>2084</c:v>
                </c:pt>
                <c:pt idx="105">
                  <c:v>2085</c:v>
                </c:pt>
                <c:pt idx="106">
                  <c:v>2086</c:v>
                </c:pt>
                <c:pt idx="107">
                  <c:v>2087</c:v>
                </c:pt>
                <c:pt idx="108">
                  <c:v>2088</c:v>
                </c:pt>
                <c:pt idx="109">
                  <c:v>2089</c:v>
                </c:pt>
                <c:pt idx="110">
                  <c:v>2090</c:v>
                </c:pt>
                <c:pt idx="111">
                  <c:v>2091</c:v>
                </c:pt>
                <c:pt idx="112">
                  <c:v>2092</c:v>
                </c:pt>
                <c:pt idx="113">
                  <c:v>2093</c:v>
                </c:pt>
                <c:pt idx="114">
                  <c:v>2094</c:v>
                </c:pt>
                <c:pt idx="115">
                  <c:v>2095</c:v>
                </c:pt>
                <c:pt idx="116">
                  <c:v>2096</c:v>
                </c:pt>
                <c:pt idx="117">
                  <c:v>2097</c:v>
                </c:pt>
                <c:pt idx="118">
                  <c:v>2098</c:v>
                </c:pt>
                <c:pt idx="119">
                  <c:v>2099</c:v>
                </c:pt>
                <c:pt idx="120">
                  <c:v>2100</c:v>
                </c:pt>
              </c:numCache>
            </c:numRef>
          </c:cat>
          <c:val>
            <c:numRef>
              <c:f>Sheet1!$D$2:$D$122</c:f>
              <c:numCache>
                <c:formatCode>0.000</c:formatCode>
                <c:ptCount val="121"/>
                <c:pt idx="1">
                  <c:v>2.288583509507669E-5</c:v>
                </c:pt>
                <c:pt idx="2">
                  <c:v>-0.11328266972046047</c:v>
                </c:pt>
                <c:pt idx="3">
                  <c:v>-0.23728266972046047</c:v>
                </c:pt>
                <c:pt idx="4">
                  <c:v>-0.2478660030537938</c:v>
                </c:pt>
                <c:pt idx="5">
                  <c:v>-0.12642155860934937</c:v>
                </c:pt>
                <c:pt idx="6">
                  <c:v>-0.13622711416490493</c:v>
                </c:pt>
                <c:pt idx="7">
                  <c:v>-9.7393780831571602E-2</c:v>
                </c:pt>
                <c:pt idx="8">
                  <c:v>3.9383996946206146E-2</c:v>
                </c:pt>
                <c:pt idx="9">
                  <c:v>0.12088399694620616</c:v>
                </c:pt>
                <c:pt idx="10">
                  <c:v>9.5784413906506161E-3</c:v>
                </c:pt>
                <c:pt idx="11">
                  <c:v>-5.2227114164904914E-2</c:v>
                </c:pt>
                <c:pt idx="12">
                  <c:v>6.6339969462061998E-3</c:v>
                </c:pt>
                <c:pt idx="13">
                  <c:v>-2.4088225276016034E-2</c:v>
                </c:pt>
                <c:pt idx="14">
                  <c:v>-9.9449336387127177E-2</c:v>
                </c:pt>
                <c:pt idx="15">
                  <c:v>-6.8504891942682722E-2</c:v>
                </c:pt>
                <c:pt idx="16">
                  <c:v>0.12163399694620614</c:v>
                </c:pt>
                <c:pt idx="17">
                  <c:v>7.657844139065062E-2</c:v>
                </c:pt>
                <c:pt idx="18">
                  <c:v>1.9245108057317273E-2</c:v>
                </c:pt>
                <c:pt idx="19">
                  <c:v>5.4550663612872807E-2</c:v>
                </c:pt>
                <c:pt idx="20">
                  <c:v>0.10805066361287285</c:v>
                </c:pt>
                <c:pt idx="21">
                  <c:v>1.8800663612872914E-2</c:v>
                </c:pt>
                <c:pt idx="22">
                  <c:v>0.12285621916842843</c:v>
                </c:pt>
                <c:pt idx="23">
                  <c:v>0.25899510805731735</c:v>
                </c:pt>
                <c:pt idx="24">
                  <c:v>0.30985621916842837</c:v>
                </c:pt>
                <c:pt idx="25">
                  <c:v>0.28105066361287284</c:v>
                </c:pt>
                <c:pt idx="26">
                  <c:v>0.14318955250176169</c:v>
                </c:pt>
                <c:pt idx="27">
                  <c:v>0.13599510805731729</c:v>
                </c:pt>
                <c:pt idx="28">
                  <c:v>0.1528562191684284</c:v>
                </c:pt>
                <c:pt idx="29">
                  <c:v>7.7800663612872911E-2</c:v>
                </c:pt>
                <c:pt idx="30">
                  <c:v>4.2022885835095058E-2</c:v>
                </c:pt>
                <c:pt idx="31">
                  <c:v>0.17452288583509507</c:v>
                </c:pt>
                <c:pt idx="32">
                  <c:v>0.19866177472398389</c:v>
                </c:pt>
                <c:pt idx="33">
                  <c:v>0.21302288583509504</c:v>
                </c:pt>
                <c:pt idx="34">
                  <c:v>0.42699510805731716</c:v>
                </c:pt>
                <c:pt idx="35">
                  <c:v>0.53838399694620609</c:v>
                </c:pt>
                <c:pt idx="36">
                  <c:v>0.54552288583509512</c:v>
                </c:pt>
                <c:pt idx="37">
                  <c:v>0.63732844139065081</c:v>
                </c:pt>
                <c:pt idx="38">
                  <c:v>0.6765228858350949</c:v>
                </c:pt>
                <c:pt idx="39">
                  <c:v>0.5890173302795394</c:v>
                </c:pt>
                <c:pt idx="40">
                  <c:v>0.54403399694620602</c:v>
                </c:pt>
                <c:pt idx="41">
                  <c:v>0.59711316361287281</c:v>
                </c:pt>
                <c:pt idx="42">
                  <c:v>0.53946733027953941</c:v>
                </c:pt>
              </c:numCache>
            </c:numRef>
          </c:val>
          <c:smooth val="0"/>
          <c:extLst>
            <c:ext xmlns:c16="http://schemas.microsoft.com/office/drawing/2014/chart" uri="{C3380CC4-5D6E-409C-BE32-E72D297353CC}">
              <c16:uniqueId val="{00000002-6FE6-2B4A-8BBF-A10225137853}"/>
            </c:ext>
          </c:extLst>
        </c:ser>
        <c:ser>
          <c:idx val="3"/>
          <c:order val="3"/>
          <c:tx>
            <c:strRef>
              <c:f>Sheet1!$E$1</c:f>
              <c:strCache>
                <c:ptCount val="1"/>
                <c:pt idx="0">
                  <c:v>ReAnalyses (2)</c:v>
                </c:pt>
              </c:strCache>
            </c:strRef>
          </c:tx>
          <c:spPr>
            <a:ln w="50800" cap="rnd">
              <a:solidFill>
                <a:srgbClr val="00B050"/>
              </a:solidFill>
              <a:round/>
            </a:ln>
            <a:effectLst/>
          </c:spPr>
          <c:marker>
            <c:symbol val="none"/>
          </c:marker>
          <c:cat>
            <c:numRef>
              <c:f>Sheet1!$A$2:$A$122</c:f>
              <c:numCache>
                <c:formatCode>General</c:formatCode>
                <c:ptCount val="12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c:v>
                </c:pt>
                <c:pt idx="45">
                  <c:v>2025</c:v>
                </c:pt>
                <c:pt idx="46">
                  <c:v>2026</c:v>
                </c:pt>
                <c:pt idx="47">
                  <c:v>2027</c:v>
                </c:pt>
                <c:pt idx="48">
                  <c:v>2028</c:v>
                </c:pt>
                <c:pt idx="49">
                  <c:v>2029</c:v>
                </c:pt>
                <c:pt idx="50">
                  <c:v>2030</c:v>
                </c:pt>
                <c:pt idx="51">
                  <c:v>2031</c:v>
                </c:pt>
                <c:pt idx="52">
                  <c:v>2032</c:v>
                </c:pt>
                <c:pt idx="53">
                  <c:v>2033</c:v>
                </c:pt>
                <c:pt idx="54">
                  <c:v>2034</c:v>
                </c:pt>
                <c:pt idx="55">
                  <c:v>2035</c:v>
                </c:pt>
                <c:pt idx="56">
                  <c:v>2036</c:v>
                </c:pt>
                <c:pt idx="57">
                  <c:v>2037</c:v>
                </c:pt>
                <c:pt idx="58">
                  <c:v>2038</c:v>
                </c:pt>
                <c:pt idx="59">
                  <c:v>2039</c:v>
                </c:pt>
                <c:pt idx="60">
                  <c:v>2040</c:v>
                </c:pt>
                <c:pt idx="61">
                  <c:v>2041</c:v>
                </c:pt>
                <c:pt idx="62">
                  <c:v>2042</c:v>
                </c:pt>
                <c:pt idx="63">
                  <c:v>2043</c:v>
                </c:pt>
                <c:pt idx="64">
                  <c:v>2044</c:v>
                </c:pt>
                <c:pt idx="65">
                  <c:v>2045</c:v>
                </c:pt>
                <c:pt idx="66">
                  <c:v>2046</c:v>
                </c:pt>
                <c:pt idx="67">
                  <c:v>2047</c:v>
                </c:pt>
                <c:pt idx="68">
                  <c:v>2048</c:v>
                </c:pt>
                <c:pt idx="69">
                  <c:v>2049</c:v>
                </c:pt>
                <c:pt idx="70">
                  <c:v>2050</c:v>
                </c:pt>
                <c:pt idx="71">
                  <c:v>2051</c:v>
                </c:pt>
                <c:pt idx="72">
                  <c:v>2052</c:v>
                </c:pt>
                <c:pt idx="73">
                  <c:v>2053</c:v>
                </c:pt>
                <c:pt idx="74">
                  <c:v>2054</c:v>
                </c:pt>
                <c:pt idx="75">
                  <c:v>2055</c:v>
                </c:pt>
                <c:pt idx="76">
                  <c:v>2056</c:v>
                </c:pt>
                <c:pt idx="77">
                  <c:v>2057</c:v>
                </c:pt>
                <c:pt idx="78">
                  <c:v>2058</c:v>
                </c:pt>
                <c:pt idx="79">
                  <c:v>2059</c:v>
                </c:pt>
                <c:pt idx="80">
                  <c:v>2060</c:v>
                </c:pt>
                <c:pt idx="81">
                  <c:v>2061</c:v>
                </c:pt>
                <c:pt idx="82">
                  <c:v>2062</c:v>
                </c:pt>
                <c:pt idx="83">
                  <c:v>2063</c:v>
                </c:pt>
                <c:pt idx="84">
                  <c:v>2064</c:v>
                </c:pt>
                <c:pt idx="85">
                  <c:v>2065</c:v>
                </c:pt>
                <c:pt idx="86">
                  <c:v>2066</c:v>
                </c:pt>
                <c:pt idx="87">
                  <c:v>2067</c:v>
                </c:pt>
                <c:pt idx="88">
                  <c:v>2068</c:v>
                </c:pt>
                <c:pt idx="89">
                  <c:v>2069</c:v>
                </c:pt>
                <c:pt idx="90">
                  <c:v>2070</c:v>
                </c:pt>
                <c:pt idx="91">
                  <c:v>2071</c:v>
                </c:pt>
                <c:pt idx="92">
                  <c:v>2072</c:v>
                </c:pt>
                <c:pt idx="93">
                  <c:v>2073</c:v>
                </c:pt>
                <c:pt idx="94">
                  <c:v>2074</c:v>
                </c:pt>
                <c:pt idx="95">
                  <c:v>2075</c:v>
                </c:pt>
                <c:pt idx="96">
                  <c:v>2076</c:v>
                </c:pt>
                <c:pt idx="97">
                  <c:v>2077</c:v>
                </c:pt>
                <c:pt idx="98">
                  <c:v>2078</c:v>
                </c:pt>
                <c:pt idx="99">
                  <c:v>2079</c:v>
                </c:pt>
                <c:pt idx="100">
                  <c:v>2080</c:v>
                </c:pt>
                <c:pt idx="101">
                  <c:v>2081</c:v>
                </c:pt>
                <c:pt idx="102">
                  <c:v>2082</c:v>
                </c:pt>
                <c:pt idx="103">
                  <c:v>2083</c:v>
                </c:pt>
                <c:pt idx="104">
                  <c:v>2084</c:v>
                </c:pt>
                <c:pt idx="105">
                  <c:v>2085</c:v>
                </c:pt>
                <c:pt idx="106">
                  <c:v>2086</c:v>
                </c:pt>
                <c:pt idx="107">
                  <c:v>2087</c:v>
                </c:pt>
                <c:pt idx="108">
                  <c:v>2088</c:v>
                </c:pt>
                <c:pt idx="109">
                  <c:v>2089</c:v>
                </c:pt>
                <c:pt idx="110">
                  <c:v>2090</c:v>
                </c:pt>
                <c:pt idx="111">
                  <c:v>2091</c:v>
                </c:pt>
                <c:pt idx="112">
                  <c:v>2092</c:v>
                </c:pt>
                <c:pt idx="113">
                  <c:v>2093</c:v>
                </c:pt>
                <c:pt idx="114">
                  <c:v>2094</c:v>
                </c:pt>
                <c:pt idx="115">
                  <c:v>2095</c:v>
                </c:pt>
                <c:pt idx="116">
                  <c:v>2096</c:v>
                </c:pt>
                <c:pt idx="117">
                  <c:v>2097</c:v>
                </c:pt>
                <c:pt idx="118">
                  <c:v>2098</c:v>
                </c:pt>
                <c:pt idx="119">
                  <c:v>2099</c:v>
                </c:pt>
                <c:pt idx="120">
                  <c:v>2100</c:v>
                </c:pt>
              </c:numCache>
            </c:numRef>
          </c:cat>
          <c:val>
            <c:numRef>
              <c:f>Sheet1!$E$2:$E$122</c:f>
              <c:numCache>
                <c:formatCode>0.000</c:formatCode>
                <c:ptCount val="121"/>
                <c:pt idx="1">
                  <c:v>9.7251585623459036E-6</c:v>
                </c:pt>
                <c:pt idx="2">
                  <c:v>-0.16629027484143763</c:v>
                </c:pt>
                <c:pt idx="3">
                  <c:v>-0.32429027484143763</c:v>
                </c:pt>
                <c:pt idx="4">
                  <c:v>-0.34779027484143765</c:v>
                </c:pt>
                <c:pt idx="5">
                  <c:v>-0.18599027484143765</c:v>
                </c:pt>
                <c:pt idx="6">
                  <c:v>-0.21249027484143768</c:v>
                </c:pt>
                <c:pt idx="7">
                  <c:v>-0.17729027484143767</c:v>
                </c:pt>
                <c:pt idx="8">
                  <c:v>-1.9390274841437682E-2</c:v>
                </c:pt>
                <c:pt idx="9">
                  <c:v>7.6009725158562358E-2</c:v>
                </c:pt>
                <c:pt idx="10">
                  <c:v>-5.0790274841437638E-2</c:v>
                </c:pt>
                <c:pt idx="11">
                  <c:v>-0.10179027484143763</c:v>
                </c:pt>
                <c:pt idx="12">
                  <c:v>-1.8590274841437632E-2</c:v>
                </c:pt>
                <c:pt idx="13">
                  <c:v>-1.0090274841437652E-2</c:v>
                </c:pt>
                <c:pt idx="14">
                  <c:v>-7.5290274841437604E-2</c:v>
                </c:pt>
                <c:pt idx="15">
                  <c:v>-1.9390274841437627E-2</c:v>
                </c:pt>
                <c:pt idx="16">
                  <c:v>0.20230972515856233</c:v>
                </c:pt>
                <c:pt idx="17">
                  <c:v>0.14040972515856237</c:v>
                </c:pt>
                <c:pt idx="18">
                  <c:v>4.9109725158562378E-2</c:v>
                </c:pt>
                <c:pt idx="19">
                  <c:v>7.6609725158562403E-2</c:v>
                </c:pt>
                <c:pt idx="20">
                  <c:v>0.10100972515856238</c:v>
                </c:pt>
                <c:pt idx="21">
                  <c:v>-2.4890274841437604E-2</c:v>
                </c:pt>
                <c:pt idx="22">
                  <c:v>0.10200972515856238</c:v>
                </c:pt>
                <c:pt idx="23">
                  <c:v>0.26570972515856245</c:v>
                </c:pt>
                <c:pt idx="24">
                  <c:v>0.33650972515856231</c:v>
                </c:pt>
                <c:pt idx="25">
                  <c:v>0.32120972515856244</c:v>
                </c:pt>
                <c:pt idx="26">
                  <c:v>0.18710972515856239</c:v>
                </c:pt>
                <c:pt idx="27">
                  <c:v>0.19670972515856233</c:v>
                </c:pt>
                <c:pt idx="28">
                  <c:v>0.22930972515856235</c:v>
                </c:pt>
                <c:pt idx="29">
                  <c:v>0.14910972515856241</c:v>
                </c:pt>
                <c:pt idx="30">
                  <c:v>9.6209725158562354E-2</c:v>
                </c:pt>
                <c:pt idx="31">
                  <c:v>0.22630972515856246</c:v>
                </c:pt>
                <c:pt idx="32">
                  <c:v>0.24860972515856244</c:v>
                </c:pt>
                <c:pt idx="33">
                  <c:v>0.26110972515856234</c:v>
                </c:pt>
                <c:pt idx="34">
                  <c:v>0.48980972515856241</c:v>
                </c:pt>
                <c:pt idx="35">
                  <c:v>0.60230972515856251</c:v>
                </c:pt>
                <c:pt idx="36">
                  <c:v>0.59000972515856254</c:v>
                </c:pt>
                <c:pt idx="37">
                  <c:v>0.6477097251585624</c:v>
                </c:pt>
                <c:pt idx="38">
                  <c:v>0.65620972515856235</c:v>
                </c:pt>
                <c:pt idx="39">
                  <c:v>0.49850972515856234</c:v>
                </c:pt>
                <c:pt idx="40">
                  <c:v>0.42580972515856247</c:v>
                </c:pt>
                <c:pt idx="41">
                  <c:v>0.46850972515856243</c:v>
                </c:pt>
                <c:pt idx="42">
                  <c:v>0.39967639182522913</c:v>
                </c:pt>
              </c:numCache>
            </c:numRef>
          </c:val>
          <c:smooth val="0"/>
          <c:extLst>
            <c:ext xmlns:c16="http://schemas.microsoft.com/office/drawing/2014/chart" uri="{C3380CC4-5D6E-409C-BE32-E72D297353CC}">
              <c16:uniqueId val="{00000003-6FE6-2B4A-8BBF-A10225137853}"/>
            </c:ext>
          </c:extLst>
        </c:ser>
        <c:dLbls>
          <c:showLegendKey val="0"/>
          <c:showVal val="0"/>
          <c:showCatName val="0"/>
          <c:showSerName val="0"/>
          <c:showPercent val="0"/>
          <c:showBubbleSize val="0"/>
        </c:dLbls>
        <c:smooth val="0"/>
        <c:axId val="1786418896"/>
        <c:axId val="1786420576"/>
      </c:lineChart>
      <c:catAx>
        <c:axId val="1786418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1786420576"/>
        <c:crossesAt val="-1"/>
        <c:auto val="1"/>
        <c:lblAlgn val="ctr"/>
        <c:lblOffset val="100"/>
        <c:tickLblSkip val="20"/>
        <c:noMultiLvlLbl val="0"/>
      </c:catAx>
      <c:valAx>
        <c:axId val="17864205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1786418896"/>
        <c:crossesAt val="1"/>
        <c:crossBetween val="between"/>
      </c:valAx>
      <c:spPr>
        <a:noFill/>
        <a:ln>
          <a:noFill/>
        </a:ln>
        <a:effectLst/>
      </c:spPr>
    </c:plotArea>
    <c:legend>
      <c:legendPos val="b"/>
      <c:layout>
        <c:manualLayout>
          <c:xMode val="edge"/>
          <c:yMode val="edge"/>
          <c:x val="0.1157823769605536"/>
          <c:y val="0.23243916156821862"/>
          <c:w val="0.30439526541411721"/>
          <c:h val="0.36033087327498697"/>
        </c:manualLayout>
      </c:layout>
      <c:overlay val="0"/>
      <c:spPr>
        <a:solidFill>
          <a:schemeClr val="bg1"/>
        </a:solidFill>
        <a:ln>
          <a:solidFill>
            <a:schemeClr val="tx1"/>
          </a:solid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drawings/drawing1.xml><?xml version="1.0" encoding="utf-8"?>
<c:userShapes xmlns:c="http://schemas.openxmlformats.org/drawingml/2006/chart">
  <cdr:relSizeAnchor xmlns:cdr="http://schemas.openxmlformats.org/drawingml/2006/chartDrawing">
    <cdr:from>
      <cdr:x>0.21611</cdr:x>
      <cdr:y>0.1042</cdr:y>
    </cdr:from>
    <cdr:to>
      <cdr:x>0.63029</cdr:x>
      <cdr:y>0.22986</cdr:y>
    </cdr:to>
    <cdr:pic>
      <cdr:nvPicPr>
        <cdr:cNvPr id="2" name="chart">
          <a:extLst xmlns:a="http://schemas.openxmlformats.org/drawingml/2006/main">
            <a:ext uri="{FF2B5EF4-FFF2-40B4-BE49-F238E27FC236}">
              <a16:creationId xmlns:a16="http://schemas.microsoft.com/office/drawing/2014/main" id="{6EF028BD-3B6A-96F4-D4E4-AB46346C0D88}"/>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1857764" y="404446"/>
          <a:ext cx="3560373" cy="487722"/>
        </a:xfrm>
        <a:prstGeom xmlns:a="http://schemas.openxmlformats.org/drawingml/2006/main" prst="rect">
          <a:avLst/>
        </a:prstGeom>
      </cdr:spPr>
    </cdr:pic>
  </cdr:relSizeAnchor>
  <cdr:relSizeAnchor xmlns:cdr="http://schemas.openxmlformats.org/drawingml/2006/chartDrawing">
    <cdr:from>
      <cdr:x>0.23218</cdr:x>
      <cdr:y>0.47796</cdr:y>
    </cdr:from>
    <cdr:to>
      <cdr:x>0.61727</cdr:x>
      <cdr:y>0.59105</cdr:y>
    </cdr:to>
    <cdr:pic>
      <cdr:nvPicPr>
        <cdr:cNvPr id="3" name="chart">
          <a:extLst xmlns:a="http://schemas.openxmlformats.org/drawingml/2006/main">
            <a:ext uri="{FF2B5EF4-FFF2-40B4-BE49-F238E27FC236}">
              <a16:creationId xmlns:a16="http://schemas.microsoft.com/office/drawing/2014/main" id="{150BEECE-6251-6B4B-C385-EF6024FD6EF0}"/>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2"/>
        <a:stretch xmlns:a="http://schemas.openxmlformats.org/drawingml/2006/main">
          <a:fillRect/>
        </a:stretch>
      </cdr:blipFill>
      <cdr:spPr>
        <a:xfrm xmlns:a="http://schemas.openxmlformats.org/drawingml/2006/main">
          <a:off x="1995854" y="1855177"/>
          <a:ext cx="3310415" cy="438950"/>
        </a:xfrm>
        <a:prstGeom xmlns:a="http://schemas.openxmlformats.org/drawingml/2006/main" prst="rect">
          <a:avLst/>
        </a:prstGeom>
      </cdr:spPr>
    </cdr:pic>
  </cdr:relSizeAnchor>
  <cdr:relSizeAnchor xmlns:cdr="http://schemas.openxmlformats.org/drawingml/2006/chartDrawing">
    <cdr:from>
      <cdr:x>0.2782</cdr:x>
      <cdr:y>0.71128</cdr:y>
    </cdr:from>
    <cdr:to>
      <cdr:x>0.68812</cdr:x>
      <cdr:y>0.83693</cdr:y>
    </cdr:to>
    <cdr:pic>
      <cdr:nvPicPr>
        <cdr:cNvPr id="4" name="chart">
          <a:extLst xmlns:a="http://schemas.openxmlformats.org/drawingml/2006/main">
            <a:ext uri="{FF2B5EF4-FFF2-40B4-BE49-F238E27FC236}">
              <a16:creationId xmlns:a16="http://schemas.microsoft.com/office/drawing/2014/main" id="{8E704711-D801-95BE-10E4-8C316DB8B0DE}"/>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3"/>
        <a:stretch xmlns:a="http://schemas.openxmlformats.org/drawingml/2006/main">
          <a:fillRect/>
        </a:stretch>
      </cdr:blipFill>
      <cdr:spPr>
        <a:xfrm xmlns:a="http://schemas.openxmlformats.org/drawingml/2006/main">
          <a:off x="2391507" y="2760784"/>
          <a:ext cx="3523793" cy="487722"/>
        </a:xfrm>
        <a:prstGeom xmlns:a="http://schemas.openxmlformats.org/drawingml/2006/main" prst="rect">
          <a:avLst/>
        </a:prstGeom>
      </cdr:spPr>
    </cdr:pic>
  </cdr:relSizeAnchor>
</c:userShapes>
</file>

<file path=ppt/drawings/drawing2.xml><?xml version="1.0" encoding="utf-8"?>
<c:userShapes xmlns:c="http://schemas.openxmlformats.org/drawingml/2006/chart">
  <cdr:relSizeAnchor xmlns:cdr="http://schemas.openxmlformats.org/drawingml/2006/chartDrawing">
    <cdr:from>
      <cdr:x>0.15312</cdr:x>
      <cdr:y>0.08413</cdr:y>
    </cdr:from>
    <cdr:to>
      <cdr:x>0.71665</cdr:x>
      <cdr:y>0.14423</cdr:y>
    </cdr:to>
    <cdr:sp macro="" textlink="">
      <cdr:nvSpPr>
        <cdr:cNvPr id="2" name="TextBox 1">
          <a:extLst xmlns:a="http://schemas.openxmlformats.org/drawingml/2006/main">
            <a:ext uri="{FF2B5EF4-FFF2-40B4-BE49-F238E27FC236}">
              <a16:creationId xmlns:a16="http://schemas.microsoft.com/office/drawing/2014/main" id="{A8921804-B231-D190-B459-D3E97CFFA53F}"/>
            </a:ext>
          </a:extLst>
        </cdr:cNvPr>
        <cdr:cNvSpPr txBox="1"/>
      </cdr:nvSpPr>
      <cdr:spPr>
        <a:xfrm xmlns:a="http://schemas.openxmlformats.org/drawingml/2006/main">
          <a:off x="923925" y="333375"/>
          <a:ext cx="3400425" cy="2381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NZ" sz="1400" dirty="0">
              <a:solidFill>
                <a:srgbClr val="002060"/>
              </a:solidFill>
            </a:rPr>
            <a:t>Max trend - positive 0.62</a:t>
          </a:r>
          <a:r>
            <a:rPr lang="en-NZ" sz="1400" baseline="30000" dirty="0">
              <a:solidFill>
                <a:srgbClr val="002060"/>
              </a:solidFill>
            </a:rPr>
            <a:t>o</a:t>
          </a:r>
          <a:r>
            <a:rPr lang="en-NZ" sz="1400" dirty="0">
              <a:solidFill>
                <a:srgbClr val="002060"/>
              </a:solidFill>
            </a:rPr>
            <a:t>C </a:t>
          </a:r>
          <a:r>
            <a:rPr lang="en-NZ" sz="1400" b="1" u="sng" dirty="0">
              <a:solidFill>
                <a:srgbClr val="002060"/>
              </a:solidFill>
            </a:rPr>
            <a:t>per century </a:t>
          </a:r>
        </a:p>
      </cdr:txBody>
    </cdr:sp>
  </cdr:relSizeAnchor>
  <cdr:relSizeAnchor xmlns:cdr="http://schemas.openxmlformats.org/drawingml/2006/chartDrawing">
    <cdr:from>
      <cdr:x>0.20047</cdr:x>
      <cdr:y>0.50721</cdr:y>
    </cdr:from>
    <cdr:to>
      <cdr:x>0.76085</cdr:x>
      <cdr:y>0.57212</cdr:y>
    </cdr:to>
    <cdr:sp macro="" textlink="">
      <cdr:nvSpPr>
        <cdr:cNvPr id="3" name="TextBox 2">
          <a:extLst xmlns:a="http://schemas.openxmlformats.org/drawingml/2006/main">
            <a:ext uri="{FF2B5EF4-FFF2-40B4-BE49-F238E27FC236}">
              <a16:creationId xmlns:a16="http://schemas.microsoft.com/office/drawing/2014/main" id="{2C979C00-26C7-7D5D-386A-3BB2431E9885}"/>
            </a:ext>
          </a:extLst>
        </cdr:cNvPr>
        <cdr:cNvSpPr txBox="1"/>
      </cdr:nvSpPr>
      <cdr:spPr>
        <a:xfrm xmlns:a="http://schemas.openxmlformats.org/drawingml/2006/main">
          <a:off x="1209675" y="2009775"/>
          <a:ext cx="3381375" cy="2571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NZ" sz="1400" b="1" dirty="0">
              <a:solidFill>
                <a:srgbClr val="00B050"/>
              </a:solidFill>
            </a:rPr>
            <a:t>Average trend - positive 0.86</a:t>
          </a:r>
          <a:r>
            <a:rPr lang="en-NZ" sz="1400" b="1" baseline="30000" dirty="0">
              <a:solidFill>
                <a:srgbClr val="00B050"/>
              </a:solidFill>
            </a:rPr>
            <a:t>o</a:t>
          </a:r>
          <a:r>
            <a:rPr lang="en-NZ" sz="1400" b="1" dirty="0">
              <a:solidFill>
                <a:srgbClr val="00B050"/>
              </a:solidFill>
            </a:rPr>
            <a:t>C per century</a:t>
          </a:r>
        </a:p>
      </cdr:txBody>
    </cdr:sp>
  </cdr:relSizeAnchor>
  <cdr:relSizeAnchor xmlns:cdr="http://schemas.openxmlformats.org/drawingml/2006/chartDrawing">
    <cdr:from>
      <cdr:x>0.23836</cdr:x>
      <cdr:y>0.7524</cdr:y>
    </cdr:from>
    <cdr:to>
      <cdr:x>0.90766</cdr:x>
      <cdr:y>0.83173</cdr:y>
    </cdr:to>
    <cdr:sp macro="" textlink="">
      <cdr:nvSpPr>
        <cdr:cNvPr id="4" name="TextBox 3">
          <a:extLst xmlns:a="http://schemas.openxmlformats.org/drawingml/2006/main">
            <a:ext uri="{FF2B5EF4-FFF2-40B4-BE49-F238E27FC236}">
              <a16:creationId xmlns:a16="http://schemas.microsoft.com/office/drawing/2014/main" id="{0AAF3E70-E3F8-94B3-66F6-8F94A3B3AD63}"/>
            </a:ext>
          </a:extLst>
        </cdr:cNvPr>
        <cdr:cNvSpPr txBox="1"/>
      </cdr:nvSpPr>
      <cdr:spPr>
        <a:xfrm xmlns:a="http://schemas.openxmlformats.org/drawingml/2006/main">
          <a:off x="1438275" y="2981325"/>
          <a:ext cx="4038600" cy="3143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NZ" sz="1400">
              <a:solidFill>
                <a:srgbClr val="C00000"/>
              </a:solidFill>
            </a:rPr>
            <a:t>Min trend - positive 1.55</a:t>
          </a:r>
          <a:r>
            <a:rPr lang="en-NZ" sz="1400" baseline="30000">
              <a:solidFill>
                <a:srgbClr val="C00000"/>
              </a:solidFill>
            </a:rPr>
            <a:t>o</a:t>
          </a:r>
          <a:r>
            <a:rPr lang="en-NZ" sz="1400">
              <a:solidFill>
                <a:srgbClr val="C00000"/>
              </a:solidFill>
            </a:rPr>
            <a:t>C per century</a:t>
          </a:r>
        </a:p>
      </cdr:txBody>
    </cdr:sp>
  </cdr:relSizeAnchor>
</c:userShapes>
</file>

<file path=ppt/drawings/drawing3.xml><?xml version="1.0" encoding="utf-8"?>
<c:userShapes xmlns:c="http://schemas.openxmlformats.org/drawingml/2006/chart">
  <cdr:relSizeAnchor xmlns:cdr="http://schemas.openxmlformats.org/drawingml/2006/chartDrawing">
    <cdr:from>
      <cdr:x>0.15312</cdr:x>
      <cdr:y>0.08413</cdr:y>
    </cdr:from>
    <cdr:to>
      <cdr:x>0.71665</cdr:x>
      <cdr:y>0.18345</cdr:y>
    </cdr:to>
    <cdr:sp macro="" textlink="">
      <cdr:nvSpPr>
        <cdr:cNvPr id="2" name="TextBox 1">
          <a:extLst xmlns:a="http://schemas.openxmlformats.org/drawingml/2006/main">
            <a:ext uri="{FF2B5EF4-FFF2-40B4-BE49-F238E27FC236}">
              <a16:creationId xmlns:a16="http://schemas.microsoft.com/office/drawing/2014/main" id="{A8921804-B231-D190-B459-D3E97CFFA53F}"/>
            </a:ext>
          </a:extLst>
        </cdr:cNvPr>
        <cdr:cNvSpPr txBox="1"/>
      </cdr:nvSpPr>
      <cdr:spPr>
        <a:xfrm xmlns:a="http://schemas.openxmlformats.org/drawingml/2006/main">
          <a:off x="918980" y="229214"/>
          <a:ext cx="3382135" cy="27059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NZ" sz="1400" dirty="0">
              <a:solidFill>
                <a:srgbClr val="002060"/>
              </a:solidFill>
            </a:rPr>
            <a:t>Max trend - positive 0.62</a:t>
          </a:r>
          <a:r>
            <a:rPr lang="en-NZ" sz="1400" baseline="30000" dirty="0">
              <a:solidFill>
                <a:srgbClr val="002060"/>
              </a:solidFill>
            </a:rPr>
            <a:t>o</a:t>
          </a:r>
          <a:r>
            <a:rPr lang="en-NZ" sz="1400" dirty="0">
              <a:solidFill>
                <a:srgbClr val="002060"/>
              </a:solidFill>
            </a:rPr>
            <a:t>C </a:t>
          </a:r>
          <a:r>
            <a:rPr lang="en-NZ" sz="1400" b="1" u="sng" dirty="0">
              <a:solidFill>
                <a:srgbClr val="002060"/>
              </a:solidFill>
            </a:rPr>
            <a:t>per century </a:t>
          </a:r>
        </a:p>
      </cdr:txBody>
    </cdr:sp>
  </cdr:relSizeAnchor>
  <cdr:relSizeAnchor xmlns:cdr="http://schemas.openxmlformats.org/drawingml/2006/chartDrawing">
    <cdr:from>
      <cdr:x>0.20419</cdr:x>
      <cdr:y>0.43509</cdr:y>
    </cdr:from>
    <cdr:to>
      <cdr:x>0.76457</cdr:x>
      <cdr:y>0.55749</cdr:y>
    </cdr:to>
    <cdr:sp macro="" textlink="">
      <cdr:nvSpPr>
        <cdr:cNvPr id="3" name="TextBox 2">
          <a:extLst xmlns:a="http://schemas.openxmlformats.org/drawingml/2006/main">
            <a:ext uri="{FF2B5EF4-FFF2-40B4-BE49-F238E27FC236}">
              <a16:creationId xmlns:a16="http://schemas.microsoft.com/office/drawing/2014/main" id="{2C979C00-26C7-7D5D-386A-3BB2431E9885}"/>
            </a:ext>
          </a:extLst>
        </cdr:cNvPr>
        <cdr:cNvSpPr txBox="1"/>
      </cdr:nvSpPr>
      <cdr:spPr>
        <a:xfrm xmlns:a="http://schemas.openxmlformats.org/drawingml/2006/main">
          <a:off x="1225484" y="1185417"/>
          <a:ext cx="3363230" cy="33349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NZ" sz="1400" b="1" dirty="0">
              <a:solidFill>
                <a:srgbClr val="00B050"/>
              </a:solidFill>
            </a:rPr>
            <a:t>Average trend - positive 0.86</a:t>
          </a:r>
          <a:r>
            <a:rPr lang="en-NZ" sz="1400" b="1" baseline="30000" dirty="0">
              <a:solidFill>
                <a:srgbClr val="00B050"/>
              </a:solidFill>
            </a:rPr>
            <a:t>o</a:t>
          </a:r>
          <a:r>
            <a:rPr lang="en-NZ" sz="1400" b="1" dirty="0">
              <a:solidFill>
                <a:srgbClr val="00B050"/>
              </a:solidFill>
            </a:rPr>
            <a:t>C per century</a:t>
          </a:r>
        </a:p>
      </cdr:txBody>
    </cdr:sp>
  </cdr:relSizeAnchor>
  <cdr:relSizeAnchor xmlns:cdr="http://schemas.openxmlformats.org/drawingml/2006/chartDrawing">
    <cdr:from>
      <cdr:x>0.23836</cdr:x>
      <cdr:y>0.7524</cdr:y>
    </cdr:from>
    <cdr:to>
      <cdr:x>0.90766</cdr:x>
      <cdr:y>0.85122</cdr:y>
    </cdr:to>
    <cdr:sp macro="" textlink="">
      <cdr:nvSpPr>
        <cdr:cNvPr id="4" name="TextBox 3">
          <a:extLst xmlns:a="http://schemas.openxmlformats.org/drawingml/2006/main">
            <a:ext uri="{FF2B5EF4-FFF2-40B4-BE49-F238E27FC236}">
              <a16:creationId xmlns:a16="http://schemas.microsoft.com/office/drawing/2014/main" id="{0AAF3E70-E3F8-94B3-66F6-8F94A3B3AD63}"/>
            </a:ext>
          </a:extLst>
        </cdr:cNvPr>
        <cdr:cNvSpPr txBox="1"/>
      </cdr:nvSpPr>
      <cdr:spPr>
        <a:xfrm xmlns:a="http://schemas.openxmlformats.org/drawingml/2006/main">
          <a:off x="1430564" y="2049938"/>
          <a:ext cx="4016934" cy="26924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NZ" sz="1400" dirty="0">
              <a:solidFill>
                <a:srgbClr val="C00000"/>
              </a:solidFill>
            </a:rPr>
            <a:t>Min trend - positive 1.55</a:t>
          </a:r>
          <a:r>
            <a:rPr lang="en-NZ" sz="1400" baseline="30000" dirty="0">
              <a:solidFill>
                <a:srgbClr val="C00000"/>
              </a:solidFill>
            </a:rPr>
            <a:t>o</a:t>
          </a:r>
          <a:r>
            <a:rPr lang="en-NZ" sz="1400" dirty="0">
              <a:solidFill>
                <a:srgbClr val="C00000"/>
              </a:solidFill>
            </a:rPr>
            <a:t>C per century</a:t>
          </a:r>
        </a:p>
      </cdr:txBody>
    </cdr:sp>
  </cdr:relSizeAnchor>
</c:userShapes>
</file>

<file path=ppt/drawings/drawing4.xml><?xml version="1.0" encoding="utf-8"?>
<c:userShapes xmlns:c="http://schemas.openxmlformats.org/drawingml/2006/chart">
  <cdr:relSizeAnchor xmlns:cdr="http://schemas.openxmlformats.org/drawingml/2006/chartDrawing">
    <cdr:from>
      <cdr:x>0.56192</cdr:x>
      <cdr:y>0.23468</cdr:y>
    </cdr:from>
    <cdr:to>
      <cdr:x>0.86049</cdr:x>
      <cdr:y>0.75508</cdr:y>
    </cdr:to>
    <cdr:sp macro="" textlink="">
      <cdr:nvSpPr>
        <cdr:cNvPr id="2" name="TextBox 8">
          <a:extLst xmlns:a="http://schemas.openxmlformats.org/drawingml/2006/main">
            <a:ext uri="{FF2B5EF4-FFF2-40B4-BE49-F238E27FC236}">
              <a16:creationId xmlns:a16="http://schemas.microsoft.com/office/drawing/2014/main" id="{4EF4B01E-1604-428F-8180-59EAB4D491DA}"/>
            </a:ext>
          </a:extLst>
        </cdr:cNvPr>
        <cdr:cNvSpPr txBox="1"/>
      </cdr:nvSpPr>
      <cdr:spPr>
        <a:xfrm xmlns:a="http://schemas.openxmlformats.org/drawingml/2006/main">
          <a:off x="3523945" y="904859"/>
          <a:ext cx="1872433" cy="2006509"/>
        </a:xfrm>
        <a:prstGeom xmlns:a="http://schemas.openxmlformats.org/drawingml/2006/main" prst="rect">
          <a:avLst/>
        </a:prstGeom>
        <a:noFill xmlns:a="http://schemas.openxmlformats.org/drawingml/2006/main"/>
      </cdr:spPr>
      <cdr:txBody>
        <a:bodyPr xmlns:a="http://schemas.openxmlformats.org/drawingml/2006/main" wrap="square" rtlCol="0">
          <a:no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r>
            <a:rPr lang="en-NZ" dirty="0">
              <a:solidFill>
                <a:srgbClr val="00B050"/>
              </a:solidFill>
            </a:rPr>
            <a:t>GHG but </a:t>
          </a:r>
          <a:r>
            <a:rPr lang="en-NZ" u="sng" dirty="0">
              <a:solidFill>
                <a:srgbClr val="00B050"/>
              </a:solidFill>
            </a:rPr>
            <a:t>no</a:t>
          </a:r>
          <a:r>
            <a:rPr lang="en-NZ" dirty="0">
              <a:solidFill>
                <a:srgbClr val="00B050"/>
              </a:solidFill>
            </a:rPr>
            <a:t> CO</a:t>
          </a:r>
          <a:r>
            <a:rPr lang="en-NZ" baseline="-25000" dirty="0">
              <a:solidFill>
                <a:srgbClr val="00B050"/>
              </a:solidFill>
            </a:rPr>
            <a:t>2</a:t>
          </a:r>
          <a:r>
            <a:rPr lang="en-NZ" dirty="0">
              <a:solidFill>
                <a:srgbClr val="00B050"/>
              </a:solidFill>
            </a:rPr>
            <a:t> </a:t>
          </a:r>
        </a:p>
        <a:p xmlns:a="http://schemas.openxmlformats.org/drawingml/2006/main">
          <a:pPr algn="ctr"/>
          <a:r>
            <a:rPr lang="en-NZ" dirty="0">
              <a:solidFill>
                <a:srgbClr val="00B050"/>
              </a:solidFill>
            </a:rPr>
            <a:t>307 W/m</a:t>
          </a:r>
          <a:r>
            <a:rPr lang="en-NZ" baseline="30000" dirty="0">
              <a:solidFill>
                <a:srgbClr val="00B050"/>
              </a:solidFill>
            </a:rPr>
            <a:t>2</a:t>
          </a:r>
        </a:p>
        <a:p xmlns:a="http://schemas.openxmlformats.org/drawingml/2006/main">
          <a:pPr algn="ctr"/>
          <a:r>
            <a:rPr lang="en-NZ" baseline="0" dirty="0">
              <a:solidFill>
                <a:srgbClr val="C00000"/>
              </a:solidFill>
            </a:rPr>
            <a:t>Impact of 87 W/m</a:t>
          </a:r>
          <a:r>
            <a:rPr lang="en-NZ" baseline="30000" dirty="0">
              <a:solidFill>
                <a:srgbClr val="C00000"/>
              </a:solidFill>
            </a:rPr>
            <a:t>2</a:t>
          </a:r>
        </a:p>
        <a:p xmlns:a="http://schemas.openxmlformats.org/drawingml/2006/main">
          <a:pPr algn="ctr"/>
          <a:r>
            <a:rPr lang="en-NZ" baseline="0" dirty="0">
              <a:solidFill>
                <a:srgbClr val="00B050"/>
              </a:solidFill>
            </a:rPr>
            <a:t>e.g. the area between the two graphs</a:t>
          </a:r>
        </a:p>
      </cdr:txBody>
    </cdr:sp>
  </cdr:relSizeAnchor>
  <cdr:relSizeAnchor xmlns:cdr="http://schemas.openxmlformats.org/drawingml/2006/chartDrawing">
    <cdr:from>
      <cdr:x>0.57396</cdr:x>
      <cdr:y>0.67787</cdr:y>
    </cdr:from>
    <cdr:to>
      <cdr:x>0.58922</cdr:x>
      <cdr:y>0.75508</cdr:y>
    </cdr:to>
    <cdr:cxnSp macro="">
      <cdr:nvCxnSpPr>
        <cdr:cNvPr id="3" name="Straight Arrow Connector 2">
          <a:extLst xmlns:a="http://schemas.openxmlformats.org/drawingml/2006/main">
            <a:ext uri="{FF2B5EF4-FFF2-40B4-BE49-F238E27FC236}">
              <a16:creationId xmlns:a16="http://schemas.microsoft.com/office/drawing/2014/main" id="{E253CB64-5814-30AC-DD85-2B6399C4AA1B}"/>
            </a:ext>
          </a:extLst>
        </cdr:cNvPr>
        <cdr:cNvCxnSpPr/>
      </cdr:nvCxnSpPr>
      <cdr:spPr>
        <a:xfrm xmlns:a="http://schemas.openxmlformats.org/drawingml/2006/main" flipH="1">
          <a:off x="3599475" y="2613659"/>
          <a:ext cx="95694" cy="297712"/>
        </a:xfrm>
        <a:prstGeom xmlns:a="http://schemas.openxmlformats.org/drawingml/2006/main" prst="straightConnector1">
          <a:avLst/>
        </a:prstGeom>
        <a:ln xmlns:a="http://schemas.openxmlformats.org/drawingml/2006/main" w="19050">
          <a:solidFill>
            <a:srgbClr val="00B05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0.31158</cdr:x>
      <cdr:y>0.3366</cdr:y>
    </cdr:from>
    <cdr:to>
      <cdr:x>0.5934</cdr:x>
      <cdr:y>0.53171</cdr:y>
    </cdr:to>
    <cdr:cxnSp macro="">
      <cdr:nvCxnSpPr>
        <cdr:cNvPr id="5" name="Straight Arrow Connector 4">
          <a:extLst xmlns:a="http://schemas.openxmlformats.org/drawingml/2006/main">
            <a:ext uri="{FF2B5EF4-FFF2-40B4-BE49-F238E27FC236}">
              <a16:creationId xmlns:a16="http://schemas.microsoft.com/office/drawing/2014/main" id="{E253CB64-5814-30AC-DD85-2B6399C4AA1B}"/>
            </a:ext>
          </a:extLst>
        </cdr:cNvPr>
        <cdr:cNvCxnSpPr/>
      </cdr:nvCxnSpPr>
      <cdr:spPr>
        <a:xfrm xmlns:a="http://schemas.openxmlformats.org/drawingml/2006/main" flipH="1" flipV="1">
          <a:off x="1954027" y="1297854"/>
          <a:ext cx="1767368" cy="752280"/>
        </a:xfrm>
        <a:prstGeom xmlns:a="http://schemas.openxmlformats.org/drawingml/2006/main" prst="straightConnector1">
          <a:avLst/>
        </a:prstGeom>
        <a:ln xmlns:a="http://schemas.openxmlformats.org/drawingml/2006/main" w="19050">
          <a:solidFill>
            <a:srgbClr val="00B05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5.xml><?xml version="1.0" encoding="utf-8"?>
<c:userShapes xmlns:c="http://schemas.openxmlformats.org/drawingml/2006/chart">
  <cdr:relSizeAnchor xmlns:cdr="http://schemas.openxmlformats.org/drawingml/2006/chartDrawing">
    <cdr:from>
      <cdr:x>0.14896</cdr:x>
      <cdr:y>0.67361</cdr:y>
    </cdr:from>
    <cdr:to>
      <cdr:x>0.80938</cdr:x>
      <cdr:y>0.85417</cdr:y>
    </cdr:to>
    <cdr:sp macro="" textlink="">
      <cdr:nvSpPr>
        <cdr:cNvPr id="2" name="TextBox 1">
          <a:extLst xmlns:a="http://schemas.openxmlformats.org/drawingml/2006/main">
            <a:ext uri="{FF2B5EF4-FFF2-40B4-BE49-F238E27FC236}">
              <a16:creationId xmlns:a16="http://schemas.microsoft.com/office/drawing/2014/main" id="{63AB47C2-4937-8B42-2EDE-52E1BADBD303}"/>
            </a:ext>
          </a:extLst>
        </cdr:cNvPr>
        <cdr:cNvSpPr txBox="1"/>
      </cdr:nvSpPr>
      <cdr:spPr>
        <a:xfrm xmlns:a="http://schemas.openxmlformats.org/drawingml/2006/main">
          <a:off x="681038" y="1847850"/>
          <a:ext cx="3019425" cy="4953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NZ" sz="1100"/>
        </a:p>
      </cdr:txBody>
    </cdr:sp>
  </cdr:relSizeAnchor>
  <cdr:relSizeAnchor xmlns:cdr="http://schemas.openxmlformats.org/drawingml/2006/chartDrawing">
    <cdr:from>
      <cdr:x>0.16286</cdr:x>
      <cdr:y>0.63697</cdr:y>
    </cdr:from>
    <cdr:to>
      <cdr:x>0.83578</cdr:x>
      <cdr:y>0.75503</cdr:y>
    </cdr:to>
    <cdr:sp macro="" textlink="">
      <cdr:nvSpPr>
        <cdr:cNvPr id="3" name="TextBox 2">
          <a:extLst xmlns:a="http://schemas.openxmlformats.org/drawingml/2006/main">
            <a:ext uri="{FF2B5EF4-FFF2-40B4-BE49-F238E27FC236}">
              <a16:creationId xmlns:a16="http://schemas.microsoft.com/office/drawing/2014/main" id="{6F057303-6817-7145-BEEF-4B5B2BF33F64}"/>
            </a:ext>
          </a:extLst>
        </cdr:cNvPr>
        <cdr:cNvSpPr txBox="1"/>
      </cdr:nvSpPr>
      <cdr:spPr>
        <a:xfrm xmlns:a="http://schemas.openxmlformats.org/drawingml/2006/main">
          <a:off x="793447" y="2202359"/>
          <a:ext cx="3278491" cy="40820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NZ" sz="1400" b="1">
              <a:solidFill>
                <a:srgbClr val="FF0000"/>
              </a:solidFill>
            </a:rPr>
            <a:t>Min Trend - positive 1.4</a:t>
          </a:r>
          <a:r>
            <a:rPr lang="en-NZ" sz="1400" b="1" baseline="30000">
              <a:solidFill>
                <a:srgbClr val="FF0000"/>
              </a:solidFill>
            </a:rPr>
            <a:t>o</a:t>
          </a:r>
          <a:r>
            <a:rPr lang="en-NZ" sz="1400" b="1">
              <a:solidFill>
                <a:srgbClr val="FF0000"/>
              </a:solidFill>
            </a:rPr>
            <a:t>C per century</a:t>
          </a:r>
        </a:p>
      </cdr:txBody>
    </cdr:sp>
  </cdr:relSizeAnchor>
  <cdr:relSizeAnchor xmlns:cdr="http://schemas.openxmlformats.org/drawingml/2006/chartDrawing">
    <cdr:from>
      <cdr:x>0.1476</cdr:x>
      <cdr:y>0.12397</cdr:y>
    </cdr:from>
    <cdr:to>
      <cdr:x>0.81231</cdr:x>
      <cdr:y>0.2259</cdr:y>
    </cdr:to>
    <cdr:sp macro="" textlink="">
      <cdr:nvSpPr>
        <cdr:cNvPr id="4" name="TextBox 3">
          <a:extLst xmlns:a="http://schemas.openxmlformats.org/drawingml/2006/main">
            <a:ext uri="{FF2B5EF4-FFF2-40B4-BE49-F238E27FC236}">
              <a16:creationId xmlns:a16="http://schemas.microsoft.com/office/drawing/2014/main" id="{8C6CD731-17FC-332D-4937-EE1EA0FC4874}"/>
            </a:ext>
          </a:extLst>
        </cdr:cNvPr>
        <cdr:cNvSpPr txBox="1"/>
      </cdr:nvSpPr>
      <cdr:spPr>
        <a:xfrm xmlns:a="http://schemas.openxmlformats.org/drawingml/2006/main">
          <a:off x="719137" y="428629"/>
          <a:ext cx="3238492" cy="35243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NZ" sz="1400" b="1">
              <a:solidFill>
                <a:srgbClr val="0070C0"/>
              </a:solidFill>
            </a:rPr>
            <a:t>Max Trend - positive 0.9</a:t>
          </a:r>
          <a:r>
            <a:rPr lang="en-NZ" sz="1400" b="1" baseline="30000">
              <a:solidFill>
                <a:srgbClr val="0070C0"/>
              </a:solidFill>
            </a:rPr>
            <a:t>o</a:t>
          </a:r>
          <a:r>
            <a:rPr lang="en-NZ" sz="1400" b="1">
              <a:solidFill>
                <a:srgbClr val="0070C0"/>
              </a:solidFill>
            </a:rPr>
            <a:t>C per century</a:t>
          </a:r>
        </a:p>
      </cdr:txBody>
    </cdr:sp>
  </cdr:relSizeAnchor>
  <cdr:relSizeAnchor xmlns:cdr="http://schemas.openxmlformats.org/drawingml/2006/chartDrawing">
    <cdr:from>
      <cdr:x>0.17498</cdr:x>
      <cdr:y>0.61433</cdr:y>
    </cdr:from>
    <cdr:to>
      <cdr:x>0.90225</cdr:x>
      <cdr:y>0.6832</cdr:y>
    </cdr:to>
    <cdr:sp macro="" textlink="">
      <cdr:nvSpPr>
        <cdr:cNvPr id="5" name="TextBox 4">
          <a:extLst xmlns:a="http://schemas.openxmlformats.org/drawingml/2006/main">
            <a:ext uri="{FF2B5EF4-FFF2-40B4-BE49-F238E27FC236}">
              <a16:creationId xmlns:a16="http://schemas.microsoft.com/office/drawing/2014/main" id="{D1C26399-497F-1AB9-7C63-FDED30D8A82D}"/>
            </a:ext>
          </a:extLst>
        </cdr:cNvPr>
        <cdr:cNvSpPr txBox="1"/>
      </cdr:nvSpPr>
      <cdr:spPr>
        <a:xfrm xmlns:a="http://schemas.openxmlformats.org/drawingml/2006/main">
          <a:off x="852488" y="2124076"/>
          <a:ext cx="3543300" cy="2381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NZ" sz="1100"/>
        </a:p>
      </cdr:txBody>
    </cdr:sp>
  </cdr:relSizeAnchor>
  <cdr:relSizeAnchor xmlns:cdr="http://schemas.openxmlformats.org/drawingml/2006/chartDrawing">
    <cdr:from>
      <cdr:x>0.16325</cdr:x>
      <cdr:y>0.39669</cdr:y>
    </cdr:from>
    <cdr:to>
      <cdr:x>0.94721</cdr:x>
      <cdr:y>0.48209</cdr:y>
    </cdr:to>
    <cdr:sp macro="" textlink="">
      <cdr:nvSpPr>
        <cdr:cNvPr id="6" name="TextBox 5">
          <a:extLst xmlns:a="http://schemas.openxmlformats.org/drawingml/2006/main">
            <a:ext uri="{FF2B5EF4-FFF2-40B4-BE49-F238E27FC236}">
              <a16:creationId xmlns:a16="http://schemas.microsoft.com/office/drawing/2014/main" id="{89198A6E-C6B2-00C0-1059-FF7B1AE74ECF}"/>
            </a:ext>
          </a:extLst>
        </cdr:cNvPr>
        <cdr:cNvSpPr txBox="1"/>
      </cdr:nvSpPr>
      <cdr:spPr>
        <a:xfrm xmlns:a="http://schemas.openxmlformats.org/drawingml/2006/main">
          <a:off x="795338" y="1371601"/>
          <a:ext cx="3819525" cy="2952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NZ" sz="1400" b="1" dirty="0">
              <a:solidFill>
                <a:srgbClr val="00B050"/>
              </a:solidFill>
            </a:rPr>
            <a:t>Average Trend  - </a:t>
          </a:r>
          <a:r>
            <a:rPr lang="en-NZ" sz="1400" b="1" dirty="0" err="1">
              <a:solidFill>
                <a:srgbClr val="00B050"/>
              </a:solidFill>
            </a:rPr>
            <a:t>positve</a:t>
          </a:r>
          <a:r>
            <a:rPr lang="en-NZ" sz="1400" b="1" baseline="0" dirty="0">
              <a:solidFill>
                <a:srgbClr val="00B050"/>
              </a:solidFill>
            </a:rPr>
            <a:t> 1.0</a:t>
          </a:r>
          <a:r>
            <a:rPr lang="en-NZ" sz="1400" b="1" baseline="30000" dirty="0">
              <a:solidFill>
                <a:srgbClr val="00B050"/>
              </a:solidFill>
            </a:rPr>
            <a:t>o</a:t>
          </a:r>
          <a:r>
            <a:rPr lang="en-NZ" sz="1400" b="1" baseline="0" dirty="0">
              <a:solidFill>
                <a:srgbClr val="00B050"/>
              </a:solidFill>
            </a:rPr>
            <a:t>C per century</a:t>
          </a:r>
          <a:endParaRPr lang="en-NZ" sz="1400" b="1" dirty="0">
            <a:solidFill>
              <a:srgbClr val="00B050"/>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1A9B48-06DA-499E-9323-FA4A35207100}" type="datetimeFigureOut">
              <a:rPr lang="en-NZ" smtClean="0"/>
              <a:t>13/04/2025</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91EF27-701F-42A1-9765-BEF59993E8B3}" type="slidenum">
              <a:rPr lang="en-NZ" smtClean="0"/>
              <a:t>‹#›</a:t>
            </a:fld>
            <a:endParaRPr lang="en-NZ"/>
          </a:p>
        </p:txBody>
      </p:sp>
    </p:spTree>
    <p:extLst>
      <p:ext uri="{BB962C8B-B14F-4D97-AF65-F5344CB8AC3E}">
        <p14:creationId xmlns:p14="http://schemas.microsoft.com/office/powerpoint/2010/main" val="27831972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1" dirty="0"/>
              <a:t>When we said grace, this biochemical equation sits as one of the main reasons we do so. We wouldn’t be here without it.</a:t>
            </a:r>
          </a:p>
        </p:txBody>
      </p:sp>
      <p:sp>
        <p:nvSpPr>
          <p:cNvPr id="4" name="Slide Number Placeholder 3"/>
          <p:cNvSpPr>
            <a:spLocks noGrp="1"/>
          </p:cNvSpPr>
          <p:nvPr>
            <p:ph type="sldNum" sz="quarter" idx="5"/>
          </p:nvPr>
        </p:nvSpPr>
        <p:spPr/>
        <p:txBody>
          <a:bodyPr/>
          <a:lstStyle/>
          <a:p>
            <a:fld id="{998479C9-BFC3-4BAD-AE62-DBDA00138BFE}" type="slidenum">
              <a:rPr lang="en-NZ" smtClean="0"/>
              <a:t>54</a:t>
            </a:fld>
            <a:endParaRPr lang="en-NZ"/>
          </a:p>
        </p:txBody>
      </p:sp>
    </p:spTree>
    <p:extLst>
      <p:ext uri="{BB962C8B-B14F-4D97-AF65-F5344CB8AC3E}">
        <p14:creationId xmlns:p14="http://schemas.microsoft.com/office/powerpoint/2010/main" val="3023660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998479C9-BFC3-4BAD-AE62-DBDA00138BFE}" type="slidenum">
              <a:rPr lang="en-NZ" smtClean="0"/>
              <a:t>59</a:t>
            </a:fld>
            <a:endParaRPr lang="en-NZ"/>
          </a:p>
        </p:txBody>
      </p:sp>
    </p:spTree>
    <p:extLst>
      <p:ext uri="{BB962C8B-B14F-4D97-AF65-F5344CB8AC3E}">
        <p14:creationId xmlns:p14="http://schemas.microsoft.com/office/powerpoint/2010/main" val="1205265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998479C9-BFC3-4BAD-AE62-DBDA00138BFE}" type="slidenum">
              <a:rPr lang="en-NZ" smtClean="0"/>
              <a:t>68</a:t>
            </a:fld>
            <a:endParaRPr lang="en-NZ"/>
          </a:p>
        </p:txBody>
      </p:sp>
    </p:spTree>
    <p:extLst>
      <p:ext uri="{BB962C8B-B14F-4D97-AF65-F5344CB8AC3E}">
        <p14:creationId xmlns:p14="http://schemas.microsoft.com/office/powerpoint/2010/main" val="782445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1" dirty="0"/>
              <a:t>Max Plank is a famous physicist who measured how heat radiates from a black object, like the earth.</a:t>
            </a:r>
          </a:p>
          <a:p>
            <a:r>
              <a:rPr lang="en-NZ" b="1" dirty="0"/>
              <a:t>Karl Schwartzschild showed what then happens to thermal radiation once greenhouse gases are added to the </a:t>
            </a:r>
            <a:r>
              <a:rPr lang="en-NZ" b="1" dirty="0" err="1"/>
              <a:t>atmoshphere</a:t>
            </a:r>
            <a:r>
              <a:rPr lang="en-NZ" b="1" dirty="0"/>
              <a:t>.</a:t>
            </a:r>
          </a:p>
          <a:p>
            <a:r>
              <a:rPr lang="en-NZ" b="1" dirty="0"/>
              <a:t>The top graph highlights CO2 and the bottom one, CH4</a:t>
            </a:r>
          </a:p>
          <a:p>
            <a:r>
              <a:rPr lang="en-NZ" b="1" dirty="0"/>
              <a:t>Note the tiny effect from doubling CO2 or CH4</a:t>
            </a:r>
          </a:p>
        </p:txBody>
      </p:sp>
      <p:sp>
        <p:nvSpPr>
          <p:cNvPr id="4" name="Slide Number Placeholder 3"/>
          <p:cNvSpPr>
            <a:spLocks noGrp="1"/>
          </p:cNvSpPr>
          <p:nvPr>
            <p:ph type="sldNum" sz="quarter" idx="5"/>
          </p:nvPr>
        </p:nvSpPr>
        <p:spPr/>
        <p:txBody>
          <a:bodyPr/>
          <a:lstStyle/>
          <a:p>
            <a:fld id="{998479C9-BFC3-4BAD-AE62-DBDA00138BFE}" type="slidenum">
              <a:rPr lang="en-NZ" smtClean="0"/>
              <a:t>70</a:t>
            </a:fld>
            <a:endParaRPr lang="en-NZ"/>
          </a:p>
        </p:txBody>
      </p:sp>
    </p:spTree>
    <p:extLst>
      <p:ext uri="{BB962C8B-B14F-4D97-AF65-F5344CB8AC3E}">
        <p14:creationId xmlns:p14="http://schemas.microsoft.com/office/powerpoint/2010/main" val="8235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998479C9-BFC3-4BAD-AE62-DBDA00138BFE}" type="slidenum">
              <a:rPr lang="en-NZ" smtClean="0"/>
              <a:t>71</a:t>
            </a:fld>
            <a:endParaRPr lang="en-NZ"/>
          </a:p>
        </p:txBody>
      </p:sp>
    </p:spTree>
    <p:extLst>
      <p:ext uri="{BB962C8B-B14F-4D97-AF65-F5344CB8AC3E}">
        <p14:creationId xmlns:p14="http://schemas.microsoft.com/office/powerpoint/2010/main" val="24875244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2C385-05C0-9004-944D-6A28EA07EC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E957D0CD-8348-4A2C-6C82-1CE63C4C39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9CB4D394-2538-8EC5-8A18-A72AB14DE57C}"/>
              </a:ext>
            </a:extLst>
          </p:cNvPr>
          <p:cNvSpPr>
            <a:spLocks noGrp="1"/>
          </p:cNvSpPr>
          <p:nvPr>
            <p:ph type="dt" sz="half" idx="10"/>
          </p:nvPr>
        </p:nvSpPr>
        <p:spPr/>
        <p:txBody>
          <a:bodyPr/>
          <a:lstStyle/>
          <a:p>
            <a:fld id="{91B6EF8B-1FBD-45DA-B1BE-903E58721F62}" type="datetimeFigureOut">
              <a:rPr lang="en-NZ" smtClean="0"/>
              <a:t>13/04/2025</a:t>
            </a:fld>
            <a:endParaRPr lang="en-NZ"/>
          </a:p>
        </p:txBody>
      </p:sp>
      <p:sp>
        <p:nvSpPr>
          <p:cNvPr id="5" name="Footer Placeholder 4">
            <a:extLst>
              <a:ext uri="{FF2B5EF4-FFF2-40B4-BE49-F238E27FC236}">
                <a16:creationId xmlns:a16="http://schemas.microsoft.com/office/drawing/2014/main" id="{F99EF47E-7034-425E-6BCF-0004F87B74E1}"/>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5A75B27F-D003-D8CA-452B-7EA25939F147}"/>
              </a:ext>
            </a:extLst>
          </p:cNvPr>
          <p:cNvSpPr>
            <a:spLocks noGrp="1"/>
          </p:cNvSpPr>
          <p:nvPr>
            <p:ph type="sldNum" sz="quarter" idx="12"/>
          </p:nvPr>
        </p:nvSpPr>
        <p:spPr/>
        <p:txBody>
          <a:bodyPr/>
          <a:lstStyle/>
          <a:p>
            <a:fld id="{14FC3515-B6FE-4C85-A754-5C0F4735FCD0}" type="slidenum">
              <a:rPr lang="en-NZ" smtClean="0"/>
              <a:t>‹#›</a:t>
            </a:fld>
            <a:endParaRPr lang="en-NZ"/>
          </a:p>
        </p:txBody>
      </p:sp>
    </p:spTree>
    <p:extLst>
      <p:ext uri="{BB962C8B-B14F-4D97-AF65-F5344CB8AC3E}">
        <p14:creationId xmlns:p14="http://schemas.microsoft.com/office/powerpoint/2010/main" val="3998449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EEC69-54D6-4CFA-2111-33DE774183A5}"/>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238D8A42-5685-EACC-9E34-9CB87D79C5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690EDDEA-A003-96EB-B751-624E6406A841}"/>
              </a:ext>
            </a:extLst>
          </p:cNvPr>
          <p:cNvSpPr>
            <a:spLocks noGrp="1"/>
          </p:cNvSpPr>
          <p:nvPr>
            <p:ph type="dt" sz="half" idx="10"/>
          </p:nvPr>
        </p:nvSpPr>
        <p:spPr/>
        <p:txBody>
          <a:bodyPr/>
          <a:lstStyle/>
          <a:p>
            <a:fld id="{91B6EF8B-1FBD-45DA-B1BE-903E58721F62}" type="datetimeFigureOut">
              <a:rPr lang="en-NZ" smtClean="0"/>
              <a:t>13/04/2025</a:t>
            </a:fld>
            <a:endParaRPr lang="en-NZ"/>
          </a:p>
        </p:txBody>
      </p:sp>
      <p:sp>
        <p:nvSpPr>
          <p:cNvPr id="5" name="Footer Placeholder 4">
            <a:extLst>
              <a:ext uri="{FF2B5EF4-FFF2-40B4-BE49-F238E27FC236}">
                <a16:creationId xmlns:a16="http://schemas.microsoft.com/office/drawing/2014/main" id="{1407C78F-0A2C-7D53-4C2D-6C1D9C38C7A9}"/>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D2B0D6A1-B3CC-2A35-9587-E24E1FA8CEDB}"/>
              </a:ext>
            </a:extLst>
          </p:cNvPr>
          <p:cNvSpPr>
            <a:spLocks noGrp="1"/>
          </p:cNvSpPr>
          <p:nvPr>
            <p:ph type="sldNum" sz="quarter" idx="12"/>
          </p:nvPr>
        </p:nvSpPr>
        <p:spPr/>
        <p:txBody>
          <a:bodyPr/>
          <a:lstStyle/>
          <a:p>
            <a:fld id="{14FC3515-B6FE-4C85-A754-5C0F4735FCD0}" type="slidenum">
              <a:rPr lang="en-NZ" smtClean="0"/>
              <a:t>‹#›</a:t>
            </a:fld>
            <a:endParaRPr lang="en-NZ"/>
          </a:p>
        </p:txBody>
      </p:sp>
    </p:spTree>
    <p:extLst>
      <p:ext uri="{BB962C8B-B14F-4D97-AF65-F5344CB8AC3E}">
        <p14:creationId xmlns:p14="http://schemas.microsoft.com/office/powerpoint/2010/main" val="3074426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C128C2-4DAE-8B0A-AC7E-7BA454E2F54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31E940B0-4FF6-F6C2-D2BA-8882D2D310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8D55C310-7706-17FC-1362-D6DBADB83F0E}"/>
              </a:ext>
            </a:extLst>
          </p:cNvPr>
          <p:cNvSpPr>
            <a:spLocks noGrp="1"/>
          </p:cNvSpPr>
          <p:nvPr>
            <p:ph type="dt" sz="half" idx="10"/>
          </p:nvPr>
        </p:nvSpPr>
        <p:spPr/>
        <p:txBody>
          <a:bodyPr/>
          <a:lstStyle/>
          <a:p>
            <a:fld id="{91B6EF8B-1FBD-45DA-B1BE-903E58721F62}" type="datetimeFigureOut">
              <a:rPr lang="en-NZ" smtClean="0"/>
              <a:t>13/04/2025</a:t>
            </a:fld>
            <a:endParaRPr lang="en-NZ"/>
          </a:p>
        </p:txBody>
      </p:sp>
      <p:sp>
        <p:nvSpPr>
          <p:cNvPr id="5" name="Footer Placeholder 4">
            <a:extLst>
              <a:ext uri="{FF2B5EF4-FFF2-40B4-BE49-F238E27FC236}">
                <a16:creationId xmlns:a16="http://schemas.microsoft.com/office/drawing/2014/main" id="{6F43517E-6A33-B2D6-FF3D-A6A33F4125AC}"/>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0982C82C-7F16-B98D-CC51-EF23499E8882}"/>
              </a:ext>
            </a:extLst>
          </p:cNvPr>
          <p:cNvSpPr>
            <a:spLocks noGrp="1"/>
          </p:cNvSpPr>
          <p:nvPr>
            <p:ph type="sldNum" sz="quarter" idx="12"/>
          </p:nvPr>
        </p:nvSpPr>
        <p:spPr/>
        <p:txBody>
          <a:bodyPr/>
          <a:lstStyle/>
          <a:p>
            <a:fld id="{14FC3515-B6FE-4C85-A754-5C0F4735FCD0}" type="slidenum">
              <a:rPr lang="en-NZ" smtClean="0"/>
              <a:t>‹#›</a:t>
            </a:fld>
            <a:endParaRPr lang="en-NZ"/>
          </a:p>
        </p:txBody>
      </p:sp>
    </p:spTree>
    <p:extLst>
      <p:ext uri="{BB962C8B-B14F-4D97-AF65-F5344CB8AC3E}">
        <p14:creationId xmlns:p14="http://schemas.microsoft.com/office/powerpoint/2010/main" val="680045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44570-D25B-4B94-DA6C-348D9CD09225}"/>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BF950B30-099D-8C19-324E-858C9A42F2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2F8FDB0E-6BCD-5BC9-1FDA-F9FC3F65EBCE}"/>
              </a:ext>
            </a:extLst>
          </p:cNvPr>
          <p:cNvSpPr>
            <a:spLocks noGrp="1"/>
          </p:cNvSpPr>
          <p:nvPr>
            <p:ph type="dt" sz="half" idx="10"/>
          </p:nvPr>
        </p:nvSpPr>
        <p:spPr/>
        <p:txBody>
          <a:bodyPr/>
          <a:lstStyle/>
          <a:p>
            <a:fld id="{91B6EF8B-1FBD-45DA-B1BE-903E58721F62}" type="datetimeFigureOut">
              <a:rPr lang="en-NZ" smtClean="0"/>
              <a:t>13/04/2025</a:t>
            </a:fld>
            <a:endParaRPr lang="en-NZ"/>
          </a:p>
        </p:txBody>
      </p:sp>
      <p:sp>
        <p:nvSpPr>
          <p:cNvPr id="5" name="Footer Placeholder 4">
            <a:extLst>
              <a:ext uri="{FF2B5EF4-FFF2-40B4-BE49-F238E27FC236}">
                <a16:creationId xmlns:a16="http://schemas.microsoft.com/office/drawing/2014/main" id="{A4359805-1498-818C-1FFF-CC5A5B224A6E}"/>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E5C224AA-817B-F26B-51E9-741DEFC60486}"/>
              </a:ext>
            </a:extLst>
          </p:cNvPr>
          <p:cNvSpPr>
            <a:spLocks noGrp="1"/>
          </p:cNvSpPr>
          <p:nvPr>
            <p:ph type="sldNum" sz="quarter" idx="12"/>
          </p:nvPr>
        </p:nvSpPr>
        <p:spPr/>
        <p:txBody>
          <a:bodyPr/>
          <a:lstStyle/>
          <a:p>
            <a:fld id="{14FC3515-B6FE-4C85-A754-5C0F4735FCD0}" type="slidenum">
              <a:rPr lang="en-NZ" smtClean="0"/>
              <a:t>‹#›</a:t>
            </a:fld>
            <a:endParaRPr lang="en-NZ"/>
          </a:p>
        </p:txBody>
      </p:sp>
    </p:spTree>
    <p:extLst>
      <p:ext uri="{BB962C8B-B14F-4D97-AF65-F5344CB8AC3E}">
        <p14:creationId xmlns:p14="http://schemas.microsoft.com/office/powerpoint/2010/main" val="1703836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FA668-01A5-0B9E-9B24-11F06E597F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27189A09-2088-51FC-DF55-8CDA5BFA0A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BA645A-BC1F-C614-968D-96C143EFF5E3}"/>
              </a:ext>
            </a:extLst>
          </p:cNvPr>
          <p:cNvSpPr>
            <a:spLocks noGrp="1"/>
          </p:cNvSpPr>
          <p:nvPr>
            <p:ph type="dt" sz="half" idx="10"/>
          </p:nvPr>
        </p:nvSpPr>
        <p:spPr/>
        <p:txBody>
          <a:bodyPr/>
          <a:lstStyle/>
          <a:p>
            <a:fld id="{91B6EF8B-1FBD-45DA-B1BE-903E58721F62}" type="datetimeFigureOut">
              <a:rPr lang="en-NZ" smtClean="0"/>
              <a:t>13/04/2025</a:t>
            </a:fld>
            <a:endParaRPr lang="en-NZ"/>
          </a:p>
        </p:txBody>
      </p:sp>
      <p:sp>
        <p:nvSpPr>
          <p:cNvPr id="5" name="Footer Placeholder 4">
            <a:extLst>
              <a:ext uri="{FF2B5EF4-FFF2-40B4-BE49-F238E27FC236}">
                <a16:creationId xmlns:a16="http://schemas.microsoft.com/office/drawing/2014/main" id="{462326CF-D56B-E498-8266-2F4A0757F081}"/>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9121E4D3-42C1-F549-D91B-08E1BB722A71}"/>
              </a:ext>
            </a:extLst>
          </p:cNvPr>
          <p:cNvSpPr>
            <a:spLocks noGrp="1"/>
          </p:cNvSpPr>
          <p:nvPr>
            <p:ph type="sldNum" sz="quarter" idx="12"/>
          </p:nvPr>
        </p:nvSpPr>
        <p:spPr/>
        <p:txBody>
          <a:bodyPr/>
          <a:lstStyle/>
          <a:p>
            <a:fld id="{14FC3515-B6FE-4C85-A754-5C0F4735FCD0}" type="slidenum">
              <a:rPr lang="en-NZ" smtClean="0"/>
              <a:t>‹#›</a:t>
            </a:fld>
            <a:endParaRPr lang="en-NZ"/>
          </a:p>
        </p:txBody>
      </p:sp>
    </p:spTree>
    <p:extLst>
      <p:ext uri="{BB962C8B-B14F-4D97-AF65-F5344CB8AC3E}">
        <p14:creationId xmlns:p14="http://schemas.microsoft.com/office/powerpoint/2010/main" val="1074106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1A2A0-F783-3D78-156C-AB7B3DF8B752}"/>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3A032C09-B3BA-11E5-042B-F31404E013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A80960C2-7BFD-1D21-DA86-03CC9182F50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B953153C-9694-5F9D-A4AA-DF1BE23C4CF5}"/>
              </a:ext>
            </a:extLst>
          </p:cNvPr>
          <p:cNvSpPr>
            <a:spLocks noGrp="1"/>
          </p:cNvSpPr>
          <p:nvPr>
            <p:ph type="dt" sz="half" idx="10"/>
          </p:nvPr>
        </p:nvSpPr>
        <p:spPr/>
        <p:txBody>
          <a:bodyPr/>
          <a:lstStyle/>
          <a:p>
            <a:fld id="{91B6EF8B-1FBD-45DA-B1BE-903E58721F62}" type="datetimeFigureOut">
              <a:rPr lang="en-NZ" smtClean="0"/>
              <a:t>13/04/2025</a:t>
            </a:fld>
            <a:endParaRPr lang="en-NZ"/>
          </a:p>
        </p:txBody>
      </p:sp>
      <p:sp>
        <p:nvSpPr>
          <p:cNvPr id="6" name="Footer Placeholder 5">
            <a:extLst>
              <a:ext uri="{FF2B5EF4-FFF2-40B4-BE49-F238E27FC236}">
                <a16:creationId xmlns:a16="http://schemas.microsoft.com/office/drawing/2014/main" id="{5F3D52D1-609F-A5DD-89D1-ECA2296A62C8}"/>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9DACEA95-E1DC-0F31-4A97-67285F35E790}"/>
              </a:ext>
            </a:extLst>
          </p:cNvPr>
          <p:cNvSpPr>
            <a:spLocks noGrp="1"/>
          </p:cNvSpPr>
          <p:nvPr>
            <p:ph type="sldNum" sz="quarter" idx="12"/>
          </p:nvPr>
        </p:nvSpPr>
        <p:spPr/>
        <p:txBody>
          <a:bodyPr/>
          <a:lstStyle/>
          <a:p>
            <a:fld id="{14FC3515-B6FE-4C85-A754-5C0F4735FCD0}" type="slidenum">
              <a:rPr lang="en-NZ" smtClean="0"/>
              <a:t>‹#›</a:t>
            </a:fld>
            <a:endParaRPr lang="en-NZ"/>
          </a:p>
        </p:txBody>
      </p:sp>
    </p:spTree>
    <p:extLst>
      <p:ext uri="{BB962C8B-B14F-4D97-AF65-F5344CB8AC3E}">
        <p14:creationId xmlns:p14="http://schemas.microsoft.com/office/powerpoint/2010/main" val="1550378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4CD7B-7E6D-4ABF-3E49-0FFA8F7C9D34}"/>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D1C664D0-2D79-0FA3-4BFB-07514E258F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D3AA4D-C0F3-5465-792C-DE73EDE10E4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6C273D35-F314-4D1D-04C2-9C16BA6944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3124AF-1CAA-BA13-81B4-3BEC718032C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C46CAE2B-965F-AB9A-B970-89E72C49DB5A}"/>
              </a:ext>
            </a:extLst>
          </p:cNvPr>
          <p:cNvSpPr>
            <a:spLocks noGrp="1"/>
          </p:cNvSpPr>
          <p:nvPr>
            <p:ph type="dt" sz="half" idx="10"/>
          </p:nvPr>
        </p:nvSpPr>
        <p:spPr/>
        <p:txBody>
          <a:bodyPr/>
          <a:lstStyle/>
          <a:p>
            <a:fld id="{91B6EF8B-1FBD-45DA-B1BE-903E58721F62}" type="datetimeFigureOut">
              <a:rPr lang="en-NZ" smtClean="0"/>
              <a:t>13/04/2025</a:t>
            </a:fld>
            <a:endParaRPr lang="en-NZ"/>
          </a:p>
        </p:txBody>
      </p:sp>
      <p:sp>
        <p:nvSpPr>
          <p:cNvPr id="8" name="Footer Placeholder 7">
            <a:extLst>
              <a:ext uri="{FF2B5EF4-FFF2-40B4-BE49-F238E27FC236}">
                <a16:creationId xmlns:a16="http://schemas.microsoft.com/office/drawing/2014/main" id="{47DEC736-BDC2-D47A-F2E7-023641A52E09}"/>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1A0C6369-8048-6452-3DAC-5379E661D9CA}"/>
              </a:ext>
            </a:extLst>
          </p:cNvPr>
          <p:cNvSpPr>
            <a:spLocks noGrp="1"/>
          </p:cNvSpPr>
          <p:nvPr>
            <p:ph type="sldNum" sz="quarter" idx="12"/>
          </p:nvPr>
        </p:nvSpPr>
        <p:spPr/>
        <p:txBody>
          <a:bodyPr/>
          <a:lstStyle/>
          <a:p>
            <a:fld id="{14FC3515-B6FE-4C85-A754-5C0F4735FCD0}" type="slidenum">
              <a:rPr lang="en-NZ" smtClean="0"/>
              <a:t>‹#›</a:t>
            </a:fld>
            <a:endParaRPr lang="en-NZ"/>
          </a:p>
        </p:txBody>
      </p:sp>
    </p:spTree>
    <p:extLst>
      <p:ext uri="{BB962C8B-B14F-4D97-AF65-F5344CB8AC3E}">
        <p14:creationId xmlns:p14="http://schemas.microsoft.com/office/powerpoint/2010/main" val="3043091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4761F-EB6D-260B-D2D6-20E024D53CE7}"/>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0D8B1CE1-F961-B2B8-DCDE-AF23661FF341}"/>
              </a:ext>
            </a:extLst>
          </p:cNvPr>
          <p:cNvSpPr>
            <a:spLocks noGrp="1"/>
          </p:cNvSpPr>
          <p:nvPr>
            <p:ph type="dt" sz="half" idx="10"/>
          </p:nvPr>
        </p:nvSpPr>
        <p:spPr/>
        <p:txBody>
          <a:bodyPr/>
          <a:lstStyle/>
          <a:p>
            <a:fld id="{91B6EF8B-1FBD-45DA-B1BE-903E58721F62}" type="datetimeFigureOut">
              <a:rPr lang="en-NZ" smtClean="0"/>
              <a:t>13/04/2025</a:t>
            </a:fld>
            <a:endParaRPr lang="en-NZ"/>
          </a:p>
        </p:txBody>
      </p:sp>
      <p:sp>
        <p:nvSpPr>
          <p:cNvPr id="4" name="Footer Placeholder 3">
            <a:extLst>
              <a:ext uri="{FF2B5EF4-FFF2-40B4-BE49-F238E27FC236}">
                <a16:creationId xmlns:a16="http://schemas.microsoft.com/office/drawing/2014/main" id="{8D602A1E-5762-2AC0-FD2B-97B1BF47951D}"/>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442E7018-32D4-ABF6-2663-A6385E236169}"/>
              </a:ext>
            </a:extLst>
          </p:cNvPr>
          <p:cNvSpPr>
            <a:spLocks noGrp="1"/>
          </p:cNvSpPr>
          <p:nvPr>
            <p:ph type="sldNum" sz="quarter" idx="12"/>
          </p:nvPr>
        </p:nvSpPr>
        <p:spPr/>
        <p:txBody>
          <a:bodyPr/>
          <a:lstStyle/>
          <a:p>
            <a:fld id="{14FC3515-B6FE-4C85-A754-5C0F4735FCD0}" type="slidenum">
              <a:rPr lang="en-NZ" smtClean="0"/>
              <a:t>‹#›</a:t>
            </a:fld>
            <a:endParaRPr lang="en-NZ"/>
          </a:p>
        </p:txBody>
      </p:sp>
    </p:spTree>
    <p:extLst>
      <p:ext uri="{BB962C8B-B14F-4D97-AF65-F5344CB8AC3E}">
        <p14:creationId xmlns:p14="http://schemas.microsoft.com/office/powerpoint/2010/main" val="2186293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4F4AAB-6700-6AE3-6DC2-6896DACCE118}"/>
              </a:ext>
            </a:extLst>
          </p:cNvPr>
          <p:cNvSpPr>
            <a:spLocks noGrp="1"/>
          </p:cNvSpPr>
          <p:nvPr>
            <p:ph type="dt" sz="half" idx="10"/>
          </p:nvPr>
        </p:nvSpPr>
        <p:spPr/>
        <p:txBody>
          <a:bodyPr/>
          <a:lstStyle/>
          <a:p>
            <a:fld id="{91B6EF8B-1FBD-45DA-B1BE-903E58721F62}" type="datetimeFigureOut">
              <a:rPr lang="en-NZ" smtClean="0"/>
              <a:t>13/04/2025</a:t>
            </a:fld>
            <a:endParaRPr lang="en-NZ"/>
          </a:p>
        </p:txBody>
      </p:sp>
      <p:sp>
        <p:nvSpPr>
          <p:cNvPr id="3" name="Footer Placeholder 2">
            <a:extLst>
              <a:ext uri="{FF2B5EF4-FFF2-40B4-BE49-F238E27FC236}">
                <a16:creationId xmlns:a16="http://schemas.microsoft.com/office/drawing/2014/main" id="{3130F6DC-FD10-73FC-CDF7-84AA7CDC676E}"/>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DEF3DF12-9CA0-C95C-6191-ED437DA365FE}"/>
              </a:ext>
            </a:extLst>
          </p:cNvPr>
          <p:cNvSpPr>
            <a:spLocks noGrp="1"/>
          </p:cNvSpPr>
          <p:nvPr>
            <p:ph type="sldNum" sz="quarter" idx="12"/>
          </p:nvPr>
        </p:nvSpPr>
        <p:spPr/>
        <p:txBody>
          <a:bodyPr/>
          <a:lstStyle/>
          <a:p>
            <a:fld id="{14FC3515-B6FE-4C85-A754-5C0F4735FCD0}" type="slidenum">
              <a:rPr lang="en-NZ" smtClean="0"/>
              <a:t>‹#›</a:t>
            </a:fld>
            <a:endParaRPr lang="en-NZ"/>
          </a:p>
        </p:txBody>
      </p:sp>
    </p:spTree>
    <p:extLst>
      <p:ext uri="{BB962C8B-B14F-4D97-AF65-F5344CB8AC3E}">
        <p14:creationId xmlns:p14="http://schemas.microsoft.com/office/powerpoint/2010/main" val="2750998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7ABF0-4A00-EE20-6464-9B9453F0C3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8F7B84FA-6BF7-FED4-B7DF-F59E5AED84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F33479A7-A991-580E-4E19-953748B047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B00B42-C733-4D1C-59FB-9F9A0128A7AB}"/>
              </a:ext>
            </a:extLst>
          </p:cNvPr>
          <p:cNvSpPr>
            <a:spLocks noGrp="1"/>
          </p:cNvSpPr>
          <p:nvPr>
            <p:ph type="dt" sz="half" idx="10"/>
          </p:nvPr>
        </p:nvSpPr>
        <p:spPr/>
        <p:txBody>
          <a:bodyPr/>
          <a:lstStyle/>
          <a:p>
            <a:fld id="{91B6EF8B-1FBD-45DA-B1BE-903E58721F62}" type="datetimeFigureOut">
              <a:rPr lang="en-NZ" smtClean="0"/>
              <a:t>13/04/2025</a:t>
            </a:fld>
            <a:endParaRPr lang="en-NZ"/>
          </a:p>
        </p:txBody>
      </p:sp>
      <p:sp>
        <p:nvSpPr>
          <p:cNvPr id="6" name="Footer Placeholder 5">
            <a:extLst>
              <a:ext uri="{FF2B5EF4-FFF2-40B4-BE49-F238E27FC236}">
                <a16:creationId xmlns:a16="http://schemas.microsoft.com/office/drawing/2014/main" id="{589F443F-C41E-2CEA-8B4F-4222410FA94B}"/>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6580ECE2-FE31-F5CC-C9C4-EB61960B8655}"/>
              </a:ext>
            </a:extLst>
          </p:cNvPr>
          <p:cNvSpPr>
            <a:spLocks noGrp="1"/>
          </p:cNvSpPr>
          <p:nvPr>
            <p:ph type="sldNum" sz="quarter" idx="12"/>
          </p:nvPr>
        </p:nvSpPr>
        <p:spPr/>
        <p:txBody>
          <a:bodyPr/>
          <a:lstStyle/>
          <a:p>
            <a:fld id="{14FC3515-B6FE-4C85-A754-5C0F4735FCD0}" type="slidenum">
              <a:rPr lang="en-NZ" smtClean="0"/>
              <a:t>‹#›</a:t>
            </a:fld>
            <a:endParaRPr lang="en-NZ"/>
          </a:p>
        </p:txBody>
      </p:sp>
    </p:spTree>
    <p:extLst>
      <p:ext uri="{BB962C8B-B14F-4D97-AF65-F5344CB8AC3E}">
        <p14:creationId xmlns:p14="http://schemas.microsoft.com/office/powerpoint/2010/main" val="1949451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FDCB7-E3D0-62FD-6F0E-96B2985219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E7AAA4ED-8749-F66B-AD75-BFCDF98916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032627EE-0C4B-3A79-5380-EE58FA0DDE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6269A1-E926-E1CB-835D-0114AB487E8D}"/>
              </a:ext>
            </a:extLst>
          </p:cNvPr>
          <p:cNvSpPr>
            <a:spLocks noGrp="1"/>
          </p:cNvSpPr>
          <p:nvPr>
            <p:ph type="dt" sz="half" idx="10"/>
          </p:nvPr>
        </p:nvSpPr>
        <p:spPr/>
        <p:txBody>
          <a:bodyPr/>
          <a:lstStyle/>
          <a:p>
            <a:fld id="{91B6EF8B-1FBD-45DA-B1BE-903E58721F62}" type="datetimeFigureOut">
              <a:rPr lang="en-NZ" smtClean="0"/>
              <a:t>13/04/2025</a:t>
            </a:fld>
            <a:endParaRPr lang="en-NZ"/>
          </a:p>
        </p:txBody>
      </p:sp>
      <p:sp>
        <p:nvSpPr>
          <p:cNvPr id="6" name="Footer Placeholder 5">
            <a:extLst>
              <a:ext uri="{FF2B5EF4-FFF2-40B4-BE49-F238E27FC236}">
                <a16:creationId xmlns:a16="http://schemas.microsoft.com/office/drawing/2014/main" id="{95AD95B7-2C43-1F48-BB90-23EE2F71AE24}"/>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4D932E79-85BB-335D-9CB4-175E54E4B2B7}"/>
              </a:ext>
            </a:extLst>
          </p:cNvPr>
          <p:cNvSpPr>
            <a:spLocks noGrp="1"/>
          </p:cNvSpPr>
          <p:nvPr>
            <p:ph type="sldNum" sz="quarter" idx="12"/>
          </p:nvPr>
        </p:nvSpPr>
        <p:spPr/>
        <p:txBody>
          <a:bodyPr/>
          <a:lstStyle/>
          <a:p>
            <a:fld id="{14FC3515-B6FE-4C85-A754-5C0F4735FCD0}" type="slidenum">
              <a:rPr lang="en-NZ" smtClean="0"/>
              <a:t>‹#›</a:t>
            </a:fld>
            <a:endParaRPr lang="en-NZ"/>
          </a:p>
        </p:txBody>
      </p:sp>
    </p:spTree>
    <p:extLst>
      <p:ext uri="{BB962C8B-B14F-4D97-AF65-F5344CB8AC3E}">
        <p14:creationId xmlns:p14="http://schemas.microsoft.com/office/powerpoint/2010/main" val="1874141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B0F0"/>
            </a:gs>
            <a:gs pos="23000">
              <a:schemeClr val="accent1">
                <a:lumMod val="0"/>
                <a:lumOff val="100000"/>
              </a:schemeClr>
            </a:gs>
            <a:gs pos="100000">
              <a:srgbClr val="FFFF00"/>
            </a:gs>
          </a:gsLst>
          <a:lin ang="162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D8CC01-1B71-4C74-28FE-2365DB40CB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DE4F3F1C-222E-A8D7-F056-77C8BADA15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8341D82A-D740-9A7B-05D0-B527323B39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B6EF8B-1FBD-45DA-B1BE-903E58721F62}" type="datetimeFigureOut">
              <a:rPr lang="en-NZ" smtClean="0"/>
              <a:t>13/04/2025</a:t>
            </a:fld>
            <a:endParaRPr lang="en-NZ"/>
          </a:p>
        </p:txBody>
      </p:sp>
      <p:sp>
        <p:nvSpPr>
          <p:cNvPr id="5" name="Footer Placeholder 4">
            <a:extLst>
              <a:ext uri="{FF2B5EF4-FFF2-40B4-BE49-F238E27FC236}">
                <a16:creationId xmlns:a16="http://schemas.microsoft.com/office/drawing/2014/main" id="{C2435A2F-6F5B-E22E-DCCA-C7D5B7E806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3FC78561-37F5-1DA3-3623-21BAD2239C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FC3515-B6FE-4C85-A754-5C0F4735FCD0}" type="slidenum">
              <a:rPr lang="en-NZ" smtClean="0"/>
              <a:t>‹#›</a:t>
            </a:fld>
            <a:endParaRPr lang="en-NZ"/>
          </a:p>
        </p:txBody>
      </p:sp>
    </p:spTree>
    <p:extLst>
      <p:ext uri="{BB962C8B-B14F-4D97-AF65-F5344CB8AC3E}">
        <p14:creationId xmlns:p14="http://schemas.microsoft.com/office/powerpoint/2010/main" val="5781938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metoffice.gov.uk/research/climate/maps-and-data/cet-series"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metoffice.gov.uk/research/climate/maps-and-data/cet-series" TargetMode="Externa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s://www.metoffice.gov.uk/research/climate/maps-and-data/cet-series" TargetMode="Externa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rmets.onlinelibrary.wiley.com/doi/epdf/10.1002/joc.8167" TargetMode="External"/><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rmets.onlinelibrary.wiley.com/doi/epdf/10.1002/joc.8167" TargetMode="External"/><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metoffice.gov.uk/research/climate/maps-and-data/cet-series" TargetMode="Externa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hyperlink" Target="https://www.metoffice.gov.uk/research/climate/maps-and-data/cet-series"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www.metoffice.gov.uk/research/climate/maps-and-data/cet-series" TargetMode="Externa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bin"/><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metoffice.gov.uk/research/climate/maps-and-data/cet-series" TargetMode="Externa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hyperlink" Target="https://nsidc.org/data/seaice_index/"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hyperlink" Target="https://www.metoffice.gov.uk/research/climate/maps-and-data/cet-series" TargetMode="Externa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hyperlink" Target="https://www.colorado.edu/today/2013/10/23/cu-boulder-led-study-shows-unprecedented-warmth-arctic" TargetMode="Externa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hyperlink" Target="https://co2coalition.org/wp-content/uploads/2024/12/Human-Contribution-to-Atmospheric-CO2-digital-compressed.pdf" TargetMode="Externa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www.youtube.com/watch?v=I8hdE3eZ6vs&amp;feature=youtu.be"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78.xml.rels><?xml version="1.0" encoding="UTF-8" standalone="yes"?>
<Relationships xmlns="http://schemas.openxmlformats.org/package/2006/relationships"><Relationship Id="rId3" Type="http://schemas.openxmlformats.org/officeDocument/2006/relationships/hyperlink" Target="https://www.highcharts.com/" TargetMode="External"/><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hyperlink" Target="https://www.youtube.com/watch?v=Moum_SZ5NNY" TargetMode="External"/><Relationship Id="rId4" Type="http://schemas.openxmlformats.org/officeDocument/2006/relationships/image" Target="../media/image58.png"/></Relationships>
</file>

<file path=ppt/slides/_rels/slide83.xml.rels><?xml version="1.0" encoding="UTF-8" standalone="yes"?>
<Relationships xmlns="http://schemas.openxmlformats.org/package/2006/relationships"><Relationship Id="rId3" Type="http://schemas.openxmlformats.org/officeDocument/2006/relationships/hyperlink" Target="https://www.drroyspencer.com/wp-content/uploads/Phoenix-for-blog-post.jpg" TargetMode="External"/><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hyperlink" Target="https://realitycheck.radio/replay/chris-morrison-environment-editor-at-the-daily-sceptic-foul-forecasting-uks-met-office-may-be-inventing-data-from-over-100-non-existent-weather-stations/" TargetMode="Externa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s://realitycheck.radio/replay/salima-padamsey-chair-of-cru-kapitis-coastal-hazard-planning-has-the-moe-been-misreading-the-models/" TargetMode="External"/><Relationship Id="rId2" Type="http://schemas.openxmlformats.org/officeDocument/2006/relationships/hyperlink" Target="https://realitycheck.radio/replay/dr-willem-de-lange-honorary-research-associate-waikato-university-on-his-research-coastal-hazard-risk-assessment-for-the-kapiti-coast-and-implications-for-the-areas-future-coastal-planning/" TargetMode="Externa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hyperlink" Target="https://apnews.com/article/methane-emissions-dairy-farming-climate-change-india-global-warming-agriculture-5aa77866e27f6d94e14e4e394e0b7201#:~:text=India%20is%20the%20third%20largest,the%20vast%20majority%20from%20cattle" TargetMode="External"/><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hyperlink" Target="https://twitter.com/Restitutor_/status/1778184851885334908" TargetMode="External"/></Relationships>
</file>

<file path=ppt/slides/_rels/slide8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metoffice.gov.uk/research/climate/maps-and-data/cet-series"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8DFA3-2784-2F33-58A8-FEB5E9D31BEA}"/>
              </a:ext>
            </a:extLst>
          </p:cNvPr>
          <p:cNvSpPr>
            <a:spLocks noGrp="1"/>
          </p:cNvSpPr>
          <p:nvPr>
            <p:ph type="ctrTitle"/>
          </p:nvPr>
        </p:nvSpPr>
        <p:spPr>
          <a:xfrm>
            <a:off x="113123" y="1122363"/>
            <a:ext cx="11717516" cy="2387600"/>
          </a:xfrm>
          <a:noFill/>
        </p:spPr>
        <p:txBody>
          <a:bodyPr>
            <a:normAutofit fontScale="90000"/>
          </a:bodyPr>
          <a:lstStyle/>
          <a:p>
            <a:r>
              <a:rPr lang="en-NZ" dirty="0">
                <a:solidFill>
                  <a:srgbClr val="002060"/>
                </a:solidFill>
              </a:rPr>
              <a:t>Simple Evidence That Destroys The Despair Of The Climate Change Narrative</a:t>
            </a:r>
            <a:br>
              <a:rPr lang="en-NZ" dirty="0">
                <a:solidFill>
                  <a:srgbClr val="002060"/>
                </a:solidFill>
              </a:rPr>
            </a:br>
            <a:r>
              <a:rPr lang="en-NZ" sz="2700" dirty="0">
                <a:solidFill>
                  <a:srgbClr val="002060"/>
                </a:solidFill>
              </a:rPr>
              <a:t>Ian McIntosh</a:t>
            </a:r>
            <a:br>
              <a:rPr lang="en-NZ" sz="2700" dirty="0">
                <a:solidFill>
                  <a:srgbClr val="002060"/>
                </a:solidFill>
              </a:rPr>
            </a:br>
            <a:r>
              <a:rPr lang="en-NZ" sz="2700" dirty="0">
                <a:solidFill>
                  <a:srgbClr val="002060"/>
                </a:solidFill>
              </a:rPr>
              <a:t>(</a:t>
            </a:r>
            <a:r>
              <a:rPr lang="en-NZ" sz="2700" dirty="0" err="1">
                <a:solidFill>
                  <a:srgbClr val="002060"/>
                </a:solidFill>
              </a:rPr>
              <a:t>B.App.Sci.Rur.Tech</a:t>
            </a:r>
            <a:r>
              <a:rPr lang="en-NZ" sz="2700" dirty="0">
                <a:solidFill>
                  <a:srgbClr val="002060"/>
                </a:solidFill>
              </a:rPr>
              <a:t>.(Hons)) </a:t>
            </a:r>
          </a:p>
        </p:txBody>
      </p:sp>
      <p:sp>
        <p:nvSpPr>
          <p:cNvPr id="3" name="Subtitle 2">
            <a:extLst>
              <a:ext uri="{FF2B5EF4-FFF2-40B4-BE49-F238E27FC236}">
                <a16:creationId xmlns:a16="http://schemas.microsoft.com/office/drawing/2014/main" id="{5FFAD109-6DB3-1752-3AC0-BBEDDD23932C}"/>
              </a:ext>
            </a:extLst>
          </p:cNvPr>
          <p:cNvSpPr>
            <a:spLocks noGrp="1"/>
          </p:cNvSpPr>
          <p:nvPr>
            <p:ph type="subTitle" idx="1"/>
          </p:nvPr>
        </p:nvSpPr>
        <p:spPr>
          <a:xfrm>
            <a:off x="1524000" y="3695306"/>
            <a:ext cx="9144000" cy="1608213"/>
          </a:xfrm>
          <a:noFill/>
        </p:spPr>
        <p:txBody>
          <a:bodyPr/>
          <a:lstStyle/>
          <a:p>
            <a:r>
              <a:rPr lang="en-NZ" dirty="0">
                <a:solidFill>
                  <a:srgbClr val="002060"/>
                </a:solidFill>
              </a:rPr>
              <a:t>6 March 2025</a:t>
            </a:r>
          </a:p>
        </p:txBody>
      </p:sp>
      <p:sp>
        <p:nvSpPr>
          <p:cNvPr id="4" name="TextBox 3">
            <a:extLst>
              <a:ext uri="{FF2B5EF4-FFF2-40B4-BE49-F238E27FC236}">
                <a16:creationId xmlns:a16="http://schemas.microsoft.com/office/drawing/2014/main" id="{0E2A0E69-8F12-1850-7E22-C9946D908AAA}"/>
              </a:ext>
            </a:extLst>
          </p:cNvPr>
          <p:cNvSpPr txBox="1"/>
          <p:nvPr/>
        </p:nvSpPr>
        <p:spPr>
          <a:xfrm>
            <a:off x="282804" y="4411744"/>
            <a:ext cx="11359300" cy="400110"/>
          </a:xfrm>
          <a:prstGeom prst="rect">
            <a:avLst/>
          </a:prstGeom>
          <a:noFill/>
        </p:spPr>
        <p:txBody>
          <a:bodyPr wrap="square" rtlCol="0">
            <a:spAutoFit/>
          </a:bodyPr>
          <a:lstStyle/>
          <a:p>
            <a:pPr algn="ctr"/>
            <a:r>
              <a:rPr lang="en-NZ" sz="2000" dirty="0">
                <a:solidFill>
                  <a:srgbClr val="002060"/>
                </a:solidFill>
              </a:rPr>
              <a:t>Email address – iansteph67@outlook.com</a:t>
            </a:r>
          </a:p>
        </p:txBody>
      </p:sp>
    </p:spTree>
    <p:extLst>
      <p:ext uri="{BB962C8B-B14F-4D97-AF65-F5344CB8AC3E}">
        <p14:creationId xmlns:p14="http://schemas.microsoft.com/office/powerpoint/2010/main" val="4156221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29CF6-5266-BE13-B9C0-5DEEF9C053B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E870312-24AF-6DC4-4639-FA20088F54FE}"/>
              </a:ext>
            </a:extLst>
          </p:cNvPr>
          <p:cNvPicPr>
            <a:picLocks noChangeAspect="1"/>
          </p:cNvPicPr>
          <p:nvPr/>
        </p:nvPicPr>
        <p:blipFill>
          <a:blip r:embed="rId2"/>
          <a:stretch>
            <a:fillRect/>
          </a:stretch>
        </p:blipFill>
        <p:spPr>
          <a:xfrm>
            <a:off x="694874" y="2224757"/>
            <a:ext cx="7772399" cy="4191565"/>
          </a:xfrm>
          <a:prstGeom prst="rect">
            <a:avLst/>
          </a:prstGeom>
        </p:spPr>
      </p:pic>
      <p:sp>
        <p:nvSpPr>
          <p:cNvPr id="6" name="TextBox 5">
            <a:extLst>
              <a:ext uri="{FF2B5EF4-FFF2-40B4-BE49-F238E27FC236}">
                <a16:creationId xmlns:a16="http://schemas.microsoft.com/office/drawing/2014/main" id="{AF75AA27-20F9-3F91-A272-EDB18FD75178}"/>
              </a:ext>
            </a:extLst>
          </p:cNvPr>
          <p:cNvSpPr txBox="1"/>
          <p:nvPr/>
        </p:nvSpPr>
        <p:spPr>
          <a:xfrm>
            <a:off x="868680" y="6423660"/>
            <a:ext cx="10367010" cy="369332"/>
          </a:xfrm>
          <a:prstGeom prst="rect">
            <a:avLst/>
          </a:prstGeom>
          <a:noFill/>
        </p:spPr>
        <p:txBody>
          <a:bodyPr wrap="square" rtlCol="0">
            <a:spAutoFit/>
          </a:bodyPr>
          <a:lstStyle/>
          <a:p>
            <a:r>
              <a:rPr lang="en-NZ" sz="1800" u="sng"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https://www.metoffice.gov.uk/research/climate/maps-and-data/cet-series</a:t>
            </a:r>
            <a:endParaRPr lang="en-NZ" dirty="0">
              <a:solidFill>
                <a:srgbClr val="002060"/>
              </a:solidFill>
            </a:endParaRPr>
          </a:p>
        </p:txBody>
      </p:sp>
      <p:sp>
        <p:nvSpPr>
          <p:cNvPr id="4" name="TextBox 3">
            <a:extLst>
              <a:ext uri="{FF2B5EF4-FFF2-40B4-BE49-F238E27FC236}">
                <a16:creationId xmlns:a16="http://schemas.microsoft.com/office/drawing/2014/main" id="{6FB6ED45-B139-73B7-3177-9E12119A1107}"/>
              </a:ext>
            </a:extLst>
          </p:cNvPr>
          <p:cNvSpPr txBox="1"/>
          <p:nvPr/>
        </p:nvSpPr>
        <p:spPr>
          <a:xfrm>
            <a:off x="3566473" y="4864231"/>
            <a:ext cx="2350418" cy="830997"/>
          </a:xfrm>
          <a:prstGeom prst="rect">
            <a:avLst/>
          </a:prstGeom>
          <a:noFill/>
        </p:spPr>
        <p:txBody>
          <a:bodyPr wrap="square" rtlCol="0">
            <a:spAutoFit/>
          </a:bodyPr>
          <a:lstStyle/>
          <a:p>
            <a:r>
              <a:rPr lang="en-NZ" sz="2400" dirty="0"/>
              <a:t>Industrial Revolution began</a:t>
            </a:r>
          </a:p>
        </p:txBody>
      </p:sp>
      <p:cxnSp>
        <p:nvCxnSpPr>
          <p:cNvPr id="8" name="Straight Arrow Connector 7">
            <a:extLst>
              <a:ext uri="{FF2B5EF4-FFF2-40B4-BE49-F238E27FC236}">
                <a16:creationId xmlns:a16="http://schemas.microsoft.com/office/drawing/2014/main" id="{447DB133-837B-4276-85A5-E8411B4606C2}"/>
              </a:ext>
            </a:extLst>
          </p:cNvPr>
          <p:cNvCxnSpPr/>
          <p:nvPr/>
        </p:nvCxnSpPr>
        <p:spPr>
          <a:xfrm flipV="1">
            <a:off x="3157979" y="4677133"/>
            <a:ext cx="0" cy="1018095"/>
          </a:xfrm>
          <a:prstGeom prst="straightConnector1">
            <a:avLst/>
          </a:prstGeom>
          <a:ln w="4762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F55BB513-CFFD-FDBA-4D3B-9100707EED0A}"/>
              </a:ext>
            </a:extLst>
          </p:cNvPr>
          <p:cNvCxnSpPr/>
          <p:nvPr/>
        </p:nvCxnSpPr>
        <p:spPr>
          <a:xfrm flipV="1">
            <a:off x="1506992" y="3531869"/>
            <a:ext cx="6469380" cy="788670"/>
          </a:xfrm>
          <a:prstGeom prst="straightConnector1">
            <a:avLst/>
          </a:prstGeom>
          <a:ln w="47625">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063B739A-82BC-F680-7AFC-D966B1A02F21}"/>
              </a:ext>
            </a:extLst>
          </p:cNvPr>
          <p:cNvSpPr>
            <a:spLocks noGrp="1"/>
          </p:cNvSpPr>
          <p:nvPr>
            <p:ph type="title"/>
          </p:nvPr>
        </p:nvSpPr>
        <p:spPr>
          <a:xfrm>
            <a:off x="1" y="65009"/>
            <a:ext cx="12085162" cy="2159748"/>
          </a:xfrm>
        </p:spPr>
        <p:txBody>
          <a:bodyPr>
            <a:normAutofit/>
          </a:bodyPr>
          <a:lstStyle/>
          <a:p>
            <a:pPr algn="ctr"/>
            <a:r>
              <a:rPr lang="en-NZ" dirty="0"/>
              <a:t>And This Presentation Will Explain Why The Temperature Is Increasing, &amp; The Fantastic News From Using Fossil Fuel</a:t>
            </a:r>
          </a:p>
        </p:txBody>
      </p:sp>
    </p:spTree>
    <p:extLst>
      <p:ext uri="{BB962C8B-B14F-4D97-AF65-F5344CB8AC3E}">
        <p14:creationId xmlns:p14="http://schemas.microsoft.com/office/powerpoint/2010/main" val="20812420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E14F0-F939-4BC2-B8DB-453B6412EA8C}"/>
              </a:ext>
            </a:extLst>
          </p:cNvPr>
          <p:cNvSpPr>
            <a:spLocks noGrp="1"/>
          </p:cNvSpPr>
          <p:nvPr>
            <p:ph type="title"/>
          </p:nvPr>
        </p:nvSpPr>
        <p:spPr>
          <a:xfrm>
            <a:off x="0" y="270588"/>
            <a:ext cx="12191999" cy="1659812"/>
          </a:xfrm>
        </p:spPr>
        <p:txBody>
          <a:bodyPr>
            <a:normAutofit fontScale="90000"/>
          </a:bodyPr>
          <a:lstStyle/>
          <a:p>
            <a:pPr algn="ctr"/>
            <a:r>
              <a:rPr lang="en-NZ" dirty="0">
                <a:solidFill>
                  <a:srgbClr val="0070C0"/>
                </a:solidFill>
              </a:rPr>
              <a:t>As In The UK, Figures From Dunedin (NZ) Since 1909 (NIWA Data) Also Show A Linear Increase In Temperature.</a:t>
            </a:r>
            <a:br>
              <a:rPr lang="en-NZ" dirty="0">
                <a:solidFill>
                  <a:srgbClr val="0070C0"/>
                </a:solidFill>
              </a:rPr>
            </a:br>
            <a:r>
              <a:rPr lang="en-NZ" dirty="0">
                <a:solidFill>
                  <a:srgbClr val="0070C0"/>
                </a:solidFill>
              </a:rPr>
              <a:t>113 Yrs Of Data. </a:t>
            </a:r>
          </a:p>
        </p:txBody>
      </p:sp>
      <p:graphicFrame>
        <p:nvGraphicFramePr>
          <p:cNvPr id="9" name="Content Placeholder 8">
            <a:extLst>
              <a:ext uri="{FF2B5EF4-FFF2-40B4-BE49-F238E27FC236}">
                <a16:creationId xmlns:a16="http://schemas.microsoft.com/office/drawing/2014/main" id="{A280D5E8-6774-CCE3-9E61-74A352F58E59}"/>
              </a:ext>
            </a:extLst>
          </p:cNvPr>
          <p:cNvGraphicFramePr>
            <a:graphicFrameLocks noGrp="1"/>
          </p:cNvGraphicFramePr>
          <p:nvPr>
            <p:ph idx="1"/>
            <p:extLst>
              <p:ext uri="{D42A27DB-BD31-4B8C-83A1-F6EECF244321}">
                <p14:modId xmlns:p14="http://schemas.microsoft.com/office/powerpoint/2010/main" val="2371648840"/>
              </p:ext>
            </p:extLst>
          </p:nvPr>
        </p:nvGraphicFramePr>
        <p:xfrm>
          <a:off x="677862" y="1930400"/>
          <a:ext cx="10219523" cy="4657012"/>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BC70589F-3FD0-AFB2-DCE0-CE9532CCAD91}"/>
              </a:ext>
            </a:extLst>
          </p:cNvPr>
          <p:cNvSpPr txBox="1"/>
          <p:nvPr/>
        </p:nvSpPr>
        <p:spPr>
          <a:xfrm>
            <a:off x="7956222" y="1489435"/>
            <a:ext cx="4034673" cy="1569660"/>
          </a:xfrm>
          <a:prstGeom prst="rect">
            <a:avLst/>
          </a:prstGeom>
          <a:noFill/>
        </p:spPr>
        <p:txBody>
          <a:bodyPr wrap="square" rtlCol="0">
            <a:spAutoFit/>
          </a:bodyPr>
          <a:lstStyle/>
          <a:p>
            <a:r>
              <a:rPr lang="en-NZ" sz="3200" dirty="0">
                <a:solidFill>
                  <a:srgbClr val="FF0000"/>
                </a:solidFill>
              </a:rPr>
              <a:t>Note that it is the minimum’s that are warming the most</a:t>
            </a:r>
          </a:p>
        </p:txBody>
      </p:sp>
    </p:spTree>
    <p:extLst>
      <p:ext uri="{BB962C8B-B14F-4D97-AF65-F5344CB8AC3E}">
        <p14:creationId xmlns:p14="http://schemas.microsoft.com/office/powerpoint/2010/main" val="278191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00"/>
            </a:gs>
            <a:gs pos="23000">
              <a:schemeClr val="accent1">
                <a:lumMod val="0"/>
                <a:lumOff val="100000"/>
              </a:schemeClr>
            </a:gs>
            <a:gs pos="100000">
              <a:srgbClr val="FFFF00"/>
            </a:gs>
          </a:gsLst>
          <a:lin ang="162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E14F0-F939-4BC2-B8DB-453B6412EA8C}"/>
              </a:ext>
            </a:extLst>
          </p:cNvPr>
          <p:cNvSpPr>
            <a:spLocks noGrp="1"/>
          </p:cNvSpPr>
          <p:nvPr>
            <p:ph type="title"/>
          </p:nvPr>
        </p:nvSpPr>
        <p:spPr>
          <a:xfrm>
            <a:off x="133430" y="147724"/>
            <a:ext cx="9661019" cy="983492"/>
          </a:xfrm>
        </p:spPr>
        <p:txBody>
          <a:bodyPr>
            <a:normAutofit/>
          </a:bodyPr>
          <a:lstStyle/>
          <a:p>
            <a:pPr algn="ctr"/>
            <a:r>
              <a:rPr lang="en-NZ" sz="3600" b="1" dirty="0">
                <a:solidFill>
                  <a:srgbClr val="0070C0"/>
                </a:solidFill>
              </a:rPr>
              <a:t>And The Same For Lincoln (NZ) Since 1909 (NIWA)</a:t>
            </a:r>
          </a:p>
        </p:txBody>
      </p:sp>
      <p:graphicFrame>
        <p:nvGraphicFramePr>
          <p:cNvPr id="5" name="Content Placeholder 4">
            <a:extLst>
              <a:ext uri="{FF2B5EF4-FFF2-40B4-BE49-F238E27FC236}">
                <a16:creationId xmlns:a16="http://schemas.microsoft.com/office/drawing/2014/main" id="{A522F94E-BA07-415A-A233-239233394004}"/>
              </a:ext>
            </a:extLst>
          </p:cNvPr>
          <p:cNvGraphicFramePr>
            <a:graphicFrameLocks noGrp="1"/>
          </p:cNvGraphicFramePr>
          <p:nvPr>
            <p:ph idx="1"/>
            <p:extLst>
              <p:ext uri="{D42A27DB-BD31-4B8C-83A1-F6EECF244321}">
                <p14:modId xmlns:p14="http://schemas.microsoft.com/office/powerpoint/2010/main" val="2561424976"/>
              </p:ext>
            </p:extLst>
          </p:nvPr>
        </p:nvGraphicFramePr>
        <p:xfrm>
          <a:off x="677863" y="1348033"/>
          <a:ext cx="10662582" cy="469399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716037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04F8D-8A3E-6B0E-B8CB-8F3C4907786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06DE6B8-EE82-E1DD-D6B0-B47A090D5E45}"/>
              </a:ext>
            </a:extLst>
          </p:cNvPr>
          <p:cNvPicPr>
            <a:picLocks noChangeAspect="1"/>
          </p:cNvPicPr>
          <p:nvPr/>
        </p:nvPicPr>
        <p:blipFill>
          <a:blip r:embed="rId2"/>
          <a:stretch>
            <a:fillRect/>
          </a:stretch>
        </p:blipFill>
        <p:spPr>
          <a:xfrm>
            <a:off x="2290007" y="2232095"/>
            <a:ext cx="7772399" cy="4191565"/>
          </a:xfrm>
          <a:prstGeom prst="rect">
            <a:avLst/>
          </a:prstGeom>
        </p:spPr>
      </p:pic>
      <p:sp>
        <p:nvSpPr>
          <p:cNvPr id="6" name="TextBox 5">
            <a:extLst>
              <a:ext uri="{FF2B5EF4-FFF2-40B4-BE49-F238E27FC236}">
                <a16:creationId xmlns:a16="http://schemas.microsoft.com/office/drawing/2014/main" id="{6A620EF1-D5B4-2624-292C-9377A3DAC42E}"/>
              </a:ext>
            </a:extLst>
          </p:cNvPr>
          <p:cNvSpPr txBox="1"/>
          <p:nvPr/>
        </p:nvSpPr>
        <p:spPr>
          <a:xfrm>
            <a:off x="868680" y="6423660"/>
            <a:ext cx="10367010" cy="369332"/>
          </a:xfrm>
          <a:prstGeom prst="rect">
            <a:avLst/>
          </a:prstGeom>
          <a:noFill/>
        </p:spPr>
        <p:txBody>
          <a:bodyPr wrap="square" rtlCol="0">
            <a:spAutoFit/>
          </a:bodyPr>
          <a:lstStyle/>
          <a:p>
            <a:r>
              <a:rPr lang="en-NZ" sz="1800" u="sng"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https://www.metoffice.gov.uk/research/climate/maps-and-data/cet-series</a:t>
            </a:r>
            <a:endParaRPr lang="en-NZ" dirty="0">
              <a:solidFill>
                <a:srgbClr val="002060"/>
              </a:solidFill>
            </a:endParaRPr>
          </a:p>
        </p:txBody>
      </p:sp>
      <p:cxnSp>
        <p:nvCxnSpPr>
          <p:cNvPr id="8" name="Straight Arrow Connector 7">
            <a:extLst>
              <a:ext uri="{FF2B5EF4-FFF2-40B4-BE49-F238E27FC236}">
                <a16:creationId xmlns:a16="http://schemas.microsoft.com/office/drawing/2014/main" id="{F42C3241-13CC-D022-8476-76CACE9C108E}"/>
              </a:ext>
            </a:extLst>
          </p:cNvPr>
          <p:cNvCxnSpPr>
            <a:cxnSpLocks/>
          </p:cNvCxnSpPr>
          <p:nvPr/>
        </p:nvCxnSpPr>
        <p:spPr>
          <a:xfrm>
            <a:off x="5825765" y="2955303"/>
            <a:ext cx="1602557" cy="815419"/>
          </a:xfrm>
          <a:prstGeom prst="straightConnector1">
            <a:avLst/>
          </a:prstGeom>
          <a:ln w="4762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91D729A-5C6D-4BF3-B805-6ACAEA4AD12D}"/>
              </a:ext>
            </a:extLst>
          </p:cNvPr>
          <p:cNvCxnSpPr/>
          <p:nvPr/>
        </p:nvCxnSpPr>
        <p:spPr>
          <a:xfrm flipV="1">
            <a:off x="3131820" y="3531870"/>
            <a:ext cx="6469380" cy="788670"/>
          </a:xfrm>
          <a:prstGeom prst="straightConnector1">
            <a:avLst/>
          </a:prstGeom>
          <a:ln w="47625">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graphicFrame>
        <p:nvGraphicFramePr>
          <p:cNvPr id="3" name="Content Placeholder 4">
            <a:extLst>
              <a:ext uri="{FF2B5EF4-FFF2-40B4-BE49-F238E27FC236}">
                <a16:creationId xmlns:a16="http://schemas.microsoft.com/office/drawing/2014/main" id="{D1E5E84B-09E5-64CD-40A1-217B7C110EBC}"/>
              </a:ext>
            </a:extLst>
          </p:cNvPr>
          <p:cNvGraphicFramePr>
            <a:graphicFrameLocks noGrp="1"/>
          </p:cNvGraphicFramePr>
          <p:nvPr>
            <p:ph idx="1"/>
            <p:extLst>
              <p:ext uri="{D42A27DB-BD31-4B8C-83A1-F6EECF244321}">
                <p14:modId xmlns:p14="http://schemas.microsoft.com/office/powerpoint/2010/main" val="2037527408"/>
              </p:ext>
            </p:extLst>
          </p:nvPr>
        </p:nvGraphicFramePr>
        <p:xfrm>
          <a:off x="5478859" y="216631"/>
          <a:ext cx="6001695" cy="2724532"/>
        </p:xfrm>
        <a:graphic>
          <a:graphicData uri="http://schemas.openxmlformats.org/drawingml/2006/chart">
            <c:chart xmlns:c="http://schemas.openxmlformats.org/drawingml/2006/chart" xmlns:r="http://schemas.openxmlformats.org/officeDocument/2006/relationships" r:id="rId4"/>
          </a:graphicData>
        </a:graphic>
      </p:graphicFrame>
      <p:cxnSp>
        <p:nvCxnSpPr>
          <p:cNvPr id="11" name="Straight Arrow Connector 10">
            <a:extLst>
              <a:ext uri="{FF2B5EF4-FFF2-40B4-BE49-F238E27FC236}">
                <a16:creationId xmlns:a16="http://schemas.microsoft.com/office/drawing/2014/main" id="{0C3B5A4C-6BEC-C5AC-6EF2-44BA8C52ECB3}"/>
              </a:ext>
            </a:extLst>
          </p:cNvPr>
          <p:cNvCxnSpPr>
            <a:cxnSpLocks/>
          </p:cNvCxnSpPr>
          <p:nvPr/>
        </p:nvCxnSpPr>
        <p:spPr>
          <a:xfrm flipH="1">
            <a:off x="9601200" y="2955303"/>
            <a:ext cx="1634490" cy="576567"/>
          </a:xfrm>
          <a:prstGeom prst="straightConnector1">
            <a:avLst/>
          </a:prstGeom>
          <a:ln w="4762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9AD11A5-DEC2-1F14-FFBE-560597E8DC69}"/>
              </a:ext>
            </a:extLst>
          </p:cNvPr>
          <p:cNvSpPr txBox="1"/>
          <p:nvPr/>
        </p:nvSpPr>
        <p:spPr>
          <a:xfrm>
            <a:off x="411480" y="354330"/>
            <a:ext cx="4823460" cy="2062103"/>
          </a:xfrm>
          <a:prstGeom prst="rect">
            <a:avLst/>
          </a:prstGeom>
          <a:noFill/>
        </p:spPr>
        <p:txBody>
          <a:bodyPr wrap="square" rtlCol="0">
            <a:spAutoFit/>
          </a:bodyPr>
          <a:lstStyle/>
          <a:p>
            <a:r>
              <a:rPr lang="en-NZ" sz="3200" dirty="0"/>
              <a:t>Trends In NZ Data Agree With That Of The World’s Oldest Temperature Records </a:t>
            </a:r>
          </a:p>
        </p:txBody>
      </p:sp>
    </p:spTree>
    <p:extLst>
      <p:ext uri="{BB962C8B-B14F-4D97-AF65-F5344CB8AC3E}">
        <p14:creationId xmlns:p14="http://schemas.microsoft.com/office/powerpoint/2010/main" val="2317065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8DFA3-2784-2F33-58A8-FEB5E9D31BEA}"/>
              </a:ext>
            </a:extLst>
          </p:cNvPr>
          <p:cNvSpPr>
            <a:spLocks noGrp="1"/>
          </p:cNvSpPr>
          <p:nvPr>
            <p:ph type="ctrTitle"/>
          </p:nvPr>
        </p:nvSpPr>
        <p:spPr>
          <a:xfrm>
            <a:off x="265521" y="158569"/>
            <a:ext cx="11660957" cy="735291"/>
          </a:xfrm>
          <a:noFill/>
        </p:spPr>
        <p:txBody>
          <a:bodyPr>
            <a:noAutofit/>
          </a:bodyPr>
          <a:lstStyle/>
          <a:p>
            <a:r>
              <a:rPr lang="en-NZ" sz="4800" dirty="0">
                <a:solidFill>
                  <a:srgbClr val="002060"/>
                </a:solidFill>
              </a:rPr>
              <a:t>This Is The Satellite Data</a:t>
            </a:r>
          </a:p>
        </p:txBody>
      </p:sp>
      <p:sp>
        <p:nvSpPr>
          <p:cNvPr id="3" name="TextBox 2">
            <a:extLst>
              <a:ext uri="{FF2B5EF4-FFF2-40B4-BE49-F238E27FC236}">
                <a16:creationId xmlns:a16="http://schemas.microsoft.com/office/drawing/2014/main" id="{311CC75E-1A58-62B3-6966-29E201782121}"/>
              </a:ext>
            </a:extLst>
          </p:cNvPr>
          <p:cNvSpPr txBox="1"/>
          <p:nvPr/>
        </p:nvSpPr>
        <p:spPr>
          <a:xfrm>
            <a:off x="1197204" y="6488668"/>
            <a:ext cx="10624008" cy="369332"/>
          </a:xfrm>
          <a:prstGeom prst="rect">
            <a:avLst/>
          </a:prstGeom>
          <a:noFill/>
        </p:spPr>
        <p:txBody>
          <a:bodyPr wrap="square" rtlCol="0">
            <a:spAutoFit/>
          </a:bodyPr>
          <a:lstStyle/>
          <a:p>
            <a:r>
              <a:rPr lang="en-NZ" dirty="0"/>
              <a:t>https://www.drroyspencer.com/wp-content/uploads/UAH_LT_1979_thru_January_2025_v6.1_20x9-scaled.jpg</a:t>
            </a:r>
          </a:p>
        </p:txBody>
      </p:sp>
      <p:sp>
        <p:nvSpPr>
          <p:cNvPr id="5" name="TextBox 4">
            <a:extLst>
              <a:ext uri="{FF2B5EF4-FFF2-40B4-BE49-F238E27FC236}">
                <a16:creationId xmlns:a16="http://schemas.microsoft.com/office/drawing/2014/main" id="{98D550B7-DFFB-EA04-2FB2-E8060B32DEF9}"/>
              </a:ext>
            </a:extLst>
          </p:cNvPr>
          <p:cNvSpPr txBox="1"/>
          <p:nvPr/>
        </p:nvSpPr>
        <p:spPr>
          <a:xfrm>
            <a:off x="179109" y="817726"/>
            <a:ext cx="9533877" cy="1077218"/>
          </a:xfrm>
          <a:prstGeom prst="rect">
            <a:avLst/>
          </a:prstGeom>
          <a:noFill/>
        </p:spPr>
        <p:txBody>
          <a:bodyPr wrap="square">
            <a:spAutoFit/>
          </a:bodyPr>
          <a:lstStyle/>
          <a:p>
            <a:pPr algn="ctr"/>
            <a:r>
              <a:rPr lang="en-NZ" sz="3200" dirty="0">
                <a:solidFill>
                  <a:srgbClr val="0033CC"/>
                </a:solidFill>
              </a:rPr>
              <a:t>Like the oldest temperature records, the satellite data shows a linear increase </a:t>
            </a:r>
          </a:p>
        </p:txBody>
      </p:sp>
      <p:sp>
        <p:nvSpPr>
          <p:cNvPr id="8" name="TextBox 7">
            <a:extLst>
              <a:ext uri="{FF2B5EF4-FFF2-40B4-BE49-F238E27FC236}">
                <a16:creationId xmlns:a16="http://schemas.microsoft.com/office/drawing/2014/main" id="{96441082-D6B9-6A90-E6CD-6462E45F82D5}"/>
              </a:ext>
            </a:extLst>
          </p:cNvPr>
          <p:cNvSpPr txBox="1"/>
          <p:nvPr/>
        </p:nvSpPr>
        <p:spPr>
          <a:xfrm>
            <a:off x="9799948" y="1132546"/>
            <a:ext cx="2392052" cy="4893647"/>
          </a:xfrm>
          <a:prstGeom prst="rect">
            <a:avLst/>
          </a:prstGeom>
          <a:noFill/>
        </p:spPr>
        <p:txBody>
          <a:bodyPr wrap="square" rtlCol="0">
            <a:spAutoFit/>
          </a:bodyPr>
          <a:lstStyle/>
          <a:p>
            <a:r>
              <a:rPr lang="en-NZ" sz="2400" dirty="0">
                <a:solidFill>
                  <a:srgbClr val="002060"/>
                </a:solidFill>
              </a:rPr>
              <a:t>Satellite Monitoring Of The Earth’s Lower Atmospheric Temperature  Began In 1979 &amp; The Two Scientists Who Invented The Technology Won The Prestigious Science Award While At NASA.</a:t>
            </a:r>
          </a:p>
        </p:txBody>
      </p:sp>
      <p:pic>
        <p:nvPicPr>
          <p:cNvPr id="7" name="Picture 6">
            <a:extLst>
              <a:ext uri="{FF2B5EF4-FFF2-40B4-BE49-F238E27FC236}">
                <a16:creationId xmlns:a16="http://schemas.microsoft.com/office/drawing/2014/main" id="{5A4D9C26-211C-B69B-4CDE-C177F9C67464}"/>
              </a:ext>
            </a:extLst>
          </p:cNvPr>
          <p:cNvPicPr>
            <a:picLocks noChangeAspect="1"/>
          </p:cNvPicPr>
          <p:nvPr/>
        </p:nvPicPr>
        <p:blipFill>
          <a:blip r:embed="rId2"/>
          <a:stretch>
            <a:fillRect/>
          </a:stretch>
        </p:blipFill>
        <p:spPr>
          <a:xfrm>
            <a:off x="474718" y="1869922"/>
            <a:ext cx="9238268" cy="4380060"/>
          </a:xfrm>
          <a:prstGeom prst="rect">
            <a:avLst/>
          </a:prstGeom>
        </p:spPr>
      </p:pic>
      <p:cxnSp>
        <p:nvCxnSpPr>
          <p:cNvPr id="6" name="Straight Arrow Connector 5">
            <a:extLst>
              <a:ext uri="{FF2B5EF4-FFF2-40B4-BE49-F238E27FC236}">
                <a16:creationId xmlns:a16="http://schemas.microsoft.com/office/drawing/2014/main" id="{85678CD1-B792-66B6-5DA8-D1E36570ACA6}"/>
              </a:ext>
            </a:extLst>
          </p:cNvPr>
          <p:cNvCxnSpPr>
            <a:cxnSpLocks/>
          </p:cNvCxnSpPr>
          <p:nvPr/>
        </p:nvCxnSpPr>
        <p:spPr>
          <a:xfrm flipV="1">
            <a:off x="1451610" y="3566160"/>
            <a:ext cx="8261376" cy="1396897"/>
          </a:xfrm>
          <a:prstGeom prst="straightConnector1">
            <a:avLst/>
          </a:prstGeom>
          <a:ln w="50800">
            <a:solidFill>
              <a:srgbClr val="00206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7BDF821-BAF2-6A53-FB3A-462EBDA7325A}"/>
              </a:ext>
            </a:extLst>
          </p:cNvPr>
          <p:cNvSpPr txBox="1"/>
          <p:nvPr/>
        </p:nvSpPr>
        <p:spPr>
          <a:xfrm>
            <a:off x="4983480" y="2903220"/>
            <a:ext cx="2034540" cy="369332"/>
          </a:xfrm>
          <a:prstGeom prst="rect">
            <a:avLst/>
          </a:prstGeom>
          <a:noFill/>
        </p:spPr>
        <p:txBody>
          <a:bodyPr wrap="square" rtlCol="0">
            <a:spAutoFit/>
          </a:bodyPr>
          <a:lstStyle/>
          <a:p>
            <a:r>
              <a:rPr lang="en-NZ" dirty="0"/>
              <a:t>El Nino</a:t>
            </a:r>
          </a:p>
        </p:txBody>
      </p:sp>
      <p:sp>
        <p:nvSpPr>
          <p:cNvPr id="13" name="TextBox 12">
            <a:extLst>
              <a:ext uri="{FF2B5EF4-FFF2-40B4-BE49-F238E27FC236}">
                <a16:creationId xmlns:a16="http://schemas.microsoft.com/office/drawing/2014/main" id="{75A8C866-9106-4980-9A8C-D6CA7B9B614F}"/>
              </a:ext>
            </a:extLst>
          </p:cNvPr>
          <p:cNvSpPr txBox="1"/>
          <p:nvPr/>
        </p:nvSpPr>
        <p:spPr>
          <a:xfrm>
            <a:off x="2743200" y="5303520"/>
            <a:ext cx="2457450" cy="369332"/>
          </a:xfrm>
          <a:prstGeom prst="rect">
            <a:avLst/>
          </a:prstGeom>
          <a:noFill/>
        </p:spPr>
        <p:txBody>
          <a:bodyPr wrap="square" rtlCol="0">
            <a:spAutoFit/>
          </a:bodyPr>
          <a:lstStyle/>
          <a:p>
            <a:r>
              <a:rPr lang="en-NZ" dirty="0"/>
              <a:t>Mt Pinatubo eruption</a:t>
            </a:r>
          </a:p>
        </p:txBody>
      </p:sp>
      <p:cxnSp>
        <p:nvCxnSpPr>
          <p:cNvPr id="15" name="Straight Arrow Connector 14">
            <a:extLst>
              <a:ext uri="{FF2B5EF4-FFF2-40B4-BE49-F238E27FC236}">
                <a16:creationId xmlns:a16="http://schemas.microsoft.com/office/drawing/2014/main" id="{CFCA972F-12D9-BFBC-3091-B5AA9FB8F88C}"/>
              </a:ext>
            </a:extLst>
          </p:cNvPr>
          <p:cNvCxnSpPr/>
          <p:nvPr/>
        </p:nvCxnSpPr>
        <p:spPr>
          <a:xfrm flipV="1">
            <a:off x="3371850" y="5074920"/>
            <a:ext cx="308610" cy="22860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8173C79-F52C-CE7F-6F17-494DADCA88AA}"/>
              </a:ext>
            </a:extLst>
          </p:cNvPr>
          <p:cNvCxnSpPr/>
          <p:nvPr/>
        </p:nvCxnSpPr>
        <p:spPr>
          <a:xfrm flipH="1">
            <a:off x="4983480" y="3272552"/>
            <a:ext cx="217170" cy="156448"/>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1559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AC4BE-606E-907A-86DE-1ECEF3A03F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1D1653-DE78-789C-2392-405149A9A214}"/>
              </a:ext>
            </a:extLst>
          </p:cNvPr>
          <p:cNvSpPr>
            <a:spLocks noGrp="1"/>
          </p:cNvSpPr>
          <p:nvPr>
            <p:ph type="ctrTitle"/>
          </p:nvPr>
        </p:nvSpPr>
        <p:spPr>
          <a:xfrm>
            <a:off x="1" y="-94268"/>
            <a:ext cx="12191999" cy="1828800"/>
          </a:xfrm>
          <a:noFill/>
        </p:spPr>
        <p:txBody>
          <a:bodyPr>
            <a:noAutofit/>
          </a:bodyPr>
          <a:lstStyle/>
          <a:p>
            <a:r>
              <a:rPr lang="en-NZ" sz="5400" b="1" dirty="0">
                <a:solidFill>
                  <a:srgbClr val="0070C0"/>
                </a:solidFill>
              </a:rPr>
              <a:t>The Oldest Sea Level Records</a:t>
            </a:r>
            <a:br>
              <a:rPr lang="en-NZ" sz="5400" b="1" dirty="0">
                <a:solidFill>
                  <a:srgbClr val="0070C0"/>
                </a:solidFill>
              </a:rPr>
            </a:br>
            <a:endParaRPr lang="en-NZ" sz="5400" b="1" dirty="0">
              <a:solidFill>
                <a:srgbClr val="002060"/>
              </a:solidFill>
            </a:endParaRPr>
          </a:p>
        </p:txBody>
      </p:sp>
      <p:pic>
        <p:nvPicPr>
          <p:cNvPr id="5" name="Content Placeholder 6">
            <a:extLst>
              <a:ext uri="{FF2B5EF4-FFF2-40B4-BE49-F238E27FC236}">
                <a16:creationId xmlns:a16="http://schemas.microsoft.com/office/drawing/2014/main" id="{8DD78B3D-4295-28D4-E20F-2B00CC7D96AC}"/>
              </a:ext>
            </a:extLst>
          </p:cNvPr>
          <p:cNvPicPr>
            <a:picLocks noChangeAspect="1"/>
          </p:cNvPicPr>
          <p:nvPr/>
        </p:nvPicPr>
        <p:blipFill>
          <a:blip r:embed="rId2"/>
          <a:stretch>
            <a:fillRect/>
          </a:stretch>
        </p:blipFill>
        <p:spPr>
          <a:xfrm>
            <a:off x="1762832" y="2738015"/>
            <a:ext cx="8383531" cy="3390900"/>
          </a:xfrm>
          <a:prstGeom prst="rect">
            <a:avLst/>
          </a:prstGeom>
        </p:spPr>
      </p:pic>
      <p:sp>
        <p:nvSpPr>
          <p:cNvPr id="7" name="TextBox 6">
            <a:extLst>
              <a:ext uri="{FF2B5EF4-FFF2-40B4-BE49-F238E27FC236}">
                <a16:creationId xmlns:a16="http://schemas.microsoft.com/office/drawing/2014/main" id="{C6B9EC4D-80D8-EE80-76C2-F6896681BCFB}"/>
              </a:ext>
            </a:extLst>
          </p:cNvPr>
          <p:cNvSpPr txBox="1"/>
          <p:nvPr/>
        </p:nvSpPr>
        <p:spPr>
          <a:xfrm>
            <a:off x="1461155" y="2117587"/>
            <a:ext cx="9549352" cy="461665"/>
          </a:xfrm>
          <a:prstGeom prst="rect">
            <a:avLst/>
          </a:prstGeom>
          <a:noFill/>
        </p:spPr>
        <p:txBody>
          <a:bodyPr wrap="square" rtlCol="0">
            <a:spAutoFit/>
          </a:bodyPr>
          <a:lstStyle/>
          <a:p>
            <a:r>
              <a:rPr lang="en-NZ" sz="2400" dirty="0">
                <a:solidFill>
                  <a:srgbClr val="00B050"/>
                </a:solidFill>
              </a:rPr>
              <a:t>A linear increase in the rate in sea level rise since 1807 in Brest, France</a:t>
            </a:r>
          </a:p>
        </p:txBody>
      </p:sp>
      <p:sp>
        <p:nvSpPr>
          <p:cNvPr id="3" name="TextBox 2">
            <a:extLst>
              <a:ext uri="{FF2B5EF4-FFF2-40B4-BE49-F238E27FC236}">
                <a16:creationId xmlns:a16="http://schemas.microsoft.com/office/drawing/2014/main" id="{0C6904E9-85A6-27D6-DDFB-5708308746E4}"/>
              </a:ext>
            </a:extLst>
          </p:cNvPr>
          <p:cNvSpPr txBox="1"/>
          <p:nvPr/>
        </p:nvSpPr>
        <p:spPr>
          <a:xfrm>
            <a:off x="1998482" y="6287678"/>
            <a:ext cx="9436231" cy="646331"/>
          </a:xfrm>
          <a:prstGeom prst="rect">
            <a:avLst/>
          </a:prstGeom>
          <a:noFill/>
        </p:spPr>
        <p:txBody>
          <a:bodyPr wrap="square" rtlCol="0">
            <a:spAutoFit/>
          </a:bodyPr>
          <a:lstStyle/>
          <a:p>
            <a:r>
              <a:rPr lang="en-NZ" sz="1800" dirty="0">
                <a:solidFill>
                  <a:srgbClr val="002060"/>
                </a:solidFill>
              </a:rPr>
              <a:t>https://tidesandcurrents.noaa.gov/sltrends/sltrends_station.shtml?id=8518750 </a:t>
            </a:r>
          </a:p>
          <a:p>
            <a:endParaRPr lang="en-NZ" dirty="0"/>
          </a:p>
        </p:txBody>
      </p:sp>
    </p:spTree>
    <p:extLst>
      <p:ext uri="{BB962C8B-B14F-4D97-AF65-F5344CB8AC3E}">
        <p14:creationId xmlns:p14="http://schemas.microsoft.com/office/powerpoint/2010/main" val="1708422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98A70-0A21-85BF-8E88-D991A4F02D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77A10D-6F22-C993-B46A-A61FBF79A2A8}"/>
              </a:ext>
            </a:extLst>
          </p:cNvPr>
          <p:cNvSpPr>
            <a:spLocks noGrp="1"/>
          </p:cNvSpPr>
          <p:nvPr>
            <p:ph type="title"/>
          </p:nvPr>
        </p:nvSpPr>
        <p:spPr>
          <a:xfrm>
            <a:off x="-1" y="65009"/>
            <a:ext cx="12113443" cy="735092"/>
          </a:xfrm>
        </p:spPr>
        <p:txBody>
          <a:bodyPr>
            <a:noAutofit/>
          </a:bodyPr>
          <a:lstStyle/>
          <a:p>
            <a:pPr algn="ctr"/>
            <a:r>
              <a:rPr lang="en-NZ" sz="3200" b="1" dirty="0">
                <a:solidFill>
                  <a:srgbClr val="0070C0"/>
                </a:solidFill>
              </a:rPr>
              <a:t>The Sea Level Rise Is Well Correlated With The Slow Rise In Temperature Since Before Man Could Have Caused It</a:t>
            </a:r>
          </a:p>
        </p:txBody>
      </p:sp>
      <p:pic>
        <p:nvPicPr>
          <p:cNvPr id="5" name="Picture 4">
            <a:extLst>
              <a:ext uri="{FF2B5EF4-FFF2-40B4-BE49-F238E27FC236}">
                <a16:creationId xmlns:a16="http://schemas.microsoft.com/office/drawing/2014/main" id="{91CFD3A9-6440-A4A7-183F-B56ABF62EFF9}"/>
              </a:ext>
            </a:extLst>
          </p:cNvPr>
          <p:cNvPicPr>
            <a:picLocks noChangeAspect="1"/>
          </p:cNvPicPr>
          <p:nvPr/>
        </p:nvPicPr>
        <p:blipFill>
          <a:blip r:embed="rId2"/>
          <a:stretch>
            <a:fillRect/>
          </a:stretch>
        </p:blipFill>
        <p:spPr>
          <a:xfrm>
            <a:off x="2456390" y="1082178"/>
            <a:ext cx="9508799" cy="5127985"/>
          </a:xfrm>
          <a:prstGeom prst="rect">
            <a:avLst/>
          </a:prstGeom>
        </p:spPr>
      </p:pic>
      <p:sp>
        <p:nvSpPr>
          <p:cNvPr id="6" name="TextBox 5">
            <a:extLst>
              <a:ext uri="{FF2B5EF4-FFF2-40B4-BE49-F238E27FC236}">
                <a16:creationId xmlns:a16="http://schemas.microsoft.com/office/drawing/2014/main" id="{32BDF325-7338-A01D-1861-82E142CB19ED}"/>
              </a:ext>
            </a:extLst>
          </p:cNvPr>
          <p:cNvSpPr txBox="1"/>
          <p:nvPr/>
        </p:nvSpPr>
        <p:spPr>
          <a:xfrm>
            <a:off x="868680" y="6423660"/>
            <a:ext cx="10367010" cy="369332"/>
          </a:xfrm>
          <a:prstGeom prst="rect">
            <a:avLst/>
          </a:prstGeom>
          <a:noFill/>
        </p:spPr>
        <p:txBody>
          <a:bodyPr wrap="square" rtlCol="0">
            <a:spAutoFit/>
          </a:bodyPr>
          <a:lstStyle/>
          <a:p>
            <a:r>
              <a:rPr lang="en-NZ" sz="1800" u="sng"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https://www.metoffice.gov.uk/research/climate/maps-and-data/cet-series</a:t>
            </a:r>
            <a:endParaRPr lang="en-NZ" dirty="0">
              <a:solidFill>
                <a:srgbClr val="002060"/>
              </a:solidFill>
            </a:endParaRPr>
          </a:p>
        </p:txBody>
      </p:sp>
      <p:pic>
        <p:nvPicPr>
          <p:cNvPr id="8" name="Content Placeholder 6">
            <a:extLst>
              <a:ext uri="{FF2B5EF4-FFF2-40B4-BE49-F238E27FC236}">
                <a16:creationId xmlns:a16="http://schemas.microsoft.com/office/drawing/2014/main" id="{AAAE22F7-A9B2-90D3-2A82-9191A6F1884B}"/>
              </a:ext>
            </a:extLst>
          </p:cNvPr>
          <p:cNvPicPr>
            <a:picLocks noChangeAspect="1"/>
          </p:cNvPicPr>
          <p:nvPr/>
        </p:nvPicPr>
        <p:blipFill>
          <a:blip r:embed="rId4"/>
          <a:stretch>
            <a:fillRect/>
          </a:stretch>
        </p:blipFill>
        <p:spPr>
          <a:xfrm>
            <a:off x="4669411" y="800101"/>
            <a:ext cx="5392526" cy="2181124"/>
          </a:xfrm>
          <a:prstGeom prst="rect">
            <a:avLst/>
          </a:prstGeom>
        </p:spPr>
      </p:pic>
      <p:cxnSp>
        <p:nvCxnSpPr>
          <p:cNvPr id="17" name="Straight Arrow Connector 16">
            <a:extLst>
              <a:ext uri="{FF2B5EF4-FFF2-40B4-BE49-F238E27FC236}">
                <a16:creationId xmlns:a16="http://schemas.microsoft.com/office/drawing/2014/main" id="{BCC1D622-8D0C-C7DB-74E7-DC0A5CC94EC0}"/>
              </a:ext>
            </a:extLst>
          </p:cNvPr>
          <p:cNvCxnSpPr/>
          <p:nvPr/>
        </p:nvCxnSpPr>
        <p:spPr>
          <a:xfrm>
            <a:off x="5292090" y="2388870"/>
            <a:ext cx="1383030" cy="293751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F5C21B5-76F5-2184-BC8F-5165480DA2DD}"/>
              </a:ext>
            </a:extLst>
          </p:cNvPr>
          <p:cNvCxnSpPr>
            <a:cxnSpLocks/>
          </p:cNvCxnSpPr>
          <p:nvPr/>
        </p:nvCxnSpPr>
        <p:spPr>
          <a:xfrm>
            <a:off x="9993101" y="1960245"/>
            <a:ext cx="1414039" cy="336613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EC8A999D-F95E-7D26-8560-B4E2C2453B8E}"/>
              </a:ext>
            </a:extLst>
          </p:cNvPr>
          <p:cNvCxnSpPr>
            <a:cxnSpLocks/>
          </p:cNvCxnSpPr>
          <p:nvPr/>
        </p:nvCxnSpPr>
        <p:spPr>
          <a:xfrm flipV="1">
            <a:off x="3463290" y="2686050"/>
            <a:ext cx="7943850" cy="880110"/>
          </a:xfrm>
          <a:prstGeom prst="straightConnector1">
            <a:avLst/>
          </a:prstGeom>
          <a:ln w="60325">
            <a:solidFill>
              <a:srgbClr val="002060"/>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150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34D09-4BB9-B851-5440-40BD3B69BC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559E68-C793-6811-E4DA-769B033AA632}"/>
              </a:ext>
            </a:extLst>
          </p:cNvPr>
          <p:cNvSpPr>
            <a:spLocks noGrp="1"/>
          </p:cNvSpPr>
          <p:nvPr>
            <p:ph type="title"/>
          </p:nvPr>
        </p:nvSpPr>
        <p:spPr>
          <a:xfrm>
            <a:off x="94269" y="141403"/>
            <a:ext cx="11830638" cy="642162"/>
          </a:xfrm>
        </p:spPr>
        <p:txBody>
          <a:bodyPr>
            <a:normAutofit fontScale="90000"/>
          </a:bodyPr>
          <a:lstStyle/>
          <a:p>
            <a:pPr algn="ctr"/>
            <a:r>
              <a:rPr lang="en-NZ" sz="3600" dirty="0">
                <a:solidFill>
                  <a:srgbClr val="0070C0"/>
                </a:solidFill>
              </a:rPr>
              <a:t>Droughts, Floods or Extremes In Rainfall Are Not Increasing In NZ</a:t>
            </a:r>
          </a:p>
        </p:txBody>
      </p:sp>
      <p:sp>
        <p:nvSpPr>
          <p:cNvPr id="8" name="TextBox 7">
            <a:extLst>
              <a:ext uri="{FF2B5EF4-FFF2-40B4-BE49-F238E27FC236}">
                <a16:creationId xmlns:a16="http://schemas.microsoft.com/office/drawing/2014/main" id="{7804609A-10C5-B71D-D812-A1E58915EDF8}"/>
              </a:ext>
            </a:extLst>
          </p:cNvPr>
          <p:cNvSpPr txBox="1"/>
          <p:nvPr/>
        </p:nvSpPr>
        <p:spPr>
          <a:xfrm>
            <a:off x="9134573" y="931302"/>
            <a:ext cx="2859463" cy="4708981"/>
          </a:xfrm>
          <a:prstGeom prst="rect">
            <a:avLst/>
          </a:prstGeom>
          <a:noFill/>
        </p:spPr>
        <p:txBody>
          <a:bodyPr wrap="square" rtlCol="0">
            <a:spAutoFit/>
          </a:bodyPr>
          <a:lstStyle/>
          <a:p>
            <a:r>
              <a:rPr lang="en-US" sz="2400" dirty="0">
                <a:solidFill>
                  <a:srgbClr val="FF0000"/>
                </a:solidFill>
              </a:rPr>
              <a:t>Time series of annual frequency of high rainfall for 126 rainfall sites within 10 km of the Selwyn District (NZ) over </a:t>
            </a:r>
            <a:r>
              <a:rPr lang="en-US" sz="2400" b="1" u="sng" dirty="0">
                <a:solidFill>
                  <a:srgbClr val="FF0000"/>
                </a:solidFill>
              </a:rPr>
              <a:t>110</a:t>
            </a:r>
            <a:r>
              <a:rPr lang="en-US" sz="2400" dirty="0">
                <a:solidFill>
                  <a:srgbClr val="FF0000"/>
                </a:solidFill>
              </a:rPr>
              <a:t> yrs. The red line is the mean.</a:t>
            </a:r>
          </a:p>
          <a:p>
            <a:r>
              <a:rPr lang="en-NZ" sz="1400" dirty="0">
                <a:solidFill>
                  <a:srgbClr val="0070C0"/>
                </a:solidFill>
              </a:rPr>
              <a:t>IMPACT OF CLIMATE CYCLES AND TRENDS ON SELWYN DISTRICT WATER ASSETS Helen Rutter (</a:t>
            </a:r>
            <a:r>
              <a:rPr lang="en-NZ" sz="1400" dirty="0" err="1">
                <a:solidFill>
                  <a:srgbClr val="0070C0"/>
                </a:solidFill>
              </a:rPr>
              <a:t>Aqualinc</a:t>
            </a:r>
            <a:r>
              <a:rPr lang="en-NZ" sz="1400" dirty="0">
                <a:solidFill>
                  <a:srgbClr val="0070C0"/>
                </a:solidFill>
              </a:rPr>
              <a:t> Research Ltd); Murray England (Selwyn District Council); Tim Kerr (</a:t>
            </a:r>
            <a:r>
              <a:rPr lang="en-NZ" sz="1400" dirty="0" err="1">
                <a:solidFill>
                  <a:srgbClr val="0070C0"/>
                </a:solidFill>
              </a:rPr>
              <a:t>Aqualinc</a:t>
            </a:r>
            <a:r>
              <a:rPr lang="en-NZ" sz="1400" dirty="0">
                <a:solidFill>
                  <a:srgbClr val="0070C0"/>
                </a:solidFill>
              </a:rPr>
              <a:t> Research Ltd)</a:t>
            </a:r>
          </a:p>
          <a:p>
            <a:endParaRPr lang="en-NZ" sz="2400" dirty="0"/>
          </a:p>
        </p:txBody>
      </p:sp>
      <p:pic>
        <p:nvPicPr>
          <p:cNvPr id="10" name="Picture 9">
            <a:extLst>
              <a:ext uri="{FF2B5EF4-FFF2-40B4-BE49-F238E27FC236}">
                <a16:creationId xmlns:a16="http://schemas.microsoft.com/office/drawing/2014/main" id="{1B77D5A8-A0D5-B33D-281B-33DAA973B7DC}"/>
              </a:ext>
            </a:extLst>
          </p:cNvPr>
          <p:cNvPicPr>
            <a:picLocks noChangeAspect="1"/>
          </p:cNvPicPr>
          <p:nvPr/>
        </p:nvPicPr>
        <p:blipFill>
          <a:blip r:embed="rId2"/>
          <a:stretch>
            <a:fillRect/>
          </a:stretch>
        </p:blipFill>
        <p:spPr>
          <a:xfrm>
            <a:off x="267094" y="783565"/>
            <a:ext cx="8599714" cy="5482671"/>
          </a:xfrm>
          <a:prstGeom prst="rect">
            <a:avLst/>
          </a:prstGeom>
        </p:spPr>
      </p:pic>
    </p:spTree>
    <p:extLst>
      <p:ext uri="{BB962C8B-B14F-4D97-AF65-F5344CB8AC3E}">
        <p14:creationId xmlns:p14="http://schemas.microsoft.com/office/powerpoint/2010/main" val="1136602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41525D-050D-99B8-2318-D050731EAE99}"/>
              </a:ext>
            </a:extLst>
          </p:cNvPr>
          <p:cNvPicPr>
            <a:picLocks noChangeAspect="1"/>
          </p:cNvPicPr>
          <p:nvPr/>
        </p:nvPicPr>
        <p:blipFill>
          <a:blip r:embed="rId2"/>
          <a:stretch>
            <a:fillRect/>
          </a:stretch>
        </p:blipFill>
        <p:spPr>
          <a:xfrm>
            <a:off x="0" y="661876"/>
            <a:ext cx="12192000" cy="5604042"/>
          </a:xfrm>
          <a:prstGeom prst="rect">
            <a:avLst/>
          </a:prstGeom>
        </p:spPr>
      </p:pic>
      <p:sp>
        <p:nvSpPr>
          <p:cNvPr id="2" name="TextBox 1">
            <a:extLst>
              <a:ext uri="{FF2B5EF4-FFF2-40B4-BE49-F238E27FC236}">
                <a16:creationId xmlns:a16="http://schemas.microsoft.com/office/drawing/2014/main" id="{C92D26B6-9DBA-C49D-2A24-3C821F8994F6}"/>
              </a:ext>
            </a:extLst>
          </p:cNvPr>
          <p:cNvSpPr txBox="1"/>
          <p:nvPr/>
        </p:nvSpPr>
        <p:spPr>
          <a:xfrm>
            <a:off x="339365" y="94268"/>
            <a:ext cx="11852635" cy="584775"/>
          </a:xfrm>
          <a:prstGeom prst="rect">
            <a:avLst/>
          </a:prstGeom>
          <a:noFill/>
        </p:spPr>
        <p:txBody>
          <a:bodyPr wrap="square" rtlCol="0">
            <a:spAutoFit/>
          </a:bodyPr>
          <a:lstStyle/>
          <a:p>
            <a:pPr algn="ctr"/>
            <a:r>
              <a:rPr lang="en-NZ" sz="3200" dirty="0">
                <a:solidFill>
                  <a:srgbClr val="0070C0"/>
                </a:solidFill>
              </a:rPr>
              <a:t>Droughts, Floods or Extremes In Rainfall Are Not Increasing In The UK</a:t>
            </a:r>
            <a:endParaRPr lang="en-NZ" sz="3200" dirty="0"/>
          </a:p>
        </p:txBody>
      </p:sp>
      <p:sp>
        <p:nvSpPr>
          <p:cNvPr id="4" name="TextBox 3">
            <a:extLst>
              <a:ext uri="{FF2B5EF4-FFF2-40B4-BE49-F238E27FC236}">
                <a16:creationId xmlns:a16="http://schemas.microsoft.com/office/drawing/2014/main" id="{A576A2D5-7ADE-D8CF-D109-75CECD0117DB}"/>
              </a:ext>
            </a:extLst>
          </p:cNvPr>
          <p:cNvSpPr txBox="1"/>
          <p:nvPr/>
        </p:nvSpPr>
        <p:spPr>
          <a:xfrm>
            <a:off x="84841" y="6372520"/>
            <a:ext cx="8352149" cy="646331"/>
          </a:xfrm>
          <a:prstGeom prst="rect">
            <a:avLst/>
          </a:prstGeom>
          <a:noFill/>
        </p:spPr>
        <p:txBody>
          <a:bodyPr wrap="square" rtlCol="0">
            <a:spAutoFit/>
          </a:bodyPr>
          <a:lstStyle/>
          <a:p>
            <a:r>
              <a:rPr lang="en-NZ" sz="1800" u="sng"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https://rmets.onlinelibrary.wiley.com/doi/epdf/10.1002/joc.8167</a:t>
            </a:r>
            <a:endParaRPr lang="en-NZ" dirty="0">
              <a:solidFill>
                <a:srgbClr val="002060"/>
              </a:solidFill>
            </a:endParaRPr>
          </a:p>
          <a:p>
            <a:endParaRPr lang="en-NZ" dirty="0"/>
          </a:p>
        </p:txBody>
      </p:sp>
      <p:sp>
        <p:nvSpPr>
          <p:cNvPr id="5" name="TextBox 4">
            <a:extLst>
              <a:ext uri="{FF2B5EF4-FFF2-40B4-BE49-F238E27FC236}">
                <a16:creationId xmlns:a16="http://schemas.microsoft.com/office/drawing/2014/main" id="{4CB49304-E7ED-B690-CFA9-23AE408DC2CA}"/>
              </a:ext>
            </a:extLst>
          </p:cNvPr>
          <p:cNvSpPr txBox="1"/>
          <p:nvPr/>
        </p:nvSpPr>
        <p:spPr>
          <a:xfrm>
            <a:off x="4911366" y="708042"/>
            <a:ext cx="6956980" cy="1077218"/>
          </a:xfrm>
          <a:prstGeom prst="rect">
            <a:avLst/>
          </a:prstGeom>
          <a:noFill/>
        </p:spPr>
        <p:txBody>
          <a:bodyPr wrap="square" rtlCol="0">
            <a:spAutoFit/>
          </a:bodyPr>
          <a:lstStyle/>
          <a:p>
            <a:pPr algn="ctr"/>
            <a:r>
              <a:rPr lang="en-NZ" sz="3200" dirty="0">
                <a:solidFill>
                  <a:srgbClr val="C00000"/>
                </a:solidFill>
              </a:rPr>
              <a:t>186 years of rainfall totals from Jan-Aug in  Southern England </a:t>
            </a:r>
          </a:p>
        </p:txBody>
      </p:sp>
    </p:spTree>
    <p:extLst>
      <p:ext uri="{BB962C8B-B14F-4D97-AF65-F5344CB8AC3E}">
        <p14:creationId xmlns:p14="http://schemas.microsoft.com/office/powerpoint/2010/main" val="4847454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318671-11B0-D230-1E83-FBC7954E8AD2}"/>
              </a:ext>
            </a:extLst>
          </p:cNvPr>
          <p:cNvPicPr>
            <a:picLocks noChangeAspect="1"/>
          </p:cNvPicPr>
          <p:nvPr/>
        </p:nvPicPr>
        <p:blipFill>
          <a:blip r:embed="rId2"/>
          <a:stretch>
            <a:fillRect/>
          </a:stretch>
        </p:blipFill>
        <p:spPr>
          <a:xfrm>
            <a:off x="263951" y="297726"/>
            <a:ext cx="8567187" cy="5989951"/>
          </a:xfrm>
          <a:prstGeom prst="rect">
            <a:avLst/>
          </a:prstGeom>
        </p:spPr>
      </p:pic>
      <p:sp>
        <p:nvSpPr>
          <p:cNvPr id="2" name="TextBox 1">
            <a:extLst>
              <a:ext uri="{FF2B5EF4-FFF2-40B4-BE49-F238E27FC236}">
                <a16:creationId xmlns:a16="http://schemas.microsoft.com/office/drawing/2014/main" id="{25174E62-4F48-74DF-FAF9-92CB3C050A2C}"/>
              </a:ext>
            </a:extLst>
          </p:cNvPr>
          <p:cNvSpPr txBox="1"/>
          <p:nvPr/>
        </p:nvSpPr>
        <p:spPr>
          <a:xfrm>
            <a:off x="8831138" y="160256"/>
            <a:ext cx="3360861" cy="2062103"/>
          </a:xfrm>
          <a:prstGeom prst="rect">
            <a:avLst/>
          </a:prstGeom>
          <a:noFill/>
        </p:spPr>
        <p:txBody>
          <a:bodyPr wrap="square" rtlCol="0">
            <a:spAutoFit/>
          </a:bodyPr>
          <a:lstStyle/>
          <a:p>
            <a:r>
              <a:rPr lang="en-NZ" sz="3200" dirty="0">
                <a:solidFill>
                  <a:srgbClr val="C00000"/>
                </a:solidFill>
              </a:rPr>
              <a:t>62 years of data showing the trend in rainfall extremes in the UK.  </a:t>
            </a:r>
          </a:p>
        </p:txBody>
      </p:sp>
      <p:sp>
        <p:nvSpPr>
          <p:cNvPr id="4" name="TextBox 3">
            <a:extLst>
              <a:ext uri="{FF2B5EF4-FFF2-40B4-BE49-F238E27FC236}">
                <a16:creationId xmlns:a16="http://schemas.microsoft.com/office/drawing/2014/main" id="{C9AA74E1-23D3-A585-7EB0-C72A1FB1750A}"/>
              </a:ext>
            </a:extLst>
          </p:cNvPr>
          <p:cNvSpPr txBox="1"/>
          <p:nvPr/>
        </p:nvSpPr>
        <p:spPr>
          <a:xfrm>
            <a:off x="8831138" y="2222359"/>
            <a:ext cx="3360862" cy="2862322"/>
          </a:xfrm>
          <a:prstGeom prst="rect">
            <a:avLst/>
          </a:prstGeom>
          <a:noFill/>
        </p:spPr>
        <p:txBody>
          <a:bodyPr wrap="square" rtlCol="0">
            <a:spAutoFit/>
          </a:bodyPr>
          <a:lstStyle/>
          <a:p>
            <a:r>
              <a:rPr lang="en-NZ" sz="3600" dirty="0">
                <a:solidFill>
                  <a:srgbClr val="00B050"/>
                </a:solidFill>
              </a:rPr>
              <a:t>There is no worsening trend either way to flooding or droughts?</a:t>
            </a:r>
          </a:p>
        </p:txBody>
      </p:sp>
      <p:sp>
        <p:nvSpPr>
          <p:cNvPr id="5" name="TextBox 4">
            <a:extLst>
              <a:ext uri="{FF2B5EF4-FFF2-40B4-BE49-F238E27FC236}">
                <a16:creationId xmlns:a16="http://schemas.microsoft.com/office/drawing/2014/main" id="{F80F2521-B26E-2300-9043-5AD7D34F0A0B}"/>
              </a:ext>
            </a:extLst>
          </p:cNvPr>
          <p:cNvSpPr txBox="1"/>
          <p:nvPr/>
        </p:nvSpPr>
        <p:spPr>
          <a:xfrm>
            <a:off x="527901" y="6429080"/>
            <a:ext cx="9945278" cy="646331"/>
          </a:xfrm>
          <a:prstGeom prst="rect">
            <a:avLst/>
          </a:prstGeom>
          <a:noFill/>
        </p:spPr>
        <p:txBody>
          <a:bodyPr wrap="square" rtlCol="0">
            <a:spAutoFit/>
          </a:bodyPr>
          <a:lstStyle/>
          <a:p>
            <a:r>
              <a:rPr lang="en-NZ" sz="1800" u="sng"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https://rmets.onlinelibrary.wiley.com/doi/epdf/10.1002/joc.8167</a:t>
            </a:r>
            <a:endParaRPr lang="en-NZ" dirty="0">
              <a:solidFill>
                <a:srgbClr val="002060"/>
              </a:solidFill>
            </a:endParaRPr>
          </a:p>
          <a:p>
            <a:endParaRPr lang="en-NZ" dirty="0"/>
          </a:p>
        </p:txBody>
      </p:sp>
    </p:spTree>
    <p:extLst>
      <p:ext uri="{BB962C8B-B14F-4D97-AF65-F5344CB8AC3E}">
        <p14:creationId xmlns:p14="http://schemas.microsoft.com/office/powerpoint/2010/main" val="665897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9271D-FFC7-E18E-5FF3-05AD22A1C1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ED37B7-DE6F-E026-0D70-1067797BE491}"/>
              </a:ext>
            </a:extLst>
          </p:cNvPr>
          <p:cNvSpPr>
            <a:spLocks noGrp="1"/>
          </p:cNvSpPr>
          <p:nvPr>
            <p:ph type="ctrTitle"/>
          </p:nvPr>
        </p:nvSpPr>
        <p:spPr>
          <a:noFill/>
        </p:spPr>
        <p:txBody>
          <a:bodyPr>
            <a:normAutofit/>
          </a:bodyPr>
          <a:lstStyle/>
          <a:p>
            <a:r>
              <a:rPr lang="en-NZ" dirty="0">
                <a:solidFill>
                  <a:srgbClr val="002060"/>
                </a:solidFill>
              </a:rPr>
              <a:t>Why Is This Topic So Important?</a:t>
            </a:r>
            <a:endParaRPr lang="en-NZ" sz="2200" dirty="0">
              <a:solidFill>
                <a:srgbClr val="002060"/>
              </a:solidFill>
            </a:endParaRPr>
          </a:p>
        </p:txBody>
      </p:sp>
    </p:spTree>
    <p:extLst>
      <p:ext uri="{BB962C8B-B14F-4D97-AF65-F5344CB8AC3E}">
        <p14:creationId xmlns:p14="http://schemas.microsoft.com/office/powerpoint/2010/main" val="25682698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02A07-353A-4AC9-7E55-69737D7176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60947B-43CC-48EA-423F-109C214472DD}"/>
              </a:ext>
            </a:extLst>
          </p:cNvPr>
          <p:cNvSpPr>
            <a:spLocks noGrp="1"/>
          </p:cNvSpPr>
          <p:nvPr>
            <p:ph type="title"/>
          </p:nvPr>
        </p:nvSpPr>
        <p:spPr>
          <a:xfrm>
            <a:off x="838199" y="141403"/>
            <a:ext cx="11086707" cy="642162"/>
          </a:xfrm>
        </p:spPr>
        <p:txBody>
          <a:bodyPr>
            <a:normAutofit fontScale="90000"/>
          </a:bodyPr>
          <a:lstStyle/>
          <a:p>
            <a:r>
              <a:rPr lang="en-NZ" dirty="0">
                <a:solidFill>
                  <a:srgbClr val="0070C0"/>
                </a:solidFill>
              </a:rPr>
              <a:t>Or Causing More Cyclones </a:t>
            </a:r>
          </a:p>
        </p:txBody>
      </p:sp>
      <p:sp>
        <p:nvSpPr>
          <p:cNvPr id="8" name="TextBox 7">
            <a:extLst>
              <a:ext uri="{FF2B5EF4-FFF2-40B4-BE49-F238E27FC236}">
                <a16:creationId xmlns:a16="http://schemas.microsoft.com/office/drawing/2014/main" id="{A9DEFE17-F3FF-E002-DA99-BED17CB47F53}"/>
              </a:ext>
            </a:extLst>
          </p:cNvPr>
          <p:cNvSpPr txBox="1"/>
          <p:nvPr/>
        </p:nvSpPr>
        <p:spPr>
          <a:xfrm>
            <a:off x="386501" y="5813200"/>
            <a:ext cx="10897384" cy="307777"/>
          </a:xfrm>
          <a:prstGeom prst="rect">
            <a:avLst/>
          </a:prstGeom>
          <a:noFill/>
        </p:spPr>
        <p:txBody>
          <a:bodyPr wrap="square" rtlCol="0">
            <a:spAutoFit/>
          </a:bodyPr>
          <a:lstStyle/>
          <a:p>
            <a:r>
              <a:rPr lang="en-NZ" sz="1400" dirty="0">
                <a:solidFill>
                  <a:srgbClr val="002060"/>
                </a:solidFill>
              </a:rPr>
              <a:t>http://www.bom.gov.au/cgi-bin/climate/change/timeseries.cgi?graph=low_density&amp;area=aus&amp;season=0112</a:t>
            </a:r>
            <a:endParaRPr lang="en-NZ" sz="2400" dirty="0">
              <a:solidFill>
                <a:srgbClr val="002060"/>
              </a:solidFill>
            </a:endParaRPr>
          </a:p>
        </p:txBody>
      </p:sp>
      <p:pic>
        <p:nvPicPr>
          <p:cNvPr id="4" name="Picture 3">
            <a:extLst>
              <a:ext uri="{FF2B5EF4-FFF2-40B4-BE49-F238E27FC236}">
                <a16:creationId xmlns:a16="http://schemas.microsoft.com/office/drawing/2014/main" id="{611D7B22-8892-1D51-AE51-A09E486BF6AD}"/>
              </a:ext>
            </a:extLst>
          </p:cNvPr>
          <p:cNvPicPr>
            <a:picLocks noChangeAspect="1"/>
          </p:cNvPicPr>
          <p:nvPr/>
        </p:nvPicPr>
        <p:blipFill>
          <a:blip r:embed="rId2"/>
          <a:stretch>
            <a:fillRect/>
          </a:stretch>
        </p:blipFill>
        <p:spPr>
          <a:xfrm>
            <a:off x="838199" y="962855"/>
            <a:ext cx="6058746" cy="4677428"/>
          </a:xfrm>
          <a:prstGeom prst="rect">
            <a:avLst/>
          </a:prstGeom>
        </p:spPr>
      </p:pic>
      <p:sp>
        <p:nvSpPr>
          <p:cNvPr id="6" name="TextBox 5">
            <a:extLst>
              <a:ext uri="{FF2B5EF4-FFF2-40B4-BE49-F238E27FC236}">
                <a16:creationId xmlns:a16="http://schemas.microsoft.com/office/drawing/2014/main" id="{33E9A49F-E5CF-2074-B501-CA55FEBCF83A}"/>
              </a:ext>
            </a:extLst>
          </p:cNvPr>
          <p:cNvSpPr txBox="1"/>
          <p:nvPr/>
        </p:nvSpPr>
        <p:spPr>
          <a:xfrm>
            <a:off x="8022210" y="1593130"/>
            <a:ext cx="3582186" cy="2585323"/>
          </a:xfrm>
          <a:prstGeom prst="rect">
            <a:avLst/>
          </a:prstGeom>
          <a:noFill/>
        </p:spPr>
        <p:txBody>
          <a:bodyPr wrap="square" rtlCol="0">
            <a:spAutoFit/>
          </a:bodyPr>
          <a:lstStyle/>
          <a:p>
            <a:r>
              <a:rPr lang="en-US" sz="3600" dirty="0">
                <a:solidFill>
                  <a:srgbClr val="FF0000"/>
                </a:solidFill>
              </a:rPr>
              <a:t>Australian annual cyclone density 1950-2024 (74 years) </a:t>
            </a:r>
          </a:p>
          <a:p>
            <a:endParaRPr lang="en-NZ" dirty="0"/>
          </a:p>
        </p:txBody>
      </p:sp>
    </p:spTree>
    <p:extLst>
      <p:ext uri="{BB962C8B-B14F-4D97-AF65-F5344CB8AC3E}">
        <p14:creationId xmlns:p14="http://schemas.microsoft.com/office/powerpoint/2010/main" val="26549458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0FC12-F4BF-0586-1324-499B803443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43CDF4-1A14-9B40-DECE-2E4C270B70C8}"/>
              </a:ext>
            </a:extLst>
          </p:cNvPr>
          <p:cNvSpPr>
            <a:spLocks noGrp="1"/>
          </p:cNvSpPr>
          <p:nvPr>
            <p:ph type="title"/>
          </p:nvPr>
        </p:nvSpPr>
        <p:spPr>
          <a:xfrm>
            <a:off x="838199" y="141403"/>
            <a:ext cx="11086707" cy="642162"/>
          </a:xfrm>
        </p:spPr>
        <p:txBody>
          <a:bodyPr>
            <a:normAutofit fontScale="90000"/>
          </a:bodyPr>
          <a:lstStyle/>
          <a:p>
            <a:r>
              <a:rPr lang="en-NZ" dirty="0">
                <a:solidFill>
                  <a:srgbClr val="0070C0"/>
                </a:solidFill>
              </a:rPr>
              <a:t>Or Their Intensity</a:t>
            </a:r>
          </a:p>
        </p:txBody>
      </p:sp>
      <p:sp>
        <p:nvSpPr>
          <p:cNvPr id="8" name="TextBox 7">
            <a:extLst>
              <a:ext uri="{FF2B5EF4-FFF2-40B4-BE49-F238E27FC236}">
                <a16:creationId xmlns:a16="http://schemas.microsoft.com/office/drawing/2014/main" id="{00572B02-F282-3921-EB62-BA9DFDB10F5F}"/>
              </a:ext>
            </a:extLst>
          </p:cNvPr>
          <p:cNvSpPr txBox="1"/>
          <p:nvPr/>
        </p:nvSpPr>
        <p:spPr>
          <a:xfrm>
            <a:off x="386501" y="5813200"/>
            <a:ext cx="10897384" cy="307777"/>
          </a:xfrm>
          <a:prstGeom prst="rect">
            <a:avLst/>
          </a:prstGeom>
          <a:noFill/>
        </p:spPr>
        <p:txBody>
          <a:bodyPr wrap="square" rtlCol="0">
            <a:spAutoFit/>
          </a:bodyPr>
          <a:lstStyle/>
          <a:p>
            <a:r>
              <a:rPr lang="en-NZ" sz="1400" dirty="0">
                <a:solidFill>
                  <a:srgbClr val="002060"/>
                </a:solidFill>
              </a:rPr>
              <a:t>http://www.bom.gov.au/cgi-bin/climate/change/timeseries.cgi?graph=low_centint&amp;area=aus&amp;season=0112&amp;ave_yr=0</a:t>
            </a:r>
            <a:endParaRPr lang="en-NZ" sz="2400" dirty="0">
              <a:solidFill>
                <a:srgbClr val="002060"/>
              </a:solidFill>
            </a:endParaRPr>
          </a:p>
        </p:txBody>
      </p:sp>
      <p:sp>
        <p:nvSpPr>
          <p:cNvPr id="6" name="TextBox 5">
            <a:extLst>
              <a:ext uri="{FF2B5EF4-FFF2-40B4-BE49-F238E27FC236}">
                <a16:creationId xmlns:a16="http://schemas.microsoft.com/office/drawing/2014/main" id="{341506CB-E72E-23B7-66C0-EC2F4C8EFB06}"/>
              </a:ext>
            </a:extLst>
          </p:cNvPr>
          <p:cNvSpPr txBox="1"/>
          <p:nvPr/>
        </p:nvSpPr>
        <p:spPr>
          <a:xfrm>
            <a:off x="7324627" y="1593130"/>
            <a:ext cx="4769963" cy="2031325"/>
          </a:xfrm>
          <a:prstGeom prst="rect">
            <a:avLst/>
          </a:prstGeom>
          <a:noFill/>
        </p:spPr>
        <p:txBody>
          <a:bodyPr wrap="square" rtlCol="0">
            <a:spAutoFit/>
          </a:bodyPr>
          <a:lstStyle/>
          <a:p>
            <a:r>
              <a:rPr lang="en-US" sz="3600" dirty="0">
                <a:solidFill>
                  <a:srgbClr val="FF0000"/>
                </a:solidFill>
              </a:rPr>
              <a:t>Australian annual cyclone intensity</a:t>
            </a:r>
          </a:p>
          <a:p>
            <a:r>
              <a:rPr lang="en-US" sz="3600" dirty="0">
                <a:solidFill>
                  <a:srgbClr val="FF0000"/>
                </a:solidFill>
              </a:rPr>
              <a:t>1950-2024 (74 years) </a:t>
            </a:r>
          </a:p>
          <a:p>
            <a:endParaRPr lang="en-NZ" dirty="0"/>
          </a:p>
        </p:txBody>
      </p:sp>
      <p:pic>
        <p:nvPicPr>
          <p:cNvPr id="5" name="Picture 4">
            <a:extLst>
              <a:ext uri="{FF2B5EF4-FFF2-40B4-BE49-F238E27FC236}">
                <a16:creationId xmlns:a16="http://schemas.microsoft.com/office/drawing/2014/main" id="{1450A8F9-16DD-7248-6336-785D87FDC86F}"/>
              </a:ext>
            </a:extLst>
          </p:cNvPr>
          <p:cNvPicPr>
            <a:picLocks noChangeAspect="1"/>
          </p:cNvPicPr>
          <p:nvPr/>
        </p:nvPicPr>
        <p:blipFill>
          <a:blip r:embed="rId2"/>
          <a:stretch>
            <a:fillRect/>
          </a:stretch>
        </p:blipFill>
        <p:spPr>
          <a:xfrm>
            <a:off x="838199" y="1050169"/>
            <a:ext cx="6325483" cy="4496427"/>
          </a:xfrm>
          <a:prstGeom prst="rect">
            <a:avLst/>
          </a:prstGeom>
        </p:spPr>
      </p:pic>
    </p:spTree>
    <p:extLst>
      <p:ext uri="{BB962C8B-B14F-4D97-AF65-F5344CB8AC3E}">
        <p14:creationId xmlns:p14="http://schemas.microsoft.com/office/powerpoint/2010/main" val="32712795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662B4-9877-14DF-6703-62F24F0E1F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E0DADF-9DE1-39BF-963C-7D4EA87DF09E}"/>
              </a:ext>
            </a:extLst>
          </p:cNvPr>
          <p:cNvSpPr>
            <a:spLocks noGrp="1"/>
          </p:cNvSpPr>
          <p:nvPr>
            <p:ph type="ctrTitle"/>
          </p:nvPr>
        </p:nvSpPr>
        <p:spPr>
          <a:xfrm>
            <a:off x="-1" y="1"/>
            <a:ext cx="12019175" cy="678729"/>
          </a:xfrm>
          <a:noFill/>
        </p:spPr>
        <p:txBody>
          <a:bodyPr>
            <a:normAutofit fontScale="90000"/>
          </a:bodyPr>
          <a:lstStyle/>
          <a:p>
            <a:r>
              <a:rPr lang="en-NZ" sz="3600" dirty="0">
                <a:solidFill>
                  <a:srgbClr val="002060"/>
                </a:solidFill>
              </a:rPr>
              <a:t>And All This Is Happening Without Causing Acidity Of Our Oceans</a:t>
            </a:r>
          </a:p>
        </p:txBody>
      </p:sp>
      <p:sp>
        <p:nvSpPr>
          <p:cNvPr id="6" name="TextBox 5">
            <a:extLst>
              <a:ext uri="{FF2B5EF4-FFF2-40B4-BE49-F238E27FC236}">
                <a16:creationId xmlns:a16="http://schemas.microsoft.com/office/drawing/2014/main" id="{FD1C5E05-FB53-A533-1496-FA04F5F0AE1B}"/>
              </a:ext>
            </a:extLst>
          </p:cNvPr>
          <p:cNvSpPr txBox="1"/>
          <p:nvPr/>
        </p:nvSpPr>
        <p:spPr>
          <a:xfrm>
            <a:off x="-1" y="5715463"/>
            <a:ext cx="12192000" cy="461665"/>
          </a:xfrm>
          <a:prstGeom prst="rect">
            <a:avLst/>
          </a:prstGeom>
          <a:noFill/>
        </p:spPr>
        <p:txBody>
          <a:bodyPr wrap="square" rtlCol="0">
            <a:spAutoFit/>
          </a:bodyPr>
          <a:lstStyle/>
          <a:p>
            <a:pPr algn="ctr"/>
            <a:r>
              <a:rPr lang="en-NZ" sz="2400" dirty="0"/>
              <a:t>Impact On Ocean pH As Atmospheric CO</a:t>
            </a:r>
            <a:r>
              <a:rPr lang="en-NZ" sz="2400" baseline="-25000" dirty="0"/>
              <a:t>2</a:t>
            </a:r>
            <a:r>
              <a:rPr lang="en-NZ" sz="2400" dirty="0"/>
              <a:t> Increases, At A Fixed Ocean Temperature Of 25</a:t>
            </a:r>
            <a:r>
              <a:rPr lang="en-NZ" sz="2400" baseline="30000" dirty="0"/>
              <a:t>o</a:t>
            </a:r>
            <a:r>
              <a:rPr lang="en-NZ" sz="2400" dirty="0"/>
              <a:t>C </a:t>
            </a:r>
          </a:p>
        </p:txBody>
      </p:sp>
      <p:sp>
        <p:nvSpPr>
          <p:cNvPr id="7" name="TextBox 6">
            <a:extLst>
              <a:ext uri="{FF2B5EF4-FFF2-40B4-BE49-F238E27FC236}">
                <a16:creationId xmlns:a16="http://schemas.microsoft.com/office/drawing/2014/main" id="{62699867-E23C-7C74-92A4-7A90DA9BCFBF}"/>
              </a:ext>
            </a:extLst>
          </p:cNvPr>
          <p:cNvSpPr txBox="1"/>
          <p:nvPr/>
        </p:nvSpPr>
        <p:spPr>
          <a:xfrm>
            <a:off x="301657" y="6233907"/>
            <a:ext cx="11255460" cy="369332"/>
          </a:xfrm>
          <a:prstGeom prst="rect">
            <a:avLst/>
          </a:prstGeom>
          <a:noFill/>
        </p:spPr>
        <p:txBody>
          <a:bodyPr wrap="square" rtlCol="0">
            <a:spAutoFit/>
          </a:bodyPr>
          <a:lstStyle/>
          <a:p>
            <a:r>
              <a:rPr lang="en-NZ" sz="1800" dirty="0">
                <a:effectLst/>
                <a:latin typeface="Calibri" panose="020F0502020204030204" pitchFamily="34" charset="0"/>
                <a:ea typeface="Calibri" panose="020F0502020204030204" pitchFamily="34" charset="0"/>
              </a:rPr>
              <a:t>co2coalition.org/</a:t>
            </a:r>
            <a:r>
              <a:rPr lang="en-NZ" sz="1800" dirty="0" err="1">
                <a:effectLst/>
                <a:latin typeface="Calibri" panose="020F0502020204030204" pitchFamily="34" charset="0"/>
                <a:ea typeface="Calibri" panose="020F0502020204030204" pitchFamily="34" charset="0"/>
              </a:rPr>
              <a:t>wp</a:t>
            </a:r>
            <a:r>
              <a:rPr lang="en-NZ" sz="1800" dirty="0">
                <a:effectLst/>
                <a:latin typeface="Calibri" panose="020F0502020204030204" pitchFamily="34" charset="0"/>
                <a:ea typeface="Calibri" panose="020F0502020204030204" pitchFamily="34" charset="0"/>
              </a:rPr>
              <a:t>-content/uploads/2021/11/2015-Cohen-Happer-Fundamentals-of-Ocean-pH.pdf</a:t>
            </a:r>
            <a:endParaRPr lang="en-NZ" dirty="0"/>
          </a:p>
        </p:txBody>
      </p:sp>
      <p:pic>
        <p:nvPicPr>
          <p:cNvPr id="12" name="Picture 11">
            <a:extLst>
              <a:ext uri="{FF2B5EF4-FFF2-40B4-BE49-F238E27FC236}">
                <a16:creationId xmlns:a16="http://schemas.microsoft.com/office/drawing/2014/main" id="{E3A9FBD1-3555-4605-8169-83700AF74BAD}"/>
              </a:ext>
            </a:extLst>
          </p:cNvPr>
          <p:cNvPicPr>
            <a:picLocks noChangeAspect="1"/>
          </p:cNvPicPr>
          <p:nvPr/>
        </p:nvPicPr>
        <p:blipFill>
          <a:blip r:embed="rId2"/>
          <a:stretch>
            <a:fillRect/>
          </a:stretch>
        </p:blipFill>
        <p:spPr>
          <a:xfrm>
            <a:off x="970961" y="911704"/>
            <a:ext cx="9643619" cy="4746980"/>
          </a:xfrm>
          <a:prstGeom prst="rect">
            <a:avLst/>
          </a:prstGeom>
        </p:spPr>
      </p:pic>
      <p:cxnSp>
        <p:nvCxnSpPr>
          <p:cNvPr id="4" name="Straight Arrow Connector 3">
            <a:extLst>
              <a:ext uri="{FF2B5EF4-FFF2-40B4-BE49-F238E27FC236}">
                <a16:creationId xmlns:a16="http://schemas.microsoft.com/office/drawing/2014/main" id="{3D308329-E747-578D-80EB-E8E0218FBE31}"/>
              </a:ext>
            </a:extLst>
          </p:cNvPr>
          <p:cNvCxnSpPr/>
          <p:nvPr/>
        </p:nvCxnSpPr>
        <p:spPr>
          <a:xfrm flipV="1">
            <a:off x="5260157" y="3280528"/>
            <a:ext cx="0" cy="1668544"/>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1D650C6-99FB-C581-BDA3-A9CCB520984B}"/>
              </a:ext>
            </a:extLst>
          </p:cNvPr>
          <p:cNvSpPr txBox="1"/>
          <p:nvPr/>
        </p:nvSpPr>
        <p:spPr>
          <a:xfrm>
            <a:off x="4185501" y="4062953"/>
            <a:ext cx="980388" cy="367645"/>
          </a:xfrm>
          <a:prstGeom prst="rect">
            <a:avLst/>
          </a:prstGeom>
          <a:noFill/>
        </p:spPr>
        <p:txBody>
          <a:bodyPr wrap="square" rtlCol="0">
            <a:spAutoFit/>
          </a:bodyPr>
          <a:lstStyle/>
          <a:p>
            <a:pPr algn="r"/>
            <a:r>
              <a:rPr lang="en-NZ" dirty="0">
                <a:solidFill>
                  <a:srgbClr val="0070C0"/>
                </a:solidFill>
              </a:rPr>
              <a:t>Today</a:t>
            </a:r>
          </a:p>
        </p:txBody>
      </p:sp>
      <p:sp>
        <p:nvSpPr>
          <p:cNvPr id="8" name="TextBox 7">
            <a:extLst>
              <a:ext uri="{FF2B5EF4-FFF2-40B4-BE49-F238E27FC236}">
                <a16:creationId xmlns:a16="http://schemas.microsoft.com/office/drawing/2014/main" id="{2241E95B-18AA-1507-20AF-D882BBF11615}"/>
              </a:ext>
            </a:extLst>
          </p:cNvPr>
          <p:cNvSpPr txBox="1"/>
          <p:nvPr/>
        </p:nvSpPr>
        <p:spPr>
          <a:xfrm>
            <a:off x="5373277" y="4062953"/>
            <a:ext cx="3263246" cy="646331"/>
          </a:xfrm>
          <a:prstGeom prst="rect">
            <a:avLst/>
          </a:prstGeom>
          <a:noFill/>
        </p:spPr>
        <p:txBody>
          <a:bodyPr wrap="square" rtlCol="0">
            <a:spAutoFit/>
          </a:bodyPr>
          <a:lstStyle/>
          <a:p>
            <a:r>
              <a:rPr lang="en-NZ" dirty="0">
                <a:solidFill>
                  <a:srgbClr val="0070C0"/>
                </a:solidFill>
              </a:rPr>
              <a:t>168 yrs to double CO</a:t>
            </a:r>
            <a:r>
              <a:rPr lang="en-NZ" baseline="-25000" dirty="0">
                <a:solidFill>
                  <a:srgbClr val="0070C0"/>
                </a:solidFill>
              </a:rPr>
              <a:t>2</a:t>
            </a:r>
            <a:r>
              <a:rPr lang="en-NZ" dirty="0">
                <a:solidFill>
                  <a:srgbClr val="0070C0"/>
                </a:solidFill>
              </a:rPr>
              <a:t> at present rate of increase of 2.5 ppm/yr</a:t>
            </a:r>
          </a:p>
        </p:txBody>
      </p:sp>
      <p:cxnSp>
        <p:nvCxnSpPr>
          <p:cNvPr id="9" name="Straight Arrow Connector 8">
            <a:extLst>
              <a:ext uri="{FF2B5EF4-FFF2-40B4-BE49-F238E27FC236}">
                <a16:creationId xmlns:a16="http://schemas.microsoft.com/office/drawing/2014/main" id="{259C1B88-8BA6-2F7F-611E-186485768FA3}"/>
              </a:ext>
            </a:extLst>
          </p:cNvPr>
          <p:cNvCxnSpPr>
            <a:cxnSpLocks/>
          </p:cNvCxnSpPr>
          <p:nvPr/>
        </p:nvCxnSpPr>
        <p:spPr>
          <a:xfrm flipV="1">
            <a:off x="8833662" y="3412503"/>
            <a:ext cx="0" cy="1536569"/>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080098E-A7E6-531A-F2CF-F869C4E2E2A1}"/>
              </a:ext>
            </a:extLst>
          </p:cNvPr>
          <p:cNvCxnSpPr/>
          <p:nvPr/>
        </p:nvCxnSpPr>
        <p:spPr>
          <a:xfrm>
            <a:off x="5260157" y="4114800"/>
            <a:ext cx="3470635" cy="0"/>
          </a:xfrm>
          <a:prstGeom prst="straightConnector1">
            <a:avLst/>
          </a:prstGeom>
          <a:ln w="34925">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2514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A0CF1-4B17-33F9-E44E-1B021F7897E9}"/>
              </a:ext>
            </a:extLst>
          </p:cNvPr>
          <p:cNvSpPr>
            <a:spLocks noGrp="1"/>
          </p:cNvSpPr>
          <p:nvPr>
            <p:ph type="title"/>
          </p:nvPr>
        </p:nvSpPr>
        <p:spPr>
          <a:xfrm>
            <a:off x="0" y="-167323"/>
            <a:ext cx="11997690" cy="1200329"/>
          </a:xfrm>
        </p:spPr>
        <p:txBody>
          <a:bodyPr>
            <a:noAutofit/>
          </a:bodyPr>
          <a:lstStyle/>
          <a:p>
            <a:pPr algn="ctr"/>
            <a:r>
              <a:rPr lang="en-NZ" sz="3200" b="1" dirty="0">
                <a:solidFill>
                  <a:srgbClr val="002060"/>
                </a:solidFill>
              </a:rPr>
              <a:t>As We Have Seen, There Are No Signals Of Manmade Climate Change Despite </a:t>
            </a:r>
            <a:r>
              <a:rPr lang="en-NZ" sz="4000" b="1" dirty="0">
                <a:solidFill>
                  <a:srgbClr val="002060"/>
                </a:solidFill>
              </a:rPr>
              <a:t>  </a:t>
            </a:r>
          </a:p>
        </p:txBody>
      </p:sp>
      <p:pic>
        <p:nvPicPr>
          <p:cNvPr id="5" name="Content Placeholder 4">
            <a:extLst>
              <a:ext uri="{FF2B5EF4-FFF2-40B4-BE49-F238E27FC236}">
                <a16:creationId xmlns:a16="http://schemas.microsoft.com/office/drawing/2014/main" id="{408213D8-74BD-5759-F06C-C6957FA0EB7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4919" y="882177"/>
            <a:ext cx="8338167" cy="5756051"/>
          </a:xfrm>
        </p:spPr>
      </p:pic>
      <p:sp>
        <p:nvSpPr>
          <p:cNvPr id="6" name="TextBox 5">
            <a:extLst>
              <a:ext uri="{FF2B5EF4-FFF2-40B4-BE49-F238E27FC236}">
                <a16:creationId xmlns:a16="http://schemas.microsoft.com/office/drawing/2014/main" id="{322D6E1A-B587-A147-C24D-64EB9B407828}"/>
              </a:ext>
            </a:extLst>
          </p:cNvPr>
          <p:cNvSpPr txBox="1"/>
          <p:nvPr/>
        </p:nvSpPr>
        <p:spPr>
          <a:xfrm>
            <a:off x="1302304" y="1988820"/>
            <a:ext cx="1205862" cy="2308324"/>
          </a:xfrm>
          <a:prstGeom prst="rect">
            <a:avLst/>
          </a:prstGeom>
          <a:noFill/>
        </p:spPr>
        <p:txBody>
          <a:bodyPr wrap="square" rtlCol="0">
            <a:spAutoFit/>
          </a:bodyPr>
          <a:lstStyle/>
          <a:p>
            <a:pPr algn="ctr"/>
            <a:r>
              <a:rPr lang="en-NZ" dirty="0"/>
              <a:t>10.0 million tonnes in 1750 at the start of the Industrial Revolution</a:t>
            </a:r>
          </a:p>
        </p:txBody>
      </p:sp>
      <p:cxnSp>
        <p:nvCxnSpPr>
          <p:cNvPr id="8" name="Straight Arrow Connector 7">
            <a:extLst>
              <a:ext uri="{FF2B5EF4-FFF2-40B4-BE49-F238E27FC236}">
                <a16:creationId xmlns:a16="http://schemas.microsoft.com/office/drawing/2014/main" id="{61DE4ADD-2224-BBEA-EEFD-F88B3C059AEB}"/>
              </a:ext>
            </a:extLst>
          </p:cNvPr>
          <p:cNvCxnSpPr>
            <a:cxnSpLocks/>
          </p:cNvCxnSpPr>
          <p:nvPr/>
        </p:nvCxnSpPr>
        <p:spPr>
          <a:xfrm>
            <a:off x="1544757" y="4268033"/>
            <a:ext cx="0" cy="1001197"/>
          </a:xfrm>
          <a:prstGeom prst="straightConnector1">
            <a:avLst/>
          </a:prstGeom>
          <a:ln w="60325">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C13E746-0B91-3482-1933-FB96305DC5E7}"/>
              </a:ext>
            </a:extLst>
          </p:cNvPr>
          <p:cNvSpPr txBox="1"/>
          <p:nvPr/>
        </p:nvSpPr>
        <p:spPr>
          <a:xfrm>
            <a:off x="4122315" y="1544814"/>
            <a:ext cx="2137410" cy="646331"/>
          </a:xfrm>
          <a:prstGeom prst="rect">
            <a:avLst/>
          </a:prstGeom>
          <a:noFill/>
        </p:spPr>
        <p:txBody>
          <a:bodyPr wrap="square" rtlCol="0">
            <a:spAutoFit/>
          </a:bodyPr>
          <a:lstStyle/>
          <a:p>
            <a:r>
              <a:rPr lang="en-NZ" dirty="0"/>
              <a:t>37.15 billion tonnes in 2022</a:t>
            </a:r>
          </a:p>
        </p:txBody>
      </p:sp>
      <p:cxnSp>
        <p:nvCxnSpPr>
          <p:cNvPr id="10" name="Straight Arrow Connector 9">
            <a:extLst>
              <a:ext uri="{FF2B5EF4-FFF2-40B4-BE49-F238E27FC236}">
                <a16:creationId xmlns:a16="http://schemas.microsoft.com/office/drawing/2014/main" id="{8ED2A57A-9DD2-55F3-8EA9-FC7326F93FF0}"/>
              </a:ext>
            </a:extLst>
          </p:cNvPr>
          <p:cNvCxnSpPr>
            <a:cxnSpLocks/>
          </p:cNvCxnSpPr>
          <p:nvPr/>
        </p:nvCxnSpPr>
        <p:spPr>
          <a:xfrm flipV="1">
            <a:off x="5452110" y="1857080"/>
            <a:ext cx="1977367" cy="131740"/>
          </a:xfrm>
          <a:prstGeom prst="straightConnector1">
            <a:avLst/>
          </a:prstGeom>
          <a:ln w="60325">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CE47FE0-9C1F-EFD5-7320-4A771973B294}"/>
              </a:ext>
            </a:extLst>
          </p:cNvPr>
          <p:cNvCxnSpPr>
            <a:cxnSpLocks/>
          </p:cNvCxnSpPr>
          <p:nvPr/>
        </p:nvCxnSpPr>
        <p:spPr>
          <a:xfrm flipV="1">
            <a:off x="1544757" y="1857080"/>
            <a:ext cx="5884720" cy="3456106"/>
          </a:xfrm>
          <a:prstGeom prst="straightConnector1">
            <a:avLst/>
          </a:prstGeom>
          <a:ln w="412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27625B9-4900-7B4C-9F86-332C41042B44}"/>
              </a:ext>
            </a:extLst>
          </p:cNvPr>
          <p:cNvSpPr txBox="1"/>
          <p:nvPr/>
        </p:nvSpPr>
        <p:spPr>
          <a:xfrm>
            <a:off x="2538404" y="2458520"/>
            <a:ext cx="2559376" cy="830997"/>
          </a:xfrm>
          <a:prstGeom prst="rect">
            <a:avLst/>
          </a:prstGeom>
          <a:noFill/>
        </p:spPr>
        <p:txBody>
          <a:bodyPr wrap="square" rtlCol="0">
            <a:spAutoFit/>
          </a:bodyPr>
          <a:lstStyle/>
          <a:p>
            <a:pPr algn="r"/>
            <a:r>
              <a:rPr lang="en-NZ" sz="2400" dirty="0">
                <a:solidFill>
                  <a:srgbClr val="C00000"/>
                </a:solidFill>
              </a:rPr>
              <a:t>371,500% increase in CO</a:t>
            </a:r>
            <a:r>
              <a:rPr lang="en-NZ" sz="2400" baseline="-25000" dirty="0">
                <a:solidFill>
                  <a:srgbClr val="C00000"/>
                </a:solidFill>
              </a:rPr>
              <a:t>2</a:t>
            </a:r>
            <a:r>
              <a:rPr lang="en-NZ" sz="2400" dirty="0">
                <a:solidFill>
                  <a:srgbClr val="C00000"/>
                </a:solidFill>
              </a:rPr>
              <a:t> emissions</a:t>
            </a:r>
          </a:p>
        </p:txBody>
      </p:sp>
      <p:sp>
        <p:nvSpPr>
          <p:cNvPr id="3" name="TextBox 2">
            <a:extLst>
              <a:ext uri="{FF2B5EF4-FFF2-40B4-BE49-F238E27FC236}">
                <a16:creationId xmlns:a16="http://schemas.microsoft.com/office/drawing/2014/main" id="{9F3DDADB-D5E3-3194-B3F6-14473B3074CC}"/>
              </a:ext>
            </a:extLst>
          </p:cNvPr>
          <p:cNvSpPr txBox="1"/>
          <p:nvPr/>
        </p:nvSpPr>
        <p:spPr>
          <a:xfrm>
            <a:off x="9165539" y="1104303"/>
            <a:ext cx="3059430" cy="3539430"/>
          </a:xfrm>
          <a:prstGeom prst="rect">
            <a:avLst/>
          </a:prstGeom>
          <a:noFill/>
        </p:spPr>
        <p:txBody>
          <a:bodyPr wrap="square" rtlCol="0">
            <a:spAutoFit/>
          </a:bodyPr>
          <a:lstStyle/>
          <a:p>
            <a:r>
              <a:rPr lang="en-NZ" sz="3200" dirty="0">
                <a:solidFill>
                  <a:srgbClr val="C00000"/>
                </a:solidFill>
              </a:rPr>
              <a:t>A 371,500% increase in CO</a:t>
            </a:r>
            <a:r>
              <a:rPr lang="en-NZ" sz="3200" baseline="-25000" dirty="0">
                <a:solidFill>
                  <a:srgbClr val="C00000"/>
                </a:solidFill>
              </a:rPr>
              <a:t>2</a:t>
            </a:r>
            <a:r>
              <a:rPr lang="en-NZ" sz="3200" dirty="0">
                <a:solidFill>
                  <a:srgbClr val="C00000"/>
                </a:solidFill>
              </a:rPr>
              <a:t> emissions should be showing obvious evidence in climate parameters    </a:t>
            </a:r>
          </a:p>
        </p:txBody>
      </p:sp>
    </p:spTree>
    <p:extLst>
      <p:ext uri="{BB962C8B-B14F-4D97-AF65-F5344CB8AC3E}">
        <p14:creationId xmlns:p14="http://schemas.microsoft.com/office/powerpoint/2010/main" val="4243319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08213D8-74BD-5759-F06C-C6957FA0EB7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66964" y="2314280"/>
            <a:ext cx="6711427" cy="4633071"/>
          </a:xfrm>
        </p:spPr>
      </p:pic>
      <p:pic>
        <p:nvPicPr>
          <p:cNvPr id="4" name="Picture 3">
            <a:extLst>
              <a:ext uri="{FF2B5EF4-FFF2-40B4-BE49-F238E27FC236}">
                <a16:creationId xmlns:a16="http://schemas.microsoft.com/office/drawing/2014/main" id="{F4FD9C6A-F10A-1125-EA0D-C015AAB4CB68}"/>
              </a:ext>
            </a:extLst>
          </p:cNvPr>
          <p:cNvPicPr>
            <a:picLocks noChangeAspect="1"/>
          </p:cNvPicPr>
          <p:nvPr/>
        </p:nvPicPr>
        <p:blipFill>
          <a:blip r:embed="rId3"/>
          <a:stretch>
            <a:fillRect/>
          </a:stretch>
        </p:blipFill>
        <p:spPr>
          <a:xfrm>
            <a:off x="281390" y="43767"/>
            <a:ext cx="7531999" cy="3184169"/>
          </a:xfrm>
          <a:prstGeom prst="rect">
            <a:avLst/>
          </a:prstGeom>
        </p:spPr>
      </p:pic>
      <p:sp>
        <p:nvSpPr>
          <p:cNvPr id="21" name="TextBox 20">
            <a:extLst>
              <a:ext uri="{FF2B5EF4-FFF2-40B4-BE49-F238E27FC236}">
                <a16:creationId xmlns:a16="http://schemas.microsoft.com/office/drawing/2014/main" id="{F6897D84-F7ED-ED10-2DA5-8A110B1FE370}"/>
              </a:ext>
            </a:extLst>
          </p:cNvPr>
          <p:cNvSpPr txBox="1"/>
          <p:nvPr/>
        </p:nvSpPr>
        <p:spPr>
          <a:xfrm>
            <a:off x="8578391" y="102580"/>
            <a:ext cx="3580425" cy="5632311"/>
          </a:xfrm>
          <a:prstGeom prst="rect">
            <a:avLst/>
          </a:prstGeom>
          <a:noFill/>
        </p:spPr>
        <p:txBody>
          <a:bodyPr wrap="square" rtlCol="0">
            <a:spAutoFit/>
          </a:bodyPr>
          <a:lstStyle/>
          <a:p>
            <a:r>
              <a:rPr lang="en-NZ" sz="4000" dirty="0">
                <a:solidFill>
                  <a:srgbClr val="0070C0"/>
                </a:solidFill>
              </a:rPr>
              <a:t>But there is no such evidence, and since the official claim is that man is causing global warming, we must reject the official claim</a:t>
            </a:r>
            <a:r>
              <a:rPr lang="en-NZ" sz="2800" dirty="0">
                <a:solidFill>
                  <a:srgbClr val="0070C0"/>
                </a:solidFill>
              </a:rPr>
              <a:t>.  </a:t>
            </a:r>
          </a:p>
        </p:txBody>
      </p:sp>
      <p:sp>
        <p:nvSpPr>
          <p:cNvPr id="29" name="TextBox 28">
            <a:extLst>
              <a:ext uri="{FF2B5EF4-FFF2-40B4-BE49-F238E27FC236}">
                <a16:creationId xmlns:a16="http://schemas.microsoft.com/office/drawing/2014/main" id="{4455C6B3-5075-E7A3-7490-B61692E0D618}"/>
              </a:ext>
            </a:extLst>
          </p:cNvPr>
          <p:cNvSpPr txBox="1"/>
          <p:nvPr/>
        </p:nvSpPr>
        <p:spPr>
          <a:xfrm>
            <a:off x="4753524" y="4617531"/>
            <a:ext cx="1805935" cy="954107"/>
          </a:xfrm>
          <a:prstGeom prst="rect">
            <a:avLst/>
          </a:prstGeom>
          <a:noFill/>
        </p:spPr>
        <p:txBody>
          <a:bodyPr wrap="square" rtlCol="0">
            <a:spAutoFit/>
          </a:bodyPr>
          <a:lstStyle/>
          <a:p>
            <a:r>
              <a:rPr lang="en-NZ" sz="2800" dirty="0">
                <a:solidFill>
                  <a:srgbClr val="FF0000"/>
                </a:solidFill>
              </a:rPr>
              <a:t>371,500% increase</a:t>
            </a:r>
          </a:p>
        </p:txBody>
      </p:sp>
      <p:sp>
        <p:nvSpPr>
          <p:cNvPr id="30" name="TextBox 29">
            <a:extLst>
              <a:ext uri="{FF2B5EF4-FFF2-40B4-BE49-F238E27FC236}">
                <a16:creationId xmlns:a16="http://schemas.microsoft.com/office/drawing/2014/main" id="{049FA8A4-AB97-0139-AC59-9AE9F412A1F0}"/>
              </a:ext>
            </a:extLst>
          </p:cNvPr>
          <p:cNvSpPr txBox="1"/>
          <p:nvPr/>
        </p:nvSpPr>
        <p:spPr>
          <a:xfrm>
            <a:off x="2766060" y="3286749"/>
            <a:ext cx="4011930" cy="954107"/>
          </a:xfrm>
          <a:prstGeom prst="rect">
            <a:avLst/>
          </a:prstGeom>
          <a:noFill/>
        </p:spPr>
        <p:txBody>
          <a:bodyPr wrap="square" rtlCol="0">
            <a:spAutoFit/>
          </a:bodyPr>
          <a:lstStyle/>
          <a:p>
            <a:r>
              <a:rPr lang="en-NZ" sz="2800" dirty="0">
                <a:solidFill>
                  <a:srgbClr val="0070C0"/>
                </a:solidFill>
              </a:rPr>
              <a:t>Industrial revolution started 1750</a:t>
            </a:r>
          </a:p>
        </p:txBody>
      </p:sp>
      <p:cxnSp>
        <p:nvCxnSpPr>
          <p:cNvPr id="10" name="Straight Arrow Connector 9">
            <a:extLst>
              <a:ext uri="{FF2B5EF4-FFF2-40B4-BE49-F238E27FC236}">
                <a16:creationId xmlns:a16="http://schemas.microsoft.com/office/drawing/2014/main" id="{8ED2A57A-9DD2-55F3-8EA9-FC7326F93FF0}"/>
              </a:ext>
            </a:extLst>
          </p:cNvPr>
          <p:cNvCxnSpPr>
            <a:cxnSpLocks/>
          </p:cNvCxnSpPr>
          <p:nvPr/>
        </p:nvCxnSpPr>
        <p:spPr>
          <a:xfrm flipV="1">
            <a:off x="1062990" y="1095220"/>
            <a:ext cx="6297930" cy="599444"/>
          </a:xfrm>
          <a:prstGeom prst="straightConnector1">
            <a:avLst/>
          </a:prstGeom>
          <a:ln w="60325">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61DE4ADD-2224-BBEA-EEFD-F88B3C059AEB}"/>
              </a:ext>
            </a:extLst>
          </p:cNvPr>
          <p:cNvCxnSpPr>
            <a:cxnSpLocks/>
          </p:cNvCxnSpPr>
          <p:nvPr/>
        </p:nvCxnSpPr>
        <p:spPr>
          <a:xfrm flipV="1">
            <a:off x="2639505" y="1875934"/>
            <a:ext cx="0" cy="4015819"/>
          </a:xfrm>
          <a:prstGeom prst="straightConnector1">
            <a:avLst/>
          </a:prstGeom>
          <a:ln w="60325">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D59A9FAA-90B5-AECB-3254-14C001E0E8F0}"/>
              </a:ext>
            </a:extLst>
          </p:cNvPr>
          <p:cNvCxnSpPr>
            <a:cxnSpLocks/>
          </p:cNvCxnSpPr>
          <p:nvPr/>
        </p:nvCxnSpPr>
        <p:spPr>
          <a:xfrm flipV="1">
            <a:off x="2639505" y="3227936"/>
            <a:ext cx="4138485" cy="266381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1462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E4479-872C-4AAF-1B6D-AC278B975C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F230CB-238E-AD38-698E-BC4AA1DA2D36}"/>
              </a:ext>
            </a:extLst>
          </p:cNvPr>
          <p:cNvSpPr>
            <a:spLocks noGrp="1"/>
          </p:cNvSpPr>
          <p:nvPr>
            <p:ph type="ctrTitle"/>
          </p:nvPr>
        </p:nvSpPr>
        <p:spPr>
          <a:xfrm>
            <a:off x="273377" y="527900"/>
            <a:ext cx="11660957" cy="5099902"/>
          </a:xfrm>
          <a:noFill/>
        </p:spPr>
        <p:txBody>
          <a:bodyPr>
            <a:normAutofit/>
          </a:bodyPr>
          <a:lstStyle/>
          <a:p>
            <a:r>
              <a:rPr lang="en-NZ" dirty="0">
                <a:solidFill>
                  <a:srgbClr val="002060"/>
                </a:solidFill>
              </a:rPr>
              <a:t>Obviously We Didn’t Cause The Gradual Rise </a:t>
            </a:r>
            <a:r>
              <a:rPr lang="en-NZ">
                <a:solidFill>
                  <a:srgbClr val="002060"/>
                </a:solidFill>
              </a:rPr>
              <a:t>In Temperature, </a:t>
            </a:r>
            <a:r>
              <a:rPr lang="en-NZ" dirty="0">
                <a:solidFill>
                  <a:srgbClr val="002060"/>
                </a:solidFill>
              </a:rPr>
              <a:t>&amp; Even The IPCC Says That At Most, We Have Caused A 1% Warming Effect  </a:t>
            </a:r>
            <a:br>
              <a:rPr lang="en-NZ" dirty="0">
                <a:solidFill>
                  <a:srgbClr val="002060"/>
                </a:solidFill>
              </a:rPr>
            </a:br>
            <a:br>
              <a:rPr lang="en-NZ" dirty="0">
                <a:solidFill>
                  <a:srgbClr val="002060"/>
                </a:solidFill>
              </a:rPr>
            </a:br>
            <a:r>
              <a:rPr lang="en-NZ" sz="1800" dirty="0">
                <a:solidFill>
                  <a:srgbClr val="002060"/>
                </a:solidFill>
              </a:rPr>
              <a:t>https://www.youtube.com/watch?v=l90FpjPGLBE</a:t>
            </a:r>
          </a:p>
        </p:txBody>
      </p:sp>
    </p:spTree>
    <p:extLst>
      <p:ext uri="{BB962C8B-B14F-4D97-AF65-F5344CB8AC3E}">
        <p14:creationId xmlns:p14="http://schemas.microsoft.com/office/powerpoint/2010/main" val="16006911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05EED-2C3D-F733-7AE9-E0F556C16D08}"/>
              </a:ext>
            </a:extLst>
          </p:cNvPr>
          <p:cNvSpPr>
            <a:spLocks noGrp="1"/>
          </p:cNvSpPr>
          <p:nvPr>
            <p:ph type="title"/>
          </p:nvPr>
        </p:nvSpPr>
        <p:spPr>
          <a:xfrm>
            <a:off x="-1" y="65008"/>
            <a:ext cx="12113443" cy="4648393"/>
          </a:xfrm>
        </p:spPr>
        <p:txBody>
          <a:bodyPr>
            <a:noAutofit/>
          </a:bodyPr>
          <a:lstStyle/>
          <a:p>
            <a:pPr algn="ctr"/>
            <a:r>
              <a:rPr lang="en-NZ" sz="4000" b="1" dirty="0">
                <a:solidFill>
                  <a:srgbClr val="0070C0"/>
                </a:solidFill>
              </a:rPr>
              <a:t>If We Didn’t Cause The Slow Increase In Temperature From Before The Industrial Revolution, Then What Did?</a:t>
            </a:r>
            <a:br>
              <a:rPr lang="en-NZ" sz="4000" b="1" dirty="0">
                <a:solidFill>
                  <a:srgbClr val="0070C0"/>
                </a:solidFill>
              </a:rPr>
            </a:br>
            <a:br>
              <a:rPr lang="en-NZ" sz="4000" b="1" dirty="0">
                <a:solidFill>
                  <a:srgbClr val="0070C0"/>
                </a:solidFill>
              </a:rPr>
            </a:br>
            <a:r>
              <a:rPr lang="en-NZ" sz="4000" b="1" dirty="0">
                <a:solidFill>
                  <a:srgbClr val="0070C0"/>
                </a:solidFill>
              </a:rPr>
              <a:t>Session 2 will answer that question. </a:t>
            </a:r>
          </a:p>
        </p:txBody>
      </p:sp>
    </p:spTree>
    <p:extLst>
      <p:ext uri="{BB962C8B-B14F-4D97-AF65-F5344CB8AC3E}">
        <p14:creationId xmlns:p14="http://schemas.microsoft.com/office/powerpoint/2010/main" val="6001142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B1BCB1-F462-A0EB-1273-E4A0DCE499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A74ADB-CE10-2D2E-2161-2DD696881706}"/>
              </a:ext>
            </a:extLst>
          </p:cNvPr>
          <p:cNvSpPr>
            <a:spLocks noGrp="1"/>
          </p:cNvSpPr>
          <p:nvPr>
            <p:ph type="title"/>
          </p:nvPr>
        </p:nvSpPr>
        <p:spPr>
          <a:xfrm>
            <a:off x="-119408" y="44380"/>
            <a:ext cx="12301980" cy="538306"/>
          </a:xfrm>
        </p:spPr>
        <p:txBody>
          <a:bodyPr>
            <a:noAutofit/>
          </a:bodyPr>
          <a:lstStyle/>
          <a:p>
            <a:pPr algn="ctr"/>
            <a:r>
              <a:rPr lang="en-NZ" sz="3200" b="1" dirty="0">
                <a:solidFill>
                  <a:srgbClr val="C00000"/>
                </a:solidFill>
              </a:rPr>
              <a:t>Summary Of Session 1</a:t>
            </a:r>
          </a:p>
        </p:txBody>
      </p:sp>
      <p:pic>
        <p:nvPicPr>
          <p:cNvPr id="5" name="Picture 4">
            <a:extLst>
              <a:ext uri="{FF2B5EF4-FFF2-40B4-BE49-F238E27FC236}">
                <a16:creationId xmlns:a16="http://schemas.microsoft.com/office/drawing/2014/main" id="{64B17934-F824-A843-2EDA-8E4A007F1810}"/>
              </a:ext>
            </a:extLst>
          </p:cNvPr>
          <p:cNvPicPr>
            <a:picLocks noChangeAspect="1"/>
          </p:cNvPicPr>
          <p:nvPr/>
        </p:nvPicPr>
        <p:blipFill>
          <a:blip r:embed="rId2"/>
          <a:stretch>
            <a:fillRect/>
          </a:stretch>
        </p:blipFill>
        <p:spPr>
          <a:xfrm>
            <a:off x="1847654" y="1221075"/>
            <a:ext cx="9508799" cy="5127985"/>
          </a:xfrm>
          <a:prstGeom prst="rect">
            <a:avLst/>
          </a:prstGeom>
        </p:spPr>
      </p:pic>
      <p:sp>
        <p:nvSpPr>
          <p:cNvPr id="6" name="TextBox 5">
            <a:extLst>
              <a:ext uri="{FF2B5EF4-FFF2-40B4-BE49-F238E27FC236}">
                <a16:creationId xmlns:a16="http://schemas.microsoft.com/office/drawing/2014/main" id="{52E4075E-C19A-3C8E-4FFF-950449748CDE}"/>
              </a:ext>
            </a:extLst>
          </p:cNvPr>
          <p:cNvSpPr txBox="1"/>
          <p:nvPr/>
        </p:nvSpPr>
        <p:spPr>
          <a:xfrm>
            <a:off x="868680" y="6423660"/>
            <a:ext cx="10367010" cy="369332"/>
          </a:xfrm>
          <a:prstGeom prst="rect">
            <a:avLst/>
          </a:prstGeom>
          <a:noFill/>
        </p:spPr>
        <p:txBody>
          <a:bodyPr wrap="square" rtlCol="0">
            <a:spAutoFit/>
          </a:bodyPr>
          <a:lstStyle/>
          <a:p>
            <a:r>
              <a:rPr lang="en-NZ" sz="1800" u="sng"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https://www.metoffice.gov.uk/research/climate/maps-and-data/cet-series</a:t>
            </a:r>
            <a:endParaRPr lang="en-NZ" dirty="0">
              <a:solidFill>
                <a:srgbClr val="002060"/>
              </a:solidFill>
            </a:endParaRPr>
          </a:p>
        </p:txBody>
      </p:sp>
      <p:sp>
        <p:nvSpPr>
          <p:cNvPr id="3" name="TextBox 2">
            <a:extLst>
              <a:ext uri="{FF2B5EF4-FFF2-40B4-BE49-F238E27FC236}">
                <a16:creationId xmlns:a16="http://schemas.microsoft.com/office/drawing/2014/main" id="{82745DDD-D917-5B98-705C-85EA1D0844C6}"/>
              </a:ext>
            </a:extLst>
          </p:cNvPr>
          <p:cNvSpPr txBox="1"/>
          <p:nvPr/>
        </p:nvSpPr>
        <p:spPr>
          <a:xfrm>
            <a:off x="0" y="343901"/>
            <a:ext cx="12113442" cy="830997"/>
          </a:xfrm>
          <a:prstGeom prst="rect">
            <a:avLst/>
          </a:prstGeom>
          <a:noFill/>
        </p:spPr>
        <p:txBody>
          <a:bodyPr wrap="square" rtlCol="0">
            <a:spAutoFit/>
          </a:bodyPr>
          <a:lstStyle/>
          <a:p>
            <a:pPr algn="ctr"/>
            <a:r>
              <a:rPr lang="en-NZ" sz="2400" dirty="0">
                <a:solidFill>
                  <a:srgbClr val="0070C0"/>
                </a:solidFill>
              </a:rPr>
              <a:t>The oldest temperature records in the world, predate by nearly 100 yrs, the Industrial Revolution, the period when man started using large masses of fossil fuels. </a:t>
            </a:r>
          </a:p>
        </p:txBody>
      </p:sp>
      <p:cxnSp>
        <p:nvCxnSpPr>
          <p:cNvPr id="7" name="Straight Arrow Connector 6">
            <a:extLst>
              <a:ext uri="{FF2B5EF4-FFF2-40B4-BE49-F238E27FC236}">
                <a16:creationId xmlns:a16="http://schemas.microsoft.com/office/drawing/2014/main" id="{E9CD5D95-4AEE-C31A-54EF-3D5EBD8B9057}"/>
              </a:ext>
            </a:extLst>
          </p:cNvPr>
          <p:cNvCxnSpPr/>
          <p:nvPr/>
        </p:nvCxnSpPr>
        <p:spPr>
          <a:xfrm flipV="1">
            <a:off x="4845377" y="4100660"/>
            <a:ext cx="0" cy="131975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3C6DCB1-78DD-E17A-C1B6-F8EAE64E1F4E}"/>
              </a:ext>
            </a:extLst>
          </p:cNvPr>
          <p:cNvSpPr txBox="1"/>
          <p:nvPr/>
        </p:nvSpPr>
        <p:spPr>
          <a:xfrm>
            <a:off x="4996205" y="4554647"/>
            <a:ext cx="4430598" cy="1077218"/>
          </a:xfrm>
          <a:prstGeom prst="rect">
            <a:avLst/>
          </a:prstGeom>
          <a:noFill/>
        </p:spPr>
        <p:txBody>
          <a:bodyPr wrap="square" rtlCol="0">
            <a:spAutoFit/>
          </a:bodyPr>
          <a:lstStyle/>
          <a:p>
            <a:r>
              <a:rPr lang="en-NZ" sz="3200" dirty="0">
                <a:solidFill>
                  <a:srgbClr val="FF0000"/>
                </a:solidFill>
              </a:rPr>
              <a:t>Industrial Revolution Began in 1750</a:t>
            </a:r>
          </a:p>
        </p:txBody>
      </p:sp>
      <p:cxnSp>
        <p:nvCxnSpPr>
          <p:cNvPr id="9" name="Straight Arrow Connector 8">
            <a:extLst>
              <a:ext uri="{FF2B5EF4-FFF2-40B4-BE49-F238E27FC236}">
                <a16:creationId xmlns:a16="http://schemas.microsoft.com/office/drawing/2014/main" id="{496980E6-D87F-309E-DEB7-6483241579A7}"/>
              </a:ext>
            </a:extLst>
          </p:cNvPr>
          <p:cNvCxnSpPr>
            <a:cxnSpLocks/>
          </p:cNvCxnSpPr>
          <p:nvPr/>
        </p:nvCxnSpPr>
        <p:spPr>
          <a:xfrm flipV="1">
            <a:off x="2880360" y="2757340"/>
            <a:ext cx="7955278" cy="957410"/>
          </a:xfrm>
          <a:prstGeom prst="straightConnector1">
            <a:avLst/>
          </a:prstGeom>
          <a:ln w="47625">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4" name="Content Placeholder 4">
            <a:extLst>
              <a:ext uri="{FF2B5EF4-FFF2-40B4-BE49-F238E27FC236}">
                <a16:creationId xmlns:a16="http://schemas.microsoft.com/office/drawing/2014/main" id="{0EE8CE97-6EB4-DBFC-2305-E40FA127C519}"/>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278850" y="108150"/>
            <a:ext cx="4544797" cy="3137391"/>
          </a:xfrm>
        </p:spPr>
      </p:pic>
      <p:cxnSp>
        <p:nvCxnSpPr>
          <p:cNvPr id="11" name="Straight Arrow Connector 10">
            <a:extLst>
              <a:ext uri="{FF2B5EF4-FFF2-40B4-BE49-F238E27FC236}">
                <a16:creationId xmlns:a16="http://schemas.microsoft.com/office/drawing/2014/main" id="{E11424E2-E4FC-0763-1FD2-834BAFC44E67}"/>
              </a:ext>
            </a:extLst>
          </p:cNvPr>
          <p:cNvCxnSpPr/>
          <p:nvPr/>
        </p:nvCxnSpPr>
        <p:spPr>
          <a:xfrm flipV="1">
            <a:off x="4835950" y="2677212"/>
            <a:ext cx="0" cy="1291472"/>
          </a:xfrm>
          <a:prstGeom prst="straightConnector1">
            <a:avLst/>
          </a:prstGeom>
          <a:ln w="635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BAB071F-5BE5-818E-75D5-694050A36CEE}"/>
              </a:ext>
            </a:extLst>
          </p:cNvPr>
          <p:cNvCxnSpPr/>
          <p:nvPr/>
        </p:nvCxnSpPr>
        <p:spPr>
          <a:xfrm flipH="1" flipV="1">
            <a:off x="8023860" y="2677212"/>
            <a:ext cx="2811778" cy="2854908"/>
          </a:xfrm>
          <a:prstGeom prst="straightConnector1">
            <a:avLst/>
          </a:prstGeom>
          <a:ln w="444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61190A5-60DC-B1E7-E080-980333DB42A4}"/>
              </a:ext>
            </a:extLst>
          </p:cNvPr>
          <p:cNvCxnSpPr/>
          <p:nvPr/>
        </p:nvCxnSpPr>
        <p:spPr>
          <a:xfrm flipV="1">
            <a:off x="4835950" y="603315"/>
            <a:ext cx="3187910" cy="1979865"/>
          </a:xfrm>
          <a:prstGeom prst="straightConnector1">
            <a:avLst/>
          </a:prstGeom>
          <a:ln w="57150">
            <a:solidFill>
              <a:srgbClr val="0070C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F0D0AC7-84B9-EB7E-4359-3EF0DF6C26EC}"/>
              </a:ext>
            </a:extLst>
          </p:cNvPr>
          <p:cNvSpPr txBox="1"/>
          <p:nvPr/>
        </p:nvSpPr>
        <p:spPr>
          <a:xfrm>
            <a:off x="4474270" y="758855"/>
            <a:ext cx="3327659" cy="830997"/>
          </a:xfrm>
          <a:prstGeom prst="rect">
            <a:avLst/>
          </a:prstGeom>
          <a:noFill/>
        </p:spPr>
        <p:txBody>
          <a:bodyPr wrap="square" rtlCol="0">
            <a:spAutoFit/>
          </a:bodyPr>
          <a:lstStyle/>
          <a:p>
            <a:r>
              <a:rPr lang="en-NZ" sz="2400" dirty="0">
                <a:solidFill>
                  <a:srgbClr val="002060"/>
                </a:solidFill>
              </a:rPr>
              <a:t>371,500% </a:t>
            </a:r>
            <a:r>
              <a:rPr lang="en-NZ" sz="2400" u="sng" dirty="0">
                <a:solidFill>
                  <a:srgbClr val="002060"/>
                </a:solidFill>
              </a:rPr>
              <a:t>exponential</a:t>
            </a:r>
            <a:r>
              <a:rPr lang="en-NZ" sz="2400" dirty="0">
                <a:solidFill>
                  <a:srgbClr val="002060"/>
                </a:solidFill>
              </a:rPr>
              <a:t> increase in CO</a:t>
            </a:r>
            <a:r>
              <a:rPr lang="en-NZ" sz="2400" baseline="-25000" dirty="0">
                <a:solidFill>
                  <a:srgbClr val="002060"/>
                </a:solidFill>
              </a:rPr>
              <a:t>2</a:t>
            </a:r>
            <a:r>
              <a:rPr lang="en-NZ" sz="2400" dirty="0">
                <a:solidFill>
                  <a:srgbClr val="002060"/>
                </a:solidFill>
              </a:rPr>
              <a:t> emissions  </a:t>
            </a:r>
          </a:p>
        </p:txBody>
      </p:sp>
      <p:sp>
        <p:nvSpPr>
          <p:cNvPr id="17" name="TextBox 16">
            <a:extLst>
              <a:ext uri="{FF2B5EF4-FFF2-40B4-BE49-F238E27FC236}">
                <a16:creationId xmlns:a16="http://schemas.microsoft.com/office/drawing/2014/main" id="{E08C54E5-53D5-53FE-55F3-5E42EC737CA9}"/>
              </a:ext>
            </a:extLst>
          </p:cNvPr>
          <p:cNvSpPr txBox="1"/>
          <p:nvPr/>
        </p:nvSpPr>
        <p:spPr>
          <a:xfrm>
            <a:off x="11597" y="1144540"/>
            <a:ext cx="1847653" cy="4154984"/>
          </a:xfrm>
          <a:prstGeom prst="rect">
            <a:avLst/>
          </a:prstGeom>
          <a:noFill/>
        </p:spPr>
        <p:txBody>
          <a:bodyPr wrap="square" rtlCol="0">
            <a:spAutoFit/>
          </a:bodyPr>
          <a:lstStyle/>
          <a:p>
            <a:r>
              <a:rPr lang="en-NZ" sz="2400" u="sng" dirty="0"/>
              <a:t>Conclusion</a:t>
            </a:r>
          </a:p>
          <a:p>
            <a:r>
              <a:rPr lang="en-NZ" sz="2400" dirty="0"/>
              <a:t>Man’s emissions have had zero or a negligible effect on the </a:t>
            </a:r>
            <a:r>
              <a:rPr lang="en-NZ" sz="2400" u="sng" dirty="0"/>
              <a:t>linear</a:t>
            </a:r>
            <a:r>
              <a:rPr lang="en-NZ" sz="2400" dirty="0"/>
              <a:t> rate of increase of the earth’s temperature. </a:t>
            </a:r>
          </a:p>
        </p:txBody>
      </p:sp>
      <p:sp>
        <p:nvSpPr>
          <p:cNvPr id="18" name="TextBox 17">
            <a:extLst>
              <a:ext uri="{FF2B5EF4-FFF2-40B4-BE49-F238E27FC236}">
                <a16:creationId xmlns:a16="http://schemas.microsoft.com/office/drawing/2014/main" id="{5B24C76B-E7AB-6368-7C51-16B6FE984160}"/>
              </a:ext>
            </a:extLst>
          </p:cNvPr>
          <p:cNvSpPr txBox="1"/>
          <p:nvPr/>
        </p:nvSpPr>
        <p:spPr>
          <a:xfrm>
            <a:off x="-1" y="5867768"/>
            <a:ext cx="10927080" cy="646331"/>
          </a:xfrm>
          <a:prstGeom prst="rect">
            <a:avLst/>
          </a:prstGeom>
          <a:noFill/>
        </p:spPr>
        <p:txBody>
          <a:bodyPr wrap="square" rtlCol="0">
            <a:spAutoFit/>
          </a:bodyPr>
          <a:lstStyle/>
          <a:p>
            <a:r>
              <a:rPr lang="en-NZ" sz="3600" dirty="0">
                <a:solidFill>
                  <a:srgbClr val="002060"/>
                </a:solidFill>
              </a:rPr>
              <a:t>The official narrative is therefore wrong</a:t>
            </a:r>
          </a:p>
        </p:txBody>
      </p:sp>
      <p:sp>
        <p:nvSpPr>
          <p:cNvPr id="10" name="TextBox 9">
            <a:extLst>
              <a:ext uri="{FF2B5EF4-FFF2-40B4-BE49-F238E27FC236}">
                <a16:creationId xmlns:a16="http://schemas.microsoft.com/office/drawing/2014/main" id="{A41C19BB-975A-1EC4-F3D8-9785F6990822}"/>
              </a:ext>
            </a:extLst>
          </p:cNvPr>
          <p:cNvSpPr txBox="1"/>
          <p:nvPr/>
        </p:nvSpPr>
        <p:spPr>
          <a:xfrm>
            <a:off x="204761" y="-137945"/>
            <a:ext cx="3082565" cy="646331"/>
          </a:xfrm>
          <a:prstGeom prst="rect">
            <a:avLst/>
          </a:prstGeom>
          <a:noFill/>
        </p:spPr>
        <p:txBody>
          <a:bodyPr wrap="square" rtlCol="0">
            <a:spAutoFit/>
          </a:bodyPr>
          <a:lstStyle/>
          <a:p>
            <a:r>
              <a:rPr lang="en-NZ" sz="3600" u="sng" dirty="0"/>
              <a:t>Session 2</a:t>
            </a:r>
          </a:p>
        </p:txBody>
      </p:sp>
    </p:spTree>
    <p:extLst>
      <p:ext uri="{BB962C8B-B14F-4D97-AF65-F5344CB8AC3E}">
        <p14:creationId xmlns:p14="http://schemas.microsoft.com/office/powerpoint/2010/main" val="162710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12"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0-#ppt_w/2"/>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7">
                                            <p:txEl>
                                              <p:pRg st="0" end="0"/>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8">
                                            <p:txEl>
                                              <p:pRg st="0" end="0"/>
                                            </p:txEl>
                                          </p:spTgt>
                                        </p:tgtEl>
                                        <p:attrNameLst>
                                          <p:attrName>style.visibility</p:attrName>
                                        </p:attrNameLst>
                                      </p:cBhvr>
                                      <p:to>
                                        <p:strVal val="visible"/>
                                      </p:to>
                                    </p:set>
                                    <p:anim calcmode="lin" valueType="num">
                                      <p:cBhvr additive="base">
                                        <p:cTn id="59"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E337C-FF87-BFC0-BA14-0DD11C8A73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7A97A7-0647-1783-182D-24EDDD618832}"/>
              </a:ext>
            </a:extLst>
          </p:cNvPr>
          <p:cNvSpPr>
            <a:spLocks noGrp="1"/>
          </p:cNvSpPr>
          <p:nvPr>
            <p:ph type="title"/>
          </p:nvPr>
        </p:nvSpPr>
        <p:spPr>
          <a:xfrm>
            <a:off x="-1" y="65009"/>
            <a:ext cx="12113443" cy="875228"/>
          </a:xfrm>
        </p:spPr>
        <p:txBody>
          <a:bodyPr>
            <a:noAutofit/>
          </a:bodyPr>
          <a:lstStyle/>
          <a:p>
            <a:pPr algn="ctr"/>
            <a:r>
              <a:rPr lang="en-NZ" sz="3200" b="1" dirty="0">
                <a:solidFill>
                  <a:srgbClr val="C00000"/>
                </a:solidFill>
              </a:rPr>
              <a:t>If We Couldn’t Have Caused The Slow Linear Increase In Temperature From Before The Industrial Revolution, Then What Did?</a:t>
            </a:r>
          </a:p>
        </p:txBody>
      </p:sp>
      <p:pic>
        <p:nvPicPr>
          <p:cNvPr id="5" name="Picture 4">
            <a:extLst>
              <a:ext uri="{FF2B5EF4-FFF2-40B4-BE49-F238E27FC236}">
                <a16:creationId xmlns:a16="http://schemas.microsoft.com/office/drawing/2014/main" id="{B08BACD6-86E5-A651-F911-26680B3BC921}"/>
              </a:ext>
            </a:extLst>
          </p:cNvPr>
          <p:cNvPicPr>
            <a:picLocks noChangeAspect="1"/>
          </p:cNvPicPr>
          <p:nvPr/>
        </p:nvPicPr>
        <p:blipFill>
          <a:blip r:embed="rId2"/>
          <a:stretch>
            <a:fillRect/>
          </a:stretch>
        </p:blipFill>
        <p:spPr>
          <a:xfrm>
            <a:off x="1847654" y="1221075"/>
            <a:ext cx="9508799" cy="5127985"/>
          </a:xfrm>
          <a:prstGeom prst="rect">
            <a:avLst/>
          </a:prstGeom>
        </p:spPr>
      </p:pic>
      <p:sp>
        <p:nvSpPr>
          <p:cNvPr id="6" name="TextBox 5">
            <a:extLst>
              <a:ext uri="{FF2B5EF4-FFF2-40B4-BE49-F238E27FC236}">
                <a16:creationId xmlns:a16="http://schemas.microsoft.com/office/drawing/2014/main" id="{4BFB90C7-9082-DB52-963F-D1C3FC02DA9B}"/>
              </a:ext>
            </a:extLst>
          </p:cNvPr>
          <p:cNvSpPr txBox="1"/>
          <p:nvPr/>
        </p:nvSpPr>
        <p:spPr>
          <a:xfrm>
            <a:off x="868680" y="6423660"/>
            <a:ext cx="10367010" cy="369332"/>
          </a:xfrm>
          <a:prstGeom prst="rect">
            <a:avLst/>
          </a:prstGeom>
          <a:noFill/>
        </p:spPr>
        <p:txBody>
          <a:bodyPr wrap="square" rtlCol="0">
            <a:spAutoFit/>
          </a:bodyPr>
          <a:lstStyle/>
          <a:p>
            <a:r>
              <a:rPr lang="en-NZ" sz="1800" u="sng"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https://www.metoffice.gov.uk/research/climate/maps-and-data/cet-series</a:t>
            </a:r>
            <a:endParaRPr lang="en-NZ" dirty="0">
              <a:solidFill>
                <a:srgbClr val="002060"/>
              </a:solidFill>
            </a:endParaRPr>
          </a:p>
        </p:txBody>
      </p:sp>
      <p:sp>
        <p:nvSpPr>
          <p:cNvPr id="3" name="TextBox 2">
            <a:extLst>
              <a:ext uri="{FF2B5EF4-FFF2-40B4-BE49-F238E27FC236}">
                <a16:creationId xmlns:a16="http://schemas.microsoft.com/office/drawing/2014/main" id="{2DED9760-0022-9294-14BD-4DD05CD6B7FB}"/>
              </a:ext>
            </a:extLst>
          </p:cNvPr>
          <p:cNvSpPr txBox="1"/>
          <p:nvPr/>
        </p:nvSpPr>
        <p:spPr>
          <a:xfrm>
            <a:off x="2880360" y="1780134"/>
            <a:ext cx="7955278" cy="954107"/>
          </a:xfrm>
          <a:prstGeom prst="rect">
            <a:avLst/>
          </a:prstGeom>
          <a:noFill/>
        </p:spPr>
        <p:txBody>
          <a:bodyPr wrap="square" rtlCol="0">
            <a:spAutoFit/>
          </a:bodyPr>
          <a:lstStyle/>
          <a:p>
            <a:pPr algn="ctr"/>
            <a:r>
              <a:rPr lang="en-NZ" sz="2800" dirty="0">
                <a:solidFill>
                  <a:srgbClr val="0070C0"/>
                </a:solidFill>
              </a:rPr>
              <a:t>The late 1600’s have the coldest records in the last 365 years</a:t>
            </a:r>
          </a:p>
        </p:txBody>
      </p:sp>
      <p:cxnSp>
        <p:nvCxnSpPr>
          <p:cNvPr id="7" name="Straight Arrow Connector 6">
            <a:extLst>
              <a:ext uri="{FF2B5EF4-FFF2-40B4-BE49-F238E27FC236}">
                <a16:creationId xmlns:a16="http://schemas.microsoft.com/office/drawing/2014/main" id="{60CA3C41-2188-55BA-6119-BB94C304C2A2}"/>
              </a:ext>
            </a:extLst>
          </p:cNvPr>
          <p:cNvCxnSpPr/>
          <p:nvPr/>
        </p:nvCxnSpPr>
        <p:spPr>
          <a:xfrm flipV="1">
            <a:off x="4845377" y="4100660"/>
            <a:ext cx="0" cy="131975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B9B1809-F8E4-C1AE-95AB-AE4C52ECCFA5}"/>
              </a:ext>
            </a:extLst>
          </p:cNvPr>
          <p:cNvSpPr txBox="1"/>
          <p:nvPr/>
        </p:nvSpPr>
        <p:spPr>
          <a:xfrm>
            <a:off x="4996205" y="4554647"/>
            <a:ext cx="4430598" cy="1077218"/>
          </a:xfrm>
          <a:prstGeom prst="rect">
            <a:avLst/>
          </a:prstGeom>
          <a:noFill/>
        </p:spPr>
        <p:txBody>
          <a:bodyPr wrap="square" rtlCol="0">
            <a:spAutoFit/>
          </a:bodyPr>
          <a:lstStyle/>
          <a:p>
            <a:r>
              <a:rPr lang="en-NZ" sz="3200" dirty="0">
                <a:solidFill>
                  <a:srgbClr val="FF0000"/>
                </a:solidFill>
              </a:rPr>
              <a:t>Industrial Revolution Began in 1750</a:t>
            </a:r>
          </a:p>
        </p:txBody>
      </p:sp>
      <p:cxnSp>
        <p:nvCxnSpPr>
          <p:cNvPr id="9" name="Straight Arrow Connector 8">
            <a:extLst>
              <a:ext uri="{FF2B5EF4-FFF2-40B4-BE49-F238E27FC236}">
                <a16:creationId xmlns:a16="http://schemas.microsoft.com/office/drawing/2014/main" id="{476FB24D-60EE-5389-DC6C-3A7CB94DBFAA}"/>
              </a:ext>
            </a:extLst>
          </p:cNvPr>
          <p:cNvCxnSpPr>
            <a:cxnSpLocks/>
          </p:cNvCxnSpPr>
          <p:nvPr/>
        </p:nvCxnSpPr>
        <p:spPr>
          <a:xfrm flipV="1">
            <a:off x="2880360" y="2757340"/>
            <a:ext cx="7955278" cy="957410"/>
          </a:xfrm>
          <a:prstGeom prst="straightConnector1">
            <a:avLst/>
          </a:prstGeom>
          <a:ln w="47625">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210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0AB701B-9698-4656-BA01-57C6BB1E11A8}"/>
              </a:ext>
            </a:extLst>
          </p:cNvPr>
          <p:cNvSpPr txBox="1"/>
          <p:nvPr/>
        </p:nvSpPr>
        <p:spPr>
          <a:xfrm>
            <a:off x="737118" y="4418245"/>
            <a:ext cx="9022702" cy="1969770"/>
          </a:xfrm>
          <a:prstGeom prst="rect">
            <a:avLst/>
          </a:prstGeom>
          <a:noFill/>
        </p:spPr>
        <p:txBody>
          <a:bodyPr wrap="square">
            <a:spAutoFit/>
          </a:bodyPr>
          <a:lstStyle/>
          <a:p>
            <a:r>
              <a:rPr lang="en-US" sz="2400" b="0" i="0" dirty="0">
                <a:solidFill>
                  <a:srgbClr val="002060"/>
                </a:solidFill>
                <a:effectLst/>
                <a:latin typeface="Open Sans" panose="020B0606030504020204" pitchFamily="34" charset="0"/>
              </a:rPr>
              <a:t>During the Great Winter of 1683 / 84, </a:t>
            </a:r>
            <a:r>
              <a:rPr lang="en-US" sz="2400" b="1" i="0" dirty="0">
                <a:solidFill>
                  <a:srgbClr val="002060"/>
                </a:solidFill>
                <a:effectLst/>
                <a:latin typeface="Open Sans" panose="020B0606030504020204" pitchFamily="34" charset="0"/>
              </a:rPr>
              <a:t>where even the seas of southern Britain were frozen solid for up to two miles from shore</a:t>
            </a:r>
            <a:r>
              <a:rPr lang="en-US" sz="2400" b="0" i="0" dirty="0">
                <a:solidFill>
                  <a:srgbClr val="002060"/>
                </a:solidFill>
                <a:effectLst/>
                <a:latin typeface="Open Sans" panose="020B0606030504020204" pitchFamily="34" charset="0"/>
              </a:rPr>
              <a:t>, the most famous Frost </a:t>
            </a:r>
            <a:r>
              <a:rPr lang="en-US" sz="2400" dirty="0">
                <a:solidFill>
                  <a:srgbClr val="002060"/>
                </a:solidFill>
                <a:latin typeface="Open Sans" panose="020B0606030504020204" pitchFamily="34" charset="0"/>
              </a:rPr>
              <a:t>F</a:t>
            </a:r>
            <a:r>
              <a:rPr lang="en-US" sz="2400" b="0" i="0" dirty="0">
                <a:solidFill>
                  <a:srgbClr val="002060"/>
                </a:solidFill>
                <a:effectLst/>
                <a:latin typeface="Open Sans" panose="020B0606030504020204" pitchFamily="34" charset="0"/>
              </a:rPr>
              <a:t>air was held</a:t>
            </a:r>
            <a:r>
              <a:rPr lang="en-US" b="0" i="0" dirty="0">
                <a:solidFill>
                  <a:srgbClr val="002060"/>
                </a:solidFill>
                <a:effectLst/>
                <a:latin typeface="Open Sans" panose="020B0606030504020204" pitchFamily="34" charset="0"/>
              </a:rPr>
              <a:t>.</a:t>
            </a:r>
          </a:p>
          <a:p>
            <a:endParaRPr lang="en-US" dirty="0">
              <a:solidFill>
                <a:srgbClr val="002060"/>
              </a:solidFill>
              <a:latin typeface="Open Sans" panose="020B0606030504020204" pitchFamily="34" charset="0"/>
            </a:endParaRPr>
          </a:p>
          <a:p>
            <a:endParaRPr lang="en-US" b="0" i="0" dirty="0">
              <a:solidFill>
                <a:srgbClr val="002060"/>
              </a:solidFill>
              <a:effectLst/>
              <a:latin typeface="Open Sans" panose="020B0606030504020204" pitchFamily="34" charset="0"/>
            </a:endParaRPr>
          </a:p>
          <a:p>
            <a:r>
              <a:rPr lang="en-NZ" sz="1400" dirty="0"/>
              <a:t>https://www.historic-uk.com/HistoryUK/HistoryofEngland/The-Thames-Frost-Fairs/</a:t>
            </a:r>
          </a:p>
        </p:txBody>
      </p:sp>
      <p:pic>
        <p:nvPicPr>
          <p:cNvPr id="11" name="Picture 10">
            <a:extLst>
              <a:ext uri="{FF2B5EF4-FFF2-40B4-BE49-F238E27FC236}">
                <a16:creationId xmlns:a16="http://schemas.microsoft.com/office/drawing/2014/main" id="{0FDB1DFE-99F8-457E-A9F4-C1BB89B864C5}"/>
              </a:ext>
            </a:extLst>
          </p:cNvPr>
          <p:cNvPicPr>
            <a:picLocks noChangeAspect="1"/>
          </p:cNvPicPr>
          <p:nvPr/>
        </p:nvPicPr>
        <p:blipFill>
          <a:blip r:embed="rId2"/>
          <a:stretch>
            <a:fillRect/>
          </a:stretch>
        </p:blipFill>
        <p:spPr>
          <a:xfrm>
            <a:off x="737118" y="797967"/>
            <a:ext cx="5486400" cy="3620278"/>
          </a:xfrm>
          <a:prstGeom prst="rect">
            <a:avLst/>
          </a:prstGeom>
        </p:spPr>
      </p:pic>
      <p:sp>
        <p:nvSpPr>
          <p:cNvPr id="3" name="TextBox 2">
            <a:extLst>
              <a:ext uri="{FF2B5EF4-FFF2-40B4-BE49-F238E27FC236}">
                <a16:creationId xmlns:a16="http://schemas.microsoft.com/office/drawing/2014/main" id="{629F13E9-2FCC-101F-DA5E-15F110669941}"/>
              </a:ext>
            </a:extLst>
          </p:cNvPr>
          <p:cNvSpPr txBox="1"/>
          <p:nvPr/>
        </p:nvSpPr>
        <p:spPr>
          <a:xfrm>
            <a:off x="6466788" y="797967"/>
            <a:ext cx="1956942" cy="3108543"/>
          </a:xfrm>
          <a:prstGeom prst="rect">
            <a:avLst/>
          </a:prstGeom>
          <a:noFill/>
        </p:spPr>
        <p:txBody>
          <a:bodyPr wrap="square">
            <a:spAutoFit/>
          </a:bodyPr>
          <a:lstStyle/>
          <a:p>
            <a:pPr algn="ctr"/>
            <a:r>
              <a:rPr lang="en-US" sz="2800" b="1" i="1" dirty="0">
                <a:solidFill>
                  <a:srgbClr val="0070C0"/>
                </a:solidFill>
                <a:effectLst/>
                <a:latin typeface="Open Sans" panose="020B0606030504020204" pitchFamily="34" charset="0"/>
              </a:rPr>
              <a:t>This Painting from 1677, </a:t>
            </a:r>
            <a:r>
              <a:rPr lang="en-US" sz="2800" b="1" i="1" dirty="0">
                <a:solidFill>
                  <a:srgbClr val="0070C0"/>
                </a:solidFill>
                <a:latin typeface="Open Sans" panose="020B0606030504020204" pitchFamily="34" charset="0"/>
              </a:rPr>
              <a:t>s</a:t>
            </a:r>
            <a:r>
              <a:rPr lang="en-US" sz="2800" b="1" i="1" dirty="0">
                <a:solidFill>
                  <a:srgbClr val="0070C0"/>
                </a:solidFill>
                <a:effectLst/>
                <a:latin typeface="Open Sans" panose="020B0606030504020204" pitchFamily="34" charset="0"/>
              </a:rPr>
              <a:t>hows </a:t>
            </a:r>
            <a:r>
              <a:rPr lang="en-US" sz="2800" b="1" i="1" dirty="0">
                <a:solidFill>
                  <a:srgbClr val="0070C0"/>
                </a:solidFill>
                <a:latin typeface="Open Sans" panose="020B0606030504020204" pitchFamily="34" charset="0"/>
              </a:rPr>
              <a:t>t</a:t>
            </a:r>
            <a:r>
              <a:rPr lang="en-US" sz="2800" b="1" i="1" dirty="0">
                <a:solidFill>
                  <a:srgbClr val="0070C0"/>
                </a:solidFill>
                <a:effectLst/>
                <a:latin typeface="Open Sans" panose="020B0606030504020204" pitchFamily="34" charset="0"/>
              </a:rPr>
              <a:t>he frozen Thames</a:t>
            </a:r>
            <a:endParaRPr lang="en-NZ" sz="2800" b="1" dirty="0">
              <a:solidFill>
                <a:srgbClr val="0070C0"/>
              </a:solidFill>
            </a:endParaRPr>
          </a:p>
        </p:txBody>
      </p:sp>
      <p:sp>
        <p:nvSpPr>
          <p:cNvPr id="6" name="TextBox 5">
            <a:extLst>
              <a:ext uri="{FF2B5EF4-FFF2-40B4-BE49-F238E27FC236}">
                <a16:creationId xmlns:a16="http://schemas.microsoft.com/office/drawing/2014/main" id="{37078470-49DA-AF08-E031-A860E7F5BD76}"/>
              </a:ext>
            </a:extLst>
          </p:cNvPr>
          <p:cNvSpPr txBox="1"/>
          <p:nvPr/>
        </p:nvSpPr>
        <p:spPr>
          <a:xfrm>
            <a:off x="-301657" y="-131658"/>
            <a:ext cx="12493657" cy="954107"/>
          </a:xfrm>
          <a:prstGeom prst="rect">
            <a:avLst/>
          </a:prstGeom>
          <a:noFill/>
        </p:spPr>
        <p:txBody>
          <a:bodyPr wrap="square">
            <a:spAutoFit/>
          </a:bodyPr>
          <a:lstStyle/>
          <a:p>
            <a:pPr algn="ctr"/>
            <a:r>
              <a:rPr lang="en-NZ" sz="2800" dirty="0">
                <a:solidFill>
                  <a:srgbClr val="002060"/>
                </a:solidFill>
              </a:rPr>
              <a:t>Eyewitness Accounts, Not Theory, Give Us The Answer. </a:t>
            </a:r>
            <a:br>
              <a:rPr lang="en-NZ" sz="2800" dirty="0">
                <a:solidFill>
                  <a:srgbClr val="002060"/>
                </a:solidFill>
              </a:rPr>
            </a:br>
            <a:r>
              <a:rPr lang="en-NZ" sz="2800" dirty="0">
                <a:solidFill>
                  <a:srgbClr val="002060"/>
                </a:solidFill>
              </a:rPr>
              <a:t>UK Records Show That The Thames Froze Regularly Between 1607-1815.</a:t>
            </a:r>
            <a:endParaRPr lang="en-NZ" sz="2800" dirty="0"/>
          </a:p>
        </p:txBody>
      </p:sp>
    </p:spTree>
    <p:extLst>
      <p:ext uri="{BB962C8B-B14F-4D97-AF65-F5344CB8AC3E}">
        <p14:creationId xmlns:p14="http://schemas.microsoft.com/office/powerpoint/2010/main" val="609719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840F43-CBEC-7ABF-ED1B-0CB47E5902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E5EE1A-48CD-A120-82C2-F2501CD42861}"/>
              </a:ext>
            </a:extLst>
          </p:cNvPr>
          <p:cNvSpPr>
            <a:spLocks noGrp="1"/>
          </p:cNvSpPr>
          <p:nvPr>
            <p:ph type="ctrTitle"/>
          </p:nvPr>
        </p:nvSpPr>
        <p:spPr>
          <a:xfrm>
            <a:off x="3346515" y="65988"/>
            <a:ext cx="7406326" cy="3497345"/>
          </a:xfrm>
          <a:noFill/>
        </p:spPr>
        <p:txBody>
          <a:bodyPr>
            <a:normAutofit fontScale="90000"/>
          </a:bodyPr>
          <a:lstStyle/>
          <a:p>
            <a:r>
              <a:rPr lang="en-NZ" sz="4000" dirty="0">
                <a:solidFill>
                  <a:srgbClr val="002060"/>
                </a:solidFill>
              </a:rPr>
              <a:t>The thinking of many is desperate. </a:t>
            </a:r>
            <a:br>
              <a:rPr lang="en-NZ" sz="4000" dirty="0">
                <a:solidFill>
                  <a:srgbClr val="002060"/>
                </a:solidFill>
              </a:rPr>
            </a:br>
            <a:br>
              <a:rPr lang="en-NZ" sz="4000" dirty="0">
                <a:solidFill>
                  <a:srgbClr val="002060"/>
                </a:solidFill>
              </a:rPr>
            </a:br>
            <a:br>
              <a:rPr lang="en-NZ" sz="4000" dirty="0">
                <a:solidFill>
                  <a:srgbClr val="002060"/>
                </a:solidFill>
              </a:rPr>
            </a:br>
            <a:r>
              <a:rPr lang="en-NZ" sz="4000" dirty="0">
                <a:solidFill>
                  <a:srgbClr val="002060"/>
                </a:solidFill>
              </a:rPr>
              <a:t>This young lady says</a:t>
            </a:r>
            <a:br>
              <a:rPr lang="en-NZ" sz="4000" dirty="0">
                <a:solidFill>
                  <a:srgbClr val="002060"/>
                </a:solidFill>
              </a:rPr>
            </a:br>
            <a:br>
              <a:rPr lang="en-NZ" sz="4000" dirty="0">
                <a:solidFill>
                  <a:srgbClr val="002060"/>
                </a:solidFill>
              </a:rPr>
            </a:br>
            <a:r>
              <a:rPr lang="en-NZ" sz="4000" dirty="0">
                <a:solidFill>
                  <a:srgbClr val="002060"/>
                </a:solidFill>
              </a:rPr>
              <a:t> “You will die of old age </a:t>
            </a:r>
            <a:br>
              <a:rPr lang="en-NZ" sz="4000" dirty="0">
                <a:solidFill>
                  <a:srgbClr val="002060"/>
                </a:solidFill>
              </a:rPr>
            </a:br>
            <a:r>
              <a:rPr lang="en-NZ" sz="4000" dirty="0">
                <a:solidFill>
                  <a:srgbClr val="002060"/>
                </a:solidFill>
              </a:rPr>
              <a:t>I will die of climate change</a:t>
            </a:r>
            <a:br>
              <a:rPr lang="en-NZ" sz="4000" dirty="0">
                <a:solidFill>
                  <a:srgbClr val="002060"/>
                </a:solidFill>
              </a:rPr>
            </a:br>
            <a:r>
              <a:rPr lang="en-NZ" sz="4000" dirty="0">
                <a:solidFill>
                  <a:srgbClr val="002060"/>
                </a:solidFill>
              </a:rPr>
              <a:t>There is No Planet B!”</a:t>
            </a:r>
          </a:p>
        </p:txBody>
      </p:sp>
      <p:pic>
        <p:nvPicPr>
          <p:cNvPr id="3" name="Picture 2">
            <a:extLst>
              <a:ext uri="{FF2B5EF4-FFF2-40B4-BE49-F238E27FC236}">
                <a16:creationId xmlns:a16="http://schemas.microsoft.com/office/drawing/2014/main" id="{5905272F-8571-83FC-742B-8C40977437E6}"/>
              </a:ext>
            </a:extLst>
          </p:cNvPr>
          <p:cNvPicPr>
            <a:picLocks noChangeAspect="1"/>
          </p:cNvPicPr>
          <p:nvPr/>
        </p:nvPicPr>
        <p:blipFill>
          <a:blip r:embed="rId2"/>
          <a:stretch>
            <a:fillRect/>
          </a:stretch>
        </p:blipFill>
        <p:spPr>
          <a:xfrm>
            <a:off x="107620" y="155724"/>
            <a:ext cx="2967878" cy="6054471"/>
          </a:xfrm>
          <a:prstGeom prst="rect">
            <a:avLst/>
          </a:prstGeom>
        </p:spPr>
      </p:pic>
    </p:spTree>
    <p:extLst>
      <p:ext uri="{BB962C8B-B14F-4D97-AF65-F5344CB8AC3E}">
        <p14:creationId xmlns:p14="http://schemas.microsoft.com/office/powerpoint/2010/main" val="39136803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F59BE-9B9A-2EEB-399A-C4273DF0FB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861034-C7E7-4889-3072-1EF15F8BFA61}"/>
              </a:ext>
            </a:extLst>
          </p:cNvPr>
          <p:cNvSpPr>
            <a:spLocks noGrp="1"/>
          </p:cNvSpPr>
          <p:nvPr>
            <p:ph type="title"/>
          </p:nvPr>
        </p:nvSpPr>
        <p:spPr>
          <a:xfrm>
            <a:off x="868680" y="-29398"/>
            <a:ext cx="11323319" cy="735092"/>
          </a:xfrm>
        </p:spPr>
        <p:txBody>
          <a:bodyPr>
            <a:noAutofit/>
          </a:bodyPr>
          <a:lstStyle/>
          <a:p>
            <a:pPr algn="r"/>
            <a:r>
              <a:rPr lang="en-NZ" sz="2800" b="1" dirty="0">
                <a:solidFill>
                  <a:srgbClr val="0070C0"/>
                </a:solidFill>
              </a:rPr>
              <a:t>How Do The Eyewitness Accounts Of The Frozen Thames Between 1607-1815 Compare With The Temperature Records?</a:t>
            </a:r>
          </a:p>
        </p:txBody>
      </p:sp>
      <p:pic>
        <p:nvPicPr>
          <p:cNvPr id="5" name="Picture 4">
            <a:extLst>
              <a:ext uri="{FF2B5EF4-FFF2-40B4-BE49-F238E27FC236}">
                <a16:creationId xmlns:a16="http://schemas.microsoft.com/office/drawing/2014/main" id="{D5AE786B-DB92-B061-E97F-5E69CB9FEA19}"/>
              </a:ext>
            </a:extLst>
          </p:cNvPr>
          <p:cNvPicPr>
            <a:picLocks noChangeAspect="1"/>
          </p:cNvPicPr>
          <p:nvPr/>
        </p:nvPicPr>
        <p:blipFill>
          <a:blip r:embed="rId2"/>
          <a:stretch>
            <a:fillRect/>
          </a:stretch>
        </p:blipFill>
        <p:spPr>
          <a:xfrm>
            <a:off x="2479250" y="1047888"/>
            <a:ext cx="9508799" cy="5127985"/>
          </a:xfrm>
          <a:prstGeom prst="rect">
            <a:avLst/>
          </a:prstGeom>
        </p:spPr>
      </p:pic>
      <p:sp>
        <p:nvSpPr>
          <p:cNvPr id="6" name="TextBox 5">
            <a:extLst>
              <a:ext uri="{FF2B5EF4-FFF2-40B4-BE49-F238E27FC236}">
                <a16:creationId xmlns:a16="http://schemas.microsoft.com/office/drawing/2014/main" id="{1BA5D592-7904-E0EA-A093-B5C99F8C1327}"/>
              </a:ext>
            </a:extLst>
          </p:cNvPr>
          <p:cNvSpPr txBox="1"/>
          <p:nvPr/>
        </p:nvSpPr>
        <p:spPr>
          <a:xfrm>
            <a:off x="868680" y="6423660"/>
            <a:ext cx="10367010" cy="369332"/>
          </a:xfrm>
          <a:prstGeom prst="rect">
            <a:avLst/>
          </a:prstGeom>
          <a:noFill/>
        </p:spPr>
        <p:txBody>
          <a:bodyPr wrap="square" rtlCol="0">
            <a:spAutoFit/>
          </a:bodyPr>
          <a:lstStyle/>
          <a:p>
            <a:r>
              <a:rPr lang="en-NZ" sz="1800" u="sng"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https://www.metoffice.gov.uk/research/climate/maps-and-data/cet-series</a:t>
            </a:r>
            <a:endParaRPr lang="en-NZ" dirty="0">
              <a:solidFill>
                <a:srgbClr val="002060"/>
              </a:solidFill>
            </a:endParaRPr>
          </a:p>
        </p:txBody>
      </p:sp>
      <p:cxnSp>
        <p:nvCxnSpPr>
          <p:cNvPr id="7" name="Straight Arrow Connector 6">
            <a:extLst>
              <a:ext uri="{FF2B5EF4-FFF2-40B4-BE49-F238E27FC236}">
                <a16:creationId xmlns:a16="http://schemas.microsoft.com/office/drawing/2014/main" id="{5B7078A4-D3C7-989F-6884-70A24568D945}"/>
              </a:ext>
            </a:extLst>
          </p:cNvPr>
          <p:cNvCxnSpPr>
            <a:cxnSpLocks/>
          </p:cNvCxnSpPr>
          <p:nvPr/>
        </p:nvCxnSpPr>
        <p:spPr>
          <a:xfrm>
            <a:off x="2592371" y="2949244"/>
            <a:ext cx="0" cy="248059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B13E66DD-5F8F-D550-6294-7E2E983F615A}"/>
              </a:ext>
            </a:extLst>
          </p:cNvPr>
          <p:cNvPicPr>
            <a:picLocks noChangeAspect="1"/>
          </p:cNvPicPr>
          <p:nvPr/>
        </p:nvPicPr>
        <p:blipFill>
          <a:blip r:embed="rId4"/>
          <a:stretch>
            <a:fillRect/>
          </a:stretch>
        </p:blipFill>
        <p:spPr>
          <a:xfrm>
            <a:off x="2479250" y="580475"/>
            <a:ext cx="3589784" cy="2368769"/>
          </a:xfrm>
          <a:prstGeom prst="rect">
            <a:avLst/>
          </a:prstGeom>
        </p:spPr>
      </p:pic>
      <p:cxnSp>
        <p:nvCxnSpPr>
          <p:cNvPr id="16" name="Straight Arrow Connector 15">
            <a:extLst>
              <a:ext uri="{FF2B5EF4-FFF2-40B4-BE49-F238E27FC236}">
                <a16:creationId xmlns:a16="http://schemas.microsoft.com/office/drawing/2014/main" id="{D321D83F-8640-39E5-D131-29F15BBB85EE}"/>
              </a:ext>
            </a:extLst>
          </p:cNvPr>
          <p:cNvCxnSpPr>
            <a:cxnSpLocks/>
          </p:cNvCxnSpPr>
          <p:nvPr/>
        </p:nvCxnSpPr>
        <p:spPr>
          <a:xfrm>
            <a:off x="6069034" y="2949244"/>
            <a:ext cx="814104" cy="23973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655160B-4AA1-DDE4-B27D-87B451D1F6B8}"/>
              </a:ext>
            </a:extLst>
          </p:cNvPr>
          <p:cNvSpPr txBox="1"/>
          <p:nvPr/>
        </p:nvSpPr>
        <p:spPr>
          <a:xfrm>
            <a:off x="0" y="1385740"/>
            <a:ext cx="2479249" cy="4401205"/>
          </a:xfrm>
          <a:prstGeom prst="rect">
            <a:avLst/>
          </a:prstGeom>
          <a:noFill/>
        </p:spPr>
        <p:txBody>
          <a:bodyPr wrap="square" rtlCol="0">
            <a:spAutoFit/>
          </a:bodyPr>
          <a:lstStyle/>
          <a:p>
            <a:r>
              <a:rPr lang="en-NZ" sz="2800" dirty="0">
                <a:solidFill>
                  <a:srgbClr val="00B050"/>
                </a:solidFill>
              </a:rPr>
              <a:t>The temperature records are validated by the eyewitness accounts so we can make firm conclusions from the evidence. </a:t>
            </a:r>
          </a:p>
        </p:txBody>
      </p:sp>
    </p:spTree>
    <p:extLst>
      <p:ext uri="{BB962C8B-B14F-4D97-AF65-F5344CB8AC3E}">
        <p14:creationId xmlns:p14="http://schemas.microsoft.com/office/powerpoint/2010/main" val="2447012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420835-1668-4063-A927-6E8E318DA681}"/>
              </a:ext>
            </a:extLst>
          </p:cNvPr>
          <p:cNvPicPr>
            <a:picLocks noChangeAspect="1"/>
          </p:cNvPicPr>
          <p:nvPr/>
        </p:nvPicPr>
        <p:blipFill>
          <a:blip r:embed="rId2"/>
          <a:stretch>
            <a:fillRect/>
          </a:stretch>
        </p:blipFill>
        <p:spPr>
          <a:xfrm>
            <a:off x="523097" y="254648"/>
            <a:ext cx="4819650" cy="3295650"/>
          </a:xfrm>
          <a:prstGeom prst="rect">
            <a:avLst/>
          </a:prstGeom>
        </p:spPr>
      </p:pic>
      <p:sp>
        <p:nvSpPr>
          <p:cNvPr id="9" name="TextBox 8">
            <a:extLst>
              <a:ext uri="{FF2B5EF4-FFF2-40B4-BE49-F238E27FC236}">
                <a16:creationId xmlns:a16="http://schemas.microsoft.com/office/drawing/2014/main" id="{C7106EB4-53CC-43D0-9A96-88E84B23831B}"/>
              </a:ext>
            </a:extLst>
          </p:cNvPr>
          <p:cNvSpPr txBox="1"/>
          <p:nvPr/>
        </p:nvSpPr>
        <p:spPr>
          <a:xfrm>
            <a:off x="523096" y="3774432"/>
            <a:ext cx="9591287" cy="2769989"/>
          </a:xfrm>
          <a:prstGeom prst="rect">
            <a:avLst/>
          </a:prstGeom>
          <a:noFill/>
        </p:spPr>
        <p:txBody>
          <a:bodyPr wrap="square">
            <a:spAutoFit/>
          </a:bodyPr>
          <a:lstStyle/>
          <a:p>
            <a:r>
              <a:rPr lang="en-US" sz="3200" b="0" i="0" dirty="0">
                <a:solidFill>
                  <a:srgbClr val="002060"/>
                </a:solidFill>
                <a:effectLst/>
                <a:latin typeface="Open Sans" panose="020B0606030504020204" pitchFamily="34" charset="0"/>
              </a:rPr>
              <a:t>By the 1800’s the climate had started to warm, the severity of the winters had waned and the last ever London Frost Fair took place in the January of 1814. </a:t>
            </a:r>
            <a:br>
              <a:rPr lang="en-US" sz="3200" b="0" i="0" dirty="0">
                <a:solidFill>
                  <a:srgbClr val="002060"/>
                </a:solidFill>
                <a:effectLst/>
                <a:latin typeface="Open Sans" panose="020B0606030504020204" pitchFamily="34" charset="0"/>
              </a:rPr>
            </a:br>
            <a:endParaRPr lang="en-US" sz="3200" b="0" i="0" dirty="0">
              <a:solidFill>
                <a:srgbClr val="002060"/>
              </a:solidFill>
              <a:effectLst/>
              <a:latin typeface="Open Sans" panose="020B0606030504020204" pitchFamily="34" charset="0"/>
            </a:endParaRPr>
          </a:p>
          <a:p>
            <a:r>
              <a:rPr lang="en-US" sz="1400" b="0" i="0" dirty="0">
                <a:effectLst/>
                <a:latin typeface="Open Sans" panose="020B0606030504020204" pitchFamily="34" charset="0"/>
              </a:rPr>
              <a:t>https://www.historic-uk.com/HistoryUK/HistoryofEngland/The-Thames-Frost-Fairs/</a:t>
            </a:r>
            <a:endParaRPr lang="en-NZ" sz="1400" dirty="0"/>
          </a:p>
        </p:txBody>
      </p:sp>
      <p:pic>
        <p:nvPicPr>
          <p:cNvPr id="2" name="Picture 1">
            <a:extLst>
              <a:ext uri="{FF2B5EF4-FFF2-40B4-BE49-F238E27FC236}">
                <a16:creationId xmlns:a16="http://schemas.microsoft.com/office/drawing/2014/main" id="{31D0643D-EF9D-6B2B-6B3A-4844E08D59C1}"/>
              </a:ext>
            </a:extLst>
          </p:cNvPr>
          <p:cNvPicPr>
            <a:picLocks noChangeAspect="1"/>
          </p:cNvPicPr>
          <p:nvPr/>
        </p:nvPicPr>
        <p:blipFill>
          <a:blip r:embed="rId3"/>
          <a:stretch>
            <a:fillRect/>
          </a:stretch>
        </p:blipFill>
        <p:spPr>
          <a:xfrm>
            <a:off x="5794776" y="496081"/>
            <a:ext cx="5215732" cy="2812784"/>
          </a:xfrm>
          <a:prstGeom prst="rect">
            <a:avLst/>
          </a:prstGeom>
        </p:spPr>
      </p:pic>
      <p:cxnSp>
        <p:nvCxnSpPr>
          <p:cNvPr id="4" name="Straight Arrow Connector 3">
            <a:extLst>
              <a:ext uri="{FF2B5EF4-FFF2-40B4-BE49-F238E27FC236}">
                <a16:creationId xmlns:a16="http://schemas.microsoft.com/office/drawing/2014/main" id="{06525827-D9DA-0FEB-7B9F-3CEB720DE581}"/>
              </a:ext>
            </a:extLst>
          </p:cNvPr>
          <p:cNvCxnSpPr/>
          <p:nvPr/>
        </p:nvCxnSpPr>
        <p:spPr>
          <a:xfrm flipV="1">
            <a:off x="6344239" y="1357460"/>
            <a:ext cx="4383464" cy="545013"/>
          </a:xfrm>
          <a:prstGeom prst="straightConnector1">
            <a:avLst/>
          </a:prstGeom>
          <a:ln w="41275">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37CEBB1E-E3F8-15BA-1556-4AD2E4C2119E}"/>
              </a:ext>
            </a:extLst>
          </p:cNvPr>
          <p:cNvCxnSpPr/>
          <p:nvPr/>
        </p:nvCxnSpPr>
        <p:spPr>
          <a:xfrm flipV="1">
            <a:off x="8206740" y="2343150"/>
            <a:ext cx="0" cy="514350"/>
          </a:xfrm>
          <a:prstGeom prst="straightConnector1">
            <a:avLst/>
          </a:prstGeom>
          <a:ln w="412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7112606-CB2A-7133-EE07-FBB19F8CA53C}"/>
              </a:ext>
            </a:extLst>
          </p:cNvPr>
          <p:cNvSpPr txBox="1"/>
          <p:nvPr/>
        </p:nvSpPr>
        <p:spPr>
          <a:xfrm>
            <a:off x="8286750" y="2343150"/>
            <a:ext cx="2285990" cy="523220"/>
          </a:xfrm>
          <a:prstGeom prst="rect">
            <a:avLst/>
          </a:prstGeom>
          <a:noFill/>
        </p:spPr>
        <p:txBody>
          <a:bodyPr wrap="square" rtlCol="0">
            <a:spAutoFit/>
          </a:bodyPr>
          <a:lstStyle/>
          <a:p>
            <a:r>
              <a:rPr lang="en-NZ" sz="2800" dirty="0">
                <a:solidFill>
                  <a:srgbClr val="C00000"/>
                </a:solidFill>
              </a:rPr>
              <a:t>1814 </a:t>
            </a:r>
          </a:p>
        </p:txBody>
      </p:sp>
    </p:spTree>
    <p:extLst>
      <p:ext uri="{BB962C8B-B14F-4D97-AF65-F5344CB8AC3E}">
        <p14:creationId xmlns:p14="http://schemas.microsoft.com/office/powerpoint/2010/main" val="1387454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A31DD-11A8-4765-B5C1-A2BE548A1C61}"/>
              </a:ext>
            </a:extLst>
          </p:cNvPr>
          <p:cNvSpPr>
            <a:spLocks noGrp="1"/>
          </p:cNvSpPr>
          <p:nvPr>
            <p:ph type="title"/>
          </p:nvPr>
        </p:nvSpPr>
        <p:spPr>
          <a:xfrm>
            <a:off x="0" y="111512"/>
            <a:ext cx="12192000" cy="1382751"/>
          </a:xfrm>
        </p:spPr>
        <p:txBody>
          <a:bodyPr>
            <a:normAutofit fontScale="90000"/>
          </a:bodyPr>
          <a:lstStyle/>
          <a:p>
            <a:pPr algn="ctr"/>
            <a:r>
              <a:rPr lang="en-NZ" dirty="0">
                <a:solidFill>
                  <a:srgbClr val="002060"/>
                </a:solidFill>
              </a:rPr>
              <a:t>The extent of ice at Glacier Bay (Alaska) has been well recorded and the melt began </a:t>
            </a:r>
            <a:r>
              <a:rPr lang="en-NZ" u="sng" dirty="0">
                <a:solidFill>
                  <a:srgbClr val="002060"/>
                </a:solidFill>
              </a:rPr>
              <a:t>before</a:t>
            </a:r>
            <a:r>
              <a:rPr lang="en-NZ" dirty="0">
                <a:solidFill>
                  <a:srgbClr val="002060"/>
                </a:solidFill>
              </a:rPr>
              <a:t> the Industrial Revolution in 1750 </a:t>
            </a:r>
          </a:p>
        </p:txBody>
      </p:sp>
      <p:pic>
        <p:nvPicPr>
          <p:cNvPr id="7" name="Content Placeholder 6">
            <a:extLst>
              <a:ext uri="{FF2B5EF4-FFF2-40B4-BE49-F238E27FC236}">
                <a16:creationId xmlns:a16="http://schemas.microsoft.com/office/drawing/2014/main" id="{0A649D4A-DF19-AAB1-EF80-2E9FB98F5621}"/>
              </a:ext>
            </a:extLst>
          </p:cNvPr>
          <p:cNvPicPr>
            <a:picLocks noGrp="1" noChangeAspect="1"/>
          </p:cNvPicPr>
          <p:nvPr>
            <p:ph idx="1"/>
          </p:nvPr>
        </p:nvPicPr>
        <p:blipFill>
          <a:blip r:embed="rId2"/>
          <a:stretch>
            <a:fillRect/>
          </a:stretch>
        </p:blipFill>
        <p:spPr>
          <a:xfrm>
            <a:off x="4499769" y="2681654"/>
            <a:ext cx="1895902" cy="1895902"/>
          </a:xfrm>
        </p:spPr>
      </p:pic>
      <p:pic>
        <p:nvPicPr>
          <p:cNvPr id="9" name="Picture 8">
            <a:extLst>
              <a:ext uri="{FF2B5EF4-FFF2-40B4-BE49-F238E27FC236}">
                <a16:creationId xmlns:a16="http://schemas.microsoft.com/office/drawing/2014/main" id="{0837EA63-D2B8-E5A2-89C0-D8361C871524}"/>
              </a:ext>
            </a:extLst>
          </p:cNvPr>
          <p:cNvPicPr>
            <a:picLocks noChangeAspect="1"/>
          </p:cNvPicPr>
          <p:nvPr/>
        </p:nvPicPr>
        <p:blipFill>
          <a:blip r:embed="rId3"/>
          <a:stretch>
            <a:fillRect/>
          </a:stretch>
        </p:blipFill>
        <p:spPr>
          <a:xfrm>
            <a:off x="2461847" y="1608993"/>
            <a:ext cx="5556738" cy="5137496"/>
          </a:xfrm>
          <a:prstGeom prst="rect">
            <a:avLst/>
          </a:prstGeom>
        </p:spPr>
      </p:pic>
    </p:spTree>
    <p:extLst>
      <p:ext uri="{BB962C8B-B14F-4D97-AF65-F5344CB8AC3E}">
        <p14:creationId xmlns:p14="http://schemas.microsoft.com/office/powerpoint/2010/main" val="13684440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EAFD0-BA0C-4D6B-9207-C5215387B6CE}"/>
              </a:ext>
            </a:extLst>
          </p:cNvPr>
          <p:cNvSpPr>
            <a:spLocks noGrp="1"/>
          </p:cNvSpPr>
          <p:nvPr>
            <p:ph type="title"/>
          </p:nvPr>
        </p:nvSpPr>
        <p:spPr>
          <a:xfrm>
            <a:off x="237894" y="74645"/>
            <a:ext cx="11716213" cy="948397"/>
          </a:xfrm>
        </p:spPr>
        <p:txBody>
          <a:bodyPr>
            <a:noAutofit/>
          </a:bodyPr>
          <a:lstStyle/>
          <a:p>
            <a:pPr algn="ctr"/>
            <a:r>
              <a:rPr lang="en-NZ" sz="3200" dirty="0">
                <a:solidFill>
                  <a:srgbClr val="002060"/>
                </a:solidFill>
              </a:rPr>
              <a:t>Note, At Glacier Bay (Alaska) Most Of The Ice Had Melted By 1880</a:t>
            </a:r>
          </a:p>
        </p:txBody>
      </p:sp>
      <p:pic>
        <p:nvPicPr>
          <p:cNvPr id="4" name="Content Placeholder 3">
            <a:extLst>
              <a:ext uri="{FF2B5EF4-FFF2-40B4-BE49-F238E27FC236}">
                <a16:creationId xmlns:a16="http://schemas.microsoft.com/office/drawing/2014/main" id="{9384F300-E8AD-47C7-AAFA-9726B51548B3}"/>
              </a:ext>
            </a:extLst>
          </p:cNvPr>
          <p:cNvPicPr>
            <a:picLocks noGrp="1"/>
          </p:cNvPicPr>
          <p:nvPr>
            <p:ph idx="1"/>
          </p:nvPr>
        </p:nvPicPr>
        <p:blipFill>
          <a:blip r:embed="rId2"/>
          <a:stretch>
            <a:fillRect/>
          </a:stretch>
        </p:blipFill>
        <p:spPr>
          <a:xfrm>
            <a:off x="851210" y="1594624"/>
            <a:ext cx="11102897" cy="4973444"/>
          </a:xfrm>
          <a:prstGeom prst="rect">
            <a:avLst/>
          </a:prstGeom>
        </p:spPr>
      </p:pic>
    </p:spTree>
    <p:extLst>
      <p:ext uri="{BB962C8B-B14F-4D97-AF65-F5344CB8AC3E}">
        <p14:creationId xmlns:p14="http://schemas.microsoft.com/office/powerpoint/2010/main" val="38444190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61551C-3361-0CAA-3F83-E1F41E6BB9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2689F2-94BB-2845-E569-A6957D1FFE62}"/>
              </a:ext>
            </a:extLst>
          </p:cNvPr>
          <p:cNvSpPr>
            <a:spLocks noGrp="1"/>
          </p:cNvSpPr>
          <p:nvPr>
            <p:ph type="title"/>
          </p:nvPr>
        </p:nvSpPr>
        <p:spPr>
          <a:xfrm>
            <a:off x="-1" y="65009"/>
            <a:ext cx="12113443" cy="735092"/>
          </a:xfrm>
        </p:spPr>
        <p:txBody>
          <a:bodyPr>
            <a:noAutofit/>
          </a:bodyPr>
          <a:lstStyle/>
          <a:p>
            <a:pPr algn="ctr"/>
            <a:r>
              <a:rPr lang="en-NZ" sz="3200" b="1" dirty="0">
                <a:solidFill>
                  <a:srgbClr val="C00000"/>
                </a:solidFill>
              </a:rPr>
              <a:t>Most Of The Ice That Has Gone Today Had Done So By 1880</a:t>
            </a:r>
          </a:p>
        </p:txBody>
      </p:sp>
      <p:pic>
        <p:nvPicPr>
          <p:cNvPr id="5" name="Picture 4">
            <a:extLst>
              <a:ext uri="{FF2B5EF4-FFF2-40B4-BE49-F238E27FC236}">
                <a16:creationId xmlns:a16="http://schemas.microsoft.com/office/drawing/2014/main" id="{18BB6920-C60D-CAB4-2168-9050BAA02C66}"/>
              </a:ext>
            </a:extLst>
          </p:cNvPr>
          <p:cNvPicPr>
            <a:picLocks noChangeAspect="1"/>
          </p:cNvPicPr>
          <p:nvPr/>
        </p:nvPicPr>
        <p:blipFill>
          <a:blip r:embed="rId2"/>
          <a:stretch>
            <a:fillRect/>
          </a:stretch>
        </p:blipFill>
        <p:spPr>
          <a:xfrm>
            <a:off x="2479250" y="1047888"/>
            <a:ext cx="9508799" cy="5127985"/>
          </a:xfrm>
          <a:prstGeom prst="rect">
            <a:avLst/>
          </a:prstGeom>
        </p:spPr>
      </p:pic>
      <p:sp>
        <p:nvSpPr>
          <p:cNvPr id="6" name="TextBox 5">
            <a:extLst>
              <a:ext uri="{FF2B5EF4-FFF2-40B4-BE49-F238E27FC236}">
                <a16:creationId xmlns:a16="http://schemas.microsoft.com/office/drawing/2014/main" id="{3A2461B7-4676-C237-558C-13ED2BEF82CF}"/>
              </a:ext>
            </a:extLst>
          </p:cNvPr>
          <p:cNvSpPr txBox="1"/>
          <p:nvPr/>
        </p:nvSpPr>
        <p:spPr>
          <a:xfrm>
            <a:off x="868680" y="6423660"/>
            <a:ext cx="10367010" cy="369332"/>
          </a:xfrm>
          <a:prstGeom prst="rect">
            <a:avLst/>
          </a:prstGeom>
          <a:noFill/>
        </p:spPr>
        <p:txBody>
          <a:bodyPr wrap="square" rtlCol="0">
            <a:spAutoFit/>
          </a:bodyPr>
          <a:lstStyle/>
          <a:p>
            <a:r>
              <a:rPr lang="en-NZ" sz="1800" u="sng"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https://www.metoffice.gov.uk/research/climate/maps-and-data/cet-series</a:t>
            </a:r>
            <a:endParaRPr lang="en-NZ" dirty="0">
              <a:solidFill>
                <a:srgbClr val="002060"/>
              </a:solidFill>
            </a:endParaRPr>
          </a:p>
        </p:txBody>
      </p:sp>
      <p:cxnSp>
        <p:nvCxnSpPr>
          <p:cNvPr id="7" name="Straight Arrow Connector 6">
            <a:extLst>
              <a:ext uri="{FF2B5EF4-FFF2-40B4-BE49-F238E27FC236}">
                <a16:creationId xmlns:a16="http://schemas.microsoft.com/office/drawing/2014/main" id="{F2DFCE1B-E21D-ACF1-98D2-66443ED84327}"/>
              </a:ext>
            </a:extLst>
          </p:cNvPr>
          <p:cNvCxnSpPr>
            <a:cxnSpLocks/>
          </p:cNvCxnSpPr>
          <p:nvPr/>
        </p:nvCxnSpPr>
        <p:spPr>
          <a:xfrm>
            <a:off x="4458878" y="2771480"/>
            <a:ext cx="1008668" cy="257508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17BD45E-83CE-0C40-C734-75081301131A}"/>
              </a:ext>
            </a:extLst>
          </p:cNvPr>
          <p:cNvCxnSpPr>
            <a:cxnSpLocks/>
          </p:cNvCxnSpPr>
          <p:nvPr/>
        </p:nvCxnSpPr>
        <p:spPr>
          <a:xfrm>
            <a:off x="7522590" y="2771480"/>
            <a:ext cx="798155" cy="257508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Content Placeholder 10">
            <a:extLst>
              <a:ext uri="{FF2B5EF4-FFF2-40B4-BE49-F238E27FC236}">
                <a16:creationId xmlns:a16="http://schemas.microsoft.com/office/drawing/2014/main" id="{ED3CB4DD-6A0D-8AD7-AF4B-CB634D6055DB}"/>
              </a:ext>
            </a:extLst>
          </p:cNvPr>
          <p:cNvPicPr>
            <a:picLocks noGrp="1" noChangeAspect="1"/>
          </p:cNvPicPr>
          <p:nvPr>
            <p:ph idx="1"/>
          </p:nvPr>
        </p:nvPicPr>
        <p:blipFill>
          <a:blip r:embed="rId4"/>
          <a:stretch>
            <a:fillRect/>
          </a:stretch>
        </p:blipFill>
        <p:spPr>
          <a:xfrm>
            <a:off x="3063710" y="812796"/>
            <a:ext cx="7121165" cy="1868545"/>
          </a:xfrm>
        </p:spPr>
      </p:pic>
      <p:cxnSp>
        <p:nvCxnSpPr>
          <p:cNvPr id="14" name="Straight Arrow Connector 13">
            <a:extLst>
              <a:ext uri="{FF2B5EF4-FFF2-40B4-BE49-F238E27FC236}">
                <a16:creationId xmlns:a16="http://schemas.microsoft.com/office/drawing/2014/main" id="{92FE01DC-9B5D-4852-36EF-38B6F3C7C371}"/>
              </a:ext>
            </a:extLst>
          </p:cNvPr>
          <p:cNvCxnSpPr>
            <a:cxnSpLocks/>
          </p:cNvCxnSpPr>
          <p:nvPr/>
        </p:nvCxnSpPr>
        <p:spPr>
          <a:xfrm>
            <a:off x="10184875" y="2771480"/>
            <a:ext cx="1164997" cy="257508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AF048C0B-75F3-522B-E0A9-5F51988B0C4D}"/>
              </a:ext>
            </a:extLst>
          </p:cNvPr>
          <p:cNvCxnSpPr/>
          <p:nvPr/>
        </p:nvCxnSpPr>
        <p:spPr>
          <a:xfrm flipV="1">
            <a:off x="3365369" y="2592371"/>
            <a:ext cx="8069344" cy="1008668"/>
          </a:xfrm>
          <a:prstGeom prst="straightConnector1">
            <a:avLst/>
          </a:prstGeom>
          <a:ln w="44450">
            <a:solidFill>
              <a:srgbClr val="002060"/>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0394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0-#ppt_w/2"/>
                                          </p:val>
                                        </p:tav>
                                        <p:tav tm="100000">
                                          <p:val>
                                            <p:strVal val="#ppt_x"/>
                                          </p:val>
                                        </p:tav>
                                      </p:tavLst>
                                    </p:anim>
                                    <p:anim calcmode="lin" valueType="num">
                                      <p:cBhvr additive="base">
                                        <p:cTn id="3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402A5-56A9-4E7C-B31A-1CC4ABAA642E}"/>
              </a:ext>
            </a:extLst>
          </p:cNvPr>
          <p:cNvSpPr>
            <a:spLocks noGrp="1"/>
          </p:cNvSpPr>
          <p:nvPr>
            <p:ph type="title"/>
          </p:nvPr>
        </p:nvSpPr>
        <p:spPr>
          <a:xfrm>
            <a:off x="0" y="83977"/>
            <a:ext cx="11557261" cy="839754"/>
          </a:xfrm>
        </p:spPr>
        <p:txBody>
          <a:bodyPr>
            <a:noAutofit/>
          </a:bodyPr>
          <a:lstStyle/>
          <a:p>
            <a:pPr algn="ctr"/>
            <a:r>
              <a:rPr lang="en-NZ" sz="2900" dirty="0">
                <a:solidFill>
                  <a:srgbClr val="002060"/>
                </a:solidFill>
              </a:rPr>
              <a:t>So With Ice Melting Nearby At Glacier Bay In Alaska Since At Least 1750, It Is No Surprise That The Arctic Sees Reducing Sea Ice Today?</a:t>
            </a:r>
          </a:p>
        </p:txBody>
      </p:sp>
      <p:pic>
        <p:nvPicPr>
          <p:cNvPr id="5" name="Content Placeholder 4">
            <a:extLst>
              <a:ext uri="{FF2B5EF4-FFF2-40B4-BE49-F238E27FC236}">
                <a16:creationId xmlns:a16="http://schemas.microsoft.com/office/drawing/2014/main" id="{B49ACCEC-E4D1-4717-A526-DD69AE7A3190}"/>
              </a:ext>
            </a:extLst>
          </p:cNvPr>
          <p:cNvPicPr>
            <a:picLocks noGrp="1" noChangeAspect="1"/>
          </p:cNvPicPr>
          <p:nvPr>
            <p:ph idx="1"/>
          </p:nvPr>
        </p:nvPicPr>
        <p:blipFill>
          <a:blip r:embed="rId2"/>
          <a:stretch>
            <a:fillRect/>
          </a:stretch>
        </p:blipFill>
        <p:spPr>
          <a:xfrm>
            <a:off x="2567515" y="1289154"/>
            <a:ext cx="4912577" cy="5484869"/>
          </a:xfrm>
        </p:spPr>
      </p:pic>
      <p:cxnSp>
        <p:nvCxnSpPr>
          <p:cNvPr id="7" name="Straight Arrow Connector 6">
            <a:extLst>
              <a:ext uri="{FF2B5EF4-FFF2-40B4-BE49-F238E27FC236}">
                <a16:creationId xmlns:a16="http://schemas.microsoft.com/office/drawing/2014/main" id="{68B7D145-755B-4421-929E-B8C0065C5391}"/>
              </a:ext>
            </a:extLst>
          </p:cNvPr>
          <p:cNvCxnSpPr>
            <a:cxnSpLocks/>
          </p:cNvCxnSpPr>
          <p:nvPr/>
        </p:nvCxnSpPr>
        <p:spPr>
          <a:xfrm flipH="1">
            <a:off x="5116530" y="2747752"/>
            <a:ext cx="2673571" cy="1372185"/>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B8AB2A3-C61B-492E-B769-B85624AFF795}"/>
              </a:ext>
            </a:extLst>
          </p:cNvPr>
          <p:cNvSpPr txBox="1"/>
          <p:nvPr/>
        </p:nvSpPr>
        <p:spPr>
          <a:xfrm>
            <a:off x="7734622" y="2511881"/>
            <a:ext cx="2001375" cy="369332"/>
          </a:xfrm>
          <a:prstGeom prst="rect">
            <a:avLst/>
          </a:prstGeom>
          <a:noFill/>
        </p:spPr>
        <p:txBody>
          <a:bodyPr wrap="square" rtlCol="0">
            <a:spAutoFit/>
          </a:bodyPr>
          <a:lstStyle/>
          <a:p>
            <a:r>
              <a:rPr lang="en-NZ" dirty="0"/>
              <a:t>North Pole</a:t>
            </a:r>
          </a:p>
        </p:txBody>
      </p:sp>
      <p:cxnSp>
        <p:nvCxnSpPr>
          <p:cNvPr id="11" name="Straight Arrow Connector 10">
            <a:extLst>
              <a:ext uri="{FF2B5EF4-FFF2-40B4-BE49-F238E27FC236}">
                <a16:creationId xmlns:a16="http://schemas.microsoft.com/office/drawing/2014/main" id="{C8E063AF-62CD-4DF7-B17C-910BD5E05730}"/>
              </a:ext>
            </a:extLst>
          </p:cNvPr>
          <p:cNvCxnSpPr>
            <a:cxnSpLocks/>
          </p:cNvCxnSpPr>
          <p:nvPr/>
        </p:nvCxnSpPr>
        <p:spPr>
          <a:xfrm>
            <a:off x="1366486" y="3657600"/>
            <a:ext cx="1571586"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C0AF75D-98B9-45A1-99EA-E72EBC4CC11A}"/>
              </a:ext>
            </a:extLst>
          </p:cNvPr>
          <p:cNvSpPr txBox="1"/>
          <p:nvPr/>
        </p:nvSpPr>
        <p:spPr>
          <a:xfrm>
            <a:off x="446049" y="2881213"/>
            <a:ext cx="920437" cy="923330"/>
          </a:xfrm>
          <a:prstGeom prst="rect">
            <a:avLst/>
          </a:prstGeom>
          <a:noFill/>
        </p:spPr>
        <p:txBody>
          <a:bodyPr wrap="square" rtlCol="0">
            <a:spAutoFit/>
          </a:bodyPr>
          <a:lstStyle/>
          <a:p>
            <a:r>
              <a:rPr lang="en-NZ" dirty="0"/>
              <a:t>Glacier Bay, Alaska</a:t>
            </a:r>
          </a:p>
        </p:txBody>
      </p:sp>
      <p:pic>
        <p:nvPicPr>
          <p:cNvPr id="3" name="Content Placeholder 4">
            <a:extLst>
              <a:ext uri="{FF2B5EF4-FFF2-40B4-BE49-F238E27FC236}">
                <a16:creationId xmlns:a16="http://schemas.microsoft.com/office/drawing/2014/main" id="{CD897F89-936C-6AF0-4F01-4127A9EA50C5}"/>
              </a:ext>
            </a:extLst>
          </p:cNvPr>
          <p:cNvPicPr>
            <a:picLocks noChangeAspect="1"/>
          </p:cNvPicPr>
          <p:nvPr/>
        </p:nvPicPr>
        <p:blipFill>
          <a:blip r:embed="rId3"/>
          <a:stretch>
            <a:fillRect/>
          </a:stretch>
        </p:blipFill>
        <p:spPr>
          <a:xfrm>
            <a:off x="6817243" y="3429000"/>
            <a:ext cx="4912577" cy="2681539"/>
          </a:xfrm>
          <a:prstGeom prst="rect">
            <a:avLst/>
          </a:prstGeom>
        </p:spPr>
      </p:pic>
      <p:cxnSp>
        <p:nvCxnSpPr>
          <p:cNvPr id="6" name="Straight Arrow Connector 5">
            <a:extLst>
              <a:ext uri="{FF2B5EF4-FFF2-40B4-BE49-F238E27FC236}">
                <a16:creationId xmlns:a16="http://schemas.microsoft.com/office/drawing/2014/main" id="{73EB9940-4F88-D99C-BCF5-7896FC0C1D9A}"/>
              </a:ext>
            </a:extLst>
          </p:cNvPr>
          <p:cNvCxnSpPr/>
          <p:nvPr/>
        </p:nvCxnSpPr>
        <p:spPr>
          <a:xfrm flipH="1" flipV="1">
            <a:off x="5967167" y="4034672"/>
            <a:ext cx="1121790" cy="377072"/>
          </a:xfrm>
          <a:prstGeom prst="straightConnector1">
            <a:avLst/>
          </a:prstGeom>
          <a:ln w="34925">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519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3"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1+#ppt_w/2"/>
                                          </p:val>
                                        </p:tav>
                                        <p:tav tm="100000">
                                          <p:val>
                                            <p:strVal val="#ppt_x"/>
                                          </p:val>
                                        </p:tav>
                                      </p:tavLst>
                                    </p:anim>
                                    <p:anim calcmode="lin" valueType="num">
                                      <p:cBhvr additive="base">
                                        <p:cTn id="26"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6"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1+#ppt_w/2"/>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57CCA-CFDA-4EFA-2FCD-F66997AD118D}"/>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B4CEFA10-99B5-A1F3-710A-0E15F2F4E4F5}"/>
              </a:ext>
            </a:extLst>
          </p:cNvPr>
          <p:cNvSpPr>
            <a:spLocks noGrp="1"/>
          </p:cNvSpPr>
          <p:nvPr>
            <p:ph type="title"/>
          </p:nvPr>
        </p:nvSpPr>
        <p:spPr>
          <a:xfrm>
            <a:off x="0" y="-362194"/>
            <a:ext cx="11840066" cy="2017377"/>
          </a:xfrm>
        </p:spPr>
        <p:txBody>
          <a:bodyPr>
            <a:normAutofit/>
          </a:bodyPr>
          <a:lstStyle/>
          <a:p>
            <a:pPr algn="ctr"/>
            <a:br>
              <a:rPr lang="en-NZ" sz="3200" dirty="0">
                <a:solidFill>
                  <a:srgbClr val="002060"/>
                </a:solidFill>
              </a:rPr>
            </a:br>
            <a:r>
              <a:rPr lang="en-NZ" sz="3200" dirty="0">
                <a:solidFill>
                  <a:srgbClr val="002060"/>
                </a:solidFill>
              </a:rPr>
              <a:t>Of interest, while the Arctic has declining ice, Antarctica with 90% of the earth’s ice, has shown a slight </a:t>
            </a:r>
            <a:r>
              <a:rPr lang="en-NZ" sz="3200" u="sng" dirty="0">
                <a:solidFill>
                  <a:srgbClr val="002060"/>
                </a:solidFill>
              </a:rPr>
              <a:t>INCREASE</a:t>
            </a:r>
            <a:r>
              <a:rPr lang="en-NZ" sz="3200" dirty="0">
                <a:solidFill>
                  <a:srgbClr val="002060"/>
                </a:solidFill>
              </a:rPr>
              <a:t> in ice since satellite photos began in 1979</a:t>
            </a:r>
          </a:p>
        </p:txBody>
      </p:sp>
      <p:pic>
        <p:nvPicPr>
          <p:cNvPr id="6" name="Content Placeholder 5">
            <a:extLst>
              <a:ext uri="{FF2B5EF4-FFF2-40B4-BE49-F238E27FC236}">
                <a16:creationId xmlns:a16="http://schemas.microsoft.com/office/drawing/2014/main" id="{7918A7DF-15AB-F39C-1431-21815DAC9645}"/>
              </a:ext>
            </a:extLst>
          </p:cNvPr>
          <p:cNvPicPr>
            <a:picLocks noGrp="1" noChangeAspect="1"/>
          </p:cNvPicPr>
          <p:nvPr>
            <p:ph idx="1"/>
          </p:nvPr>
        </p:nvPicPr>
        <p:blipFill>
          <a:blip r:embed="rId2"/>
          <a:stretch>
            <a:fillRect/>
          </a:stretch>
        </p:blipFill>
        <p:spPr>
          <a:xfrm>
            <a:off x="1600972" y="2160588"/>
            <a:ext cx="6750094" cy="3881437"/>
          </a:xfrm>
        </p:spPr>
      </p:pic>
      <p:pic>
        <p:nvPicPr>
          <p:cNvPr id="8" name="Picture 7">
            <a:extLst>
              <a:ext uri="{FF2B5EF4-FFF2-40B4-BE49-F238E27FC236}">
                <a16:creationId xmlns:a16="http://schemas.microsoft.com/office/drawing/2014/main" id="{1AC82378-0790-2E48-196F-211BF34C8AC8}"/>
              </a:ext>
            </a:extLst>
          </p:cNvPr>
          <p:cNvPicPr>
            <a:picLocks noChangeAspect="1"/>
          </p:cNvPicPr>
          <p:nvPr/>
        </p:nvPicPr>
        <p:blipFill>
          <a:blip r:embed="rId3"/>
          <a:stretch>
            <a:fillRect/>
          </a:stretch>
        </p:blipFill>
        <p:spPr>
          <a:xfrm>
            <a:off x="634481" y="1655183"/>
            <a:ext cx="9535886" cy="5202817"/>
          </a:xfrm>
          <a:prstGeom prst="rect">
            <a:avLst/>
          </a:prstGeom>
        </p:spPr>
      </p:pic>
      <p:sp>
        <p:nvSpPr>
          <p:cNvPr id="12" name="TextBox 11">
            <a:extLst>
              <a:ext uri="{FF2B5EF4-FFF2-40B4-BE49-F238E27FC236}">
                <a16:creationId xmlns:a16="http://schemas.microsoft.com/office/drawing/2014/main" id="{A7A6B15F-A7D5-4230-1359-FB20C7A03988}"/>
              </a:ext>
            </a:extLst>
          </p:cNvPr>
          <p:cNvSpPr txBox="1"/>
          <p:nvPr/>
        </p:nvSpPr>
        <p:spPr>
          <a:xfrm>
            <a:off x="3135086" y="2743200"/>
            <a:ext cx="4478694" cy="646331"/>
          </a:xfrm>
          <a:prstGeom prst="rect">
            <a:avLst/>
          </a:prstGeom>
          <a:noFill/>
        </p:spPr>
        <p:txBody>
          <a:bodyPr wrap="square" rtlCol="0">
            <a:spAutoFit/>
          </a:bodyPr>
          <a:lstStyle/>
          <a:p>
            <a:r>
              <a:rPr lang="en-NZ" dirty="0">
                <a:solidFill>
                  <a:srgbClr val="FF0000"/>
                </a:solidFill>
                <a:hlinkClick r:id="rId4">
                  <a:extLst>
                    <a:ext uri="{A12FA001-AC4F-418D-AE19-62706E023703}">
                      <ahyp:hlinkClr xmlns:ahyp="http://schemas.microsoft.com/office/drawing/2018/hyperlinkcolor" val="tx"/>
                    </a:ext>
                  </a:extLst>
                </a:hlinkClick>
              </a:rPr>
              <a:t>https://nsidc.org/data/seaice_index/</a:t>
            </a:r>
            <a:endParaRPr lang="en-NZ" dirty="0">
              <a:solidFill>
                <a:srgbClr val="FF0000"/>
              </a:solidFill>
            </a:endParaRPr>
          </a:p>
          <a:p>
            <a:endParaRPr lang="en-NZ" dirty="0"/>
          </a:p>
        </p:txBody>
      </p:sp>
    </p:spTree>
    <p:extLst>
      <p:ext uri="{BB962C8B-B14F-4D97-AF65-F5344CB8AC3E}">
        <p14:creationId xmlns:p14="http://schemas.microsoft.com/office/powerpoint/2010/main" val="18091287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8DFA3-2784-2F33-58A8-FEB5E9D31BEA}"/>
              </a:ext>
            </a:extLst>
          </p:cNvPr>
          <p:cNvSpPr>
            <a:spLocks noGrp="1"/>
          </p:cNvSpPr>
          <p:nvPr>
            <p:ph type="ctrTitle"/>
          </p:nvPr>
        </p:nvSpPr>
        <p:spPr>
          <a:xfrm>
            <a:off x="0" y="1"/>
            <a:ext cx="12191999" cy="904972"/>
          </a:xfrm>
          <a:noFill/>
        </p:spPr>
        <p:txBody>
          <a:bodyPr>
            <a:normAutofit/>
          </a:bodyPr>
          <a:lstStyle/>
          <a:p>
            <a:r>
              <a:rPr lang="en-NZ" sz="2800" b="1" dirty="0">
                <a:solidFill>
                  <a:srgbClr val="0070C0"/>
                </a:solidFill>
              </a:rPr>
              <a:t>So We Know The Glaciers Were Melting From At Least mid-1700</a:t>
            </a:r>
            <a:endParaRPr lang="en-NZ" sz="2800" b="1" dirty="0">
              <a:solidFill>
                <a:srgbClr val="002060"/>
              </a:solidFill>
            </a:endParaRPr>
          </a:p>
        </p:txBody>
      </p:sp>
      <p:pic>
        <p:nvPicPr>
          <p:cNvPr id="5" name="Content Placeholder 6">
            <a:extLst>
              <a:ext uri="{FF2B5EF4-FFF2-40B4-BE49-F238E27FC236}">
                <a16:creationId xmlns:a16="http://schemas.microsoft.com/office/drawing/2014/main" id="{B8F06382-93D4-D23E-5343-6050C2456FFD}"/>
              </a:ext>
            </a:extLst>
          </p:cNvPr>
          <p:cNvPicPr>
            <a:picLocks noChangeAspect="1"/>
          </p:cNvPicPr>
          <p:nvPr/>
        </p:nvPicPr>
        <p:blipFill>
          <a:blip r:embed="rId2"/>
          <a:stretch>
            <a:fillRect/>
          </a:stretch>
        </p:blipFill>
        <p:spPr>
          <a:xfrm>
            <a:off x="1904234" y="3218782"/>
            <a:ext cx="8383531" cy="3390900"/>
          </a:xfrm>
          <a:prstGeom prst="rect">
            <a:avLst/>
          </a:prstGeom>
        </p:spPr>
      </p:pic>
      <p:sp>
        <p:nvSpPr>
          <p:cNvPr id="6" name="TextBox 5">
            <a:extLst>
              <a:ext uri="{FF2B5EF4-FFF2-40B4-BE49-F238E27FC236}">
                <a16:creationId xmlns:a16="http://schemas.microsoft.com/office/drawing/2014/main" id="{097FDBA4-9463-43A3-1CD2-68506C53B891}"/>
              </a:ext>
            </a:extLst>
          </p:cNvPr>
          <p:cNvSpPr txBox="1"/>
          <p:nvPr/>
        </p:nvSpPr>
        <p:spPr>
          <a:xfrm>
            <a:off x="114300" y="904973"/>
            <a:ext cx="11955780" cy="954107"/>
          </a:xfrm>
          <a:prstGeom prst="rect">
            <a:avLst/>
          </a:prstGeom>
          <a:noFill/>
        </p:spPr>
        <p:txBody>
          <a:bodyPr wrap="square" rtlCol="0">
            <a:spAutoFit/>
          </a:bodyPr>
          <a:lstStyle/>
          <a:p>
            <a:r>
              <a:rPr lang="en-NZ" sz="2800" dirty="0">
                <a:solidFill>
                  <a:srgbClr val="FF0000"/>
                </a:solidFill>
              </a:rPr>
              <a:t>And since then the world’s ice has been melting, except in Antarctica, the coldest part of the planet with 90% of the world’s ice </a:t>
            </a:r>
          </a:p>
        </p:txBody>
      </p:sp>
      <p:sp>
        <p:nvSpPr>
          <p:cNvPr id="7" name="TextBox 6">
            <a:extLst>
              <a:ext uri="{FF2B5EF4-FFF2-40B4-BE49-F238E27FC236}">
                <a16:creationId xmlns:a16="http://schemas.microsoft.com/office/drawing/2014/main" id="{6E113C62-4B20-5FDA-6865-DC9CAF1300A6}"/>
              </a:ext>
            </a:extLst>
          </p:cNvPr>
          <p:cNvSpPr txBox="1"/>
          <p:nvPr/>
        </p:nvSpPr>
        <p:spPr>
          <a:xfrm>
            <a:off x="121920" y="1859080"/>
            <a:ext cx="11948160" cy="1384995"/>
          </a:xfrm>
          <a:prstGeom prst="rect">
            <a:avLst/>
          </a:prstGeom>
          <a:noFill/>
        </p:spPr>
        <p:txBody>
          <a:bodyPr wrap="square" rtlCol="0">
            <a:spAutoFit/>
          </a:bodyPr>
          <a:lstStyle/>
          <a:p>
            <a:r>
              <a:rPr lang="en-NZ" sz="2800" dirty="0">
                <a:solidFill>
                  <a:srgbClr val="00B050"/>
                </a:solidFill>
              </a:rPr>
              <a:t>This in part explains why sea level has been slowly increasing as shown in France since 1807. Thermal expansion of the oceans from the linear temperature increase is also contributing to sea level rise.   </a:t>
            </a:r>
          </a:p>
        </p:txBody>
      </p:sp>
    </p:spTree>
    <p:extLst>
      <p:ext uri="{BB962C8B-B14F-4D97-AF65-F5344CB8AC3E}">
        <p14:creationId xmlns:p14="http://schemas.microsoft.com/office/powerpoint/2010/main" val="326947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050A0-AEF2-F858-95BA-749E13A14E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8BFCA0-A8FB-045F-C489-CE616D59BBEC}"/>
              </a:ext>
            </a:extLst>
          </p:cNvPr>
          <p:cNvSpPr>
            <a:spLocks noGrp="1"/>
          </p:cNvSpPr>
          <p:nvPr>
            <p:ph type="title"/>
          </p:nvPr>
        </p:nvSpPr>
        <p:spPr>
          <a:xfrm>
            <a:off x="-1" y="65009"/>
            <a:ext cx="12113443" cy="515466"/>
          </a:xfrm>
        </p:spPr>
        <p:txBody>
          <a:bodyPr>
            <a:noAutofit/>
          </a:bodyPr>
          <a:lstStyle/>
          <a:p>
            <a:pPr algn="ctr"/>
            <a:r>
              <a:rPr lang="en-NZ" sz="3000" b="1" dirty="0">
                <a:solidFill>
                  <a:srgbClr val="0070C0"/>
                </a:solidFill>
              </a:rPr>
              <a:t>Clearly Something Happened To The World To Create 200 Years of Severe Cold </a:t>
            </a:r>
          </a:p>
        </p:txBody>
      </p:sp>
      <p:pic>
        <p:nvPicPr>
          <p:cNvPr id="5" name="Picture 4">
            <a:extLst>
              <a:ext uri="{FF2B5EF4-FFF2-40B4-BE49-F238E27FC236}">
                <a16:creationId xmlns:a16="http://schemas.microsoft.com/office/drawing/2014/main" id="{6C786953-8331-DE6B-C016-326963430D4A}"/>
              </a:ext>
            </a:extLst>
          </p:cNvPr>
          <p:cNvPicPr>
            <a:picLocks noChangeAspect="1"/>
          </p:cNvPicPr>
          <p:nvPr/>
        </p:nvPicPr>
        <p:blipFill>
          <a:blip r:embed="rId2"/>
          <a:stretch>
            <a:fillRect/>
          </a:stretch>
        </p:blipFill>
        <p:spPr>
          <a:xfrm>
            <a:off x="2479250" y="1047888"/>
            <a:ext cx="9508799" cy="5127985"/>
          </a:xfrm>
          <a:prstGeom prst="rect">
            <a:avLst/>
          </a:prstGeom>
        </p:spPr>
      </p:pic>
      <p:sp>
        <p:nvSpPr>
          <p:cNvPr id="6" name="TextBox 5">
            <a:extLst>
              <a:ext uri="{FF2B5EF4-FFF2-40B4-BE49-F238E27FC236}">
                <a16:creationId xmlns:a16="http://schemas.microsoft.com/office/drawing/2014/main" id="{42E10C72-D996-29E2-F6DB-01C9748E43BE}"/>
              </a:ext>
            </a:extLst>
          </p:cNvPr>
          <p:cNvSpPr txBox="1"/>
          <p:nvPr/>
        </p:nvSpPr>
        <p:spPr>
          <a:xfrm>
            <a:off x="868680" y="6423660"/>
            <a:ext cx="10367010" cy="369332"/>
          </a:xfrm>
          <a:prstGeom prst="rect">
            <a:avLst/>
          </a:prstGeom>
          <a:noFill/>
        </p:spPr>
        <p:txBody>
          <a:bodyPr wrap="square" rtlCol="0">
            <a:spAutoFit/>
          </a:bodyPr>
          <a:lstStyle/>
          <a:p>
            <a:r>
              <a:rPr lang="en-NZ" sz="1800" u="sng"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https://www.metoffice.gov.uk/research/climate/maps-and-data/cet-series</a:t>
            </a:r>
            <a:endParaRPr lang="en-NZ" dirty="0">
              <a:solidFill>
                <a:srgbClr val="002060"/>
              </a:solidFill>
            </a:endParaRPr>
          </a:p>
        </p:txBody>
      </p:sp>
      <p:cxnSp>
        <p:nvCxnSpPr>
          <p:cNvPr id="7" name="Straight Arrow Connector 6">
            <a:extLst>
              <a:ext uri="{FF2B5EF4-FFF2-40B4-BE49-F238E27FC236}">
                <a16:creationId xmlns:a16="http://schemas.microsoft.com/office/drawing/2014/main" id="{3A4135D8-E2F5-8DD3-9AD0-3C1B653D54F4}"/>
              </a:ext>
            </a:extLst>
          </p:cNvPr>
          <p:cNvCxnSpPr>
            <a:cxnSpLocks/>
          </p:cNvCxnSpPr>
          <p:nvPr/>
        </p:nvCxnSpPr>
        <p:spPr>
          <a:xfrm>
            <a:off x="2592371" y="2949244"/>
            <a:ext cx="0" cy="2480595"/>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C7329038-FB5E-42E1-BB24-C47979EBBCBF}"/>
              </a:ext>
            </a:extLst>
          </p:cNvPr>
          <p:cNvPicPr>
            <a:picLocks noChangeAspect="1"/>
          </p:cNvPicPr>
          <p:nvPr/>
        </p:nvPicPr>
        <p:blipFill>
          <a:blip r:embed="rId4"/>
          <a:stretch>
            <a:fillRect/>
          </a:stretch>
        </p:blipFill>
        <p:spPr>
          <a:xfrm>
            <a:off x="2479250" y="580475"/>
            <a:ext cx="3589784" cy="2368769"/>
          </a:xfrm>
          <a:prstGeom prst="rect">
            <a:avLst/>
          </a:prstGeom>
        </p:spPr>
      </p:pic>
      <p:cxnSp>
        <p:nvCxnSpPr>
          <p:cNvPr id="16" name="Straight Arrow Connector 15">
            <a:extLst>
              <a:ext uri="{FF2B5EF4-FFF2-40B4-BE49-F238E27FC236}">
                <a16:creationId xmlns:a16="http://schemas.microsoft.com/office/drawing/2014/main" id="{B10446E6-DCE7-DC8E-BAD2-66E8E83A354C}"/>
              </a:ext>
            </a:extLst>
          </p:cNvPr>
          <p:cNvCxnSpPr>
            <a:cxnSpLocks/>
          </p:cNvCxnSpPr>
          <p:nvPr/>
        </p:nvCxnSpPr>
        <p:spPr>
          <a:xfrm>
            <a:off x="6069034" y="2949244"/>
            <a:ext cx="814104" cy="2397325"/>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19F0526-91F9-7226-39E8-DB18F7F240A9}"/>
              </a:ext>
            </a:extLst>
          </p:cNvPr>
          <p:cNvSpPr txBox="1"/>
          <p:nvPr/>
        </p:nvSpPr>
        <p:spPr>
          <a:xfrm>
            <a:off x="78558" y="640920"/>
            <a:ext cx="2400691" cy="1754326"/>
          </a:xfrm>
          <a:prstGeom prst="rect">
            <a:avLst/>
          </a:prstGeom>
          <a:noFill/>
        </p:spPr>
        <p:txBody>
          <a:bodyPr wrap="square" rtlCol="0">
            <a:spAutoFit/>
          </a:bodyPr>
          <a:lstStyle/>
          <a:p>
            <a:r>
              <a:rPr lang="en-NZ" sz="3600" dirty="0">
                <a:solidFill>
                  <a:srgbClr val="002060"/>
                </a:solidFill>
              </a:rPr>
              <a:t>It is called The Little Ice Age.</a:t>
            </a:r>
          </a:p>
        </p:txBody>
      </p:sp>
      <p:sp>
        <p:nvSpPr>
          <p:cNvPr id="3" name="TextBox 2">
            <a:extLst>
              <a:ext uri="{FF2B5EF4-FFF2-40B4-BE49-F238E27FC236}">
                <a16:creationId xmlns:a16="http://schemas.microsoft.com/office/drawing/2014/main" id="{58DCB083-9F66-3201-609B-FEF62FAA0E4D}"/>
              </a:ext>
            </a:extLst>
          </p:cNvPr>
          <p:cNvSpPr txBox="1"/>
          <p:nvPr/>
        </p:nvSpPr>
        <p:spPr>
          <a:xfrm>
            <a:off x="0" y="2788920"/>
            <a:ext cx="2400690" cy="2862322"/>
          </a:xfrm>
          <a:prstGeom prst="rect">
            <a:avLst/>
          </a:prstGeom>
          <a:noFill/>
        </p:spPr>
        <p:txBody>
          <a:bodyPr wrap="square" rtlCol="0">
            <a:spAutoFit/>
          </a:bodyPr>
          <a:lstStyle/>
          <a:p>
            <a:r>
              <a:rPr lang="en-NZ" sz="3600" dirty="0">
                <a:solidFill>
                  <a:srgbClr val="002060"/>
                </a:solidFill>
              </a:rPr>
              <a:t>And since then the earth has been slowly warming</a:t>
            </a:r>
          </a:p>
        </p:txBody>
      </p:sp>
      <p:cxnSp>
        <p:nvCxnSpPr>
          <p:cNvPr id="8" name="Straight Arrow Connector 7">
            <a:extLst>
              <a:ext uri="{FF2B5EF4-FFF2-40B4-BE49-F238E27FC236}">
                <a16:creationId xmlns:a16="http://schemas.microsoft.com/office/drawing/2014/main" id="{F8524E1E-9146-95B7-C708-CEFDFB90DA2A}"/>
              </a:ext>
            </a:extLst>
          </p:cNvPr>
          <p:cNvCxnSpPr>
            <a:cxnSpLocks/>
          </p:cNvCxnSpPr>
          <p:nvPr/>
        </p:nvCxnSpPr>
        <p:spPr>
          <a:xfrm flipV="1">
            <a:off x="3478491" y="2640330"/>
            <a:ext cx="7905789" cy="857014"/>
          </a:xfrm>
          <a:prstGeom prst="straightConnector1">
            <a:avLst/>
          </a:prstGeom>
          <a:ln w="57150">
            <a:solidFill>
              <a:srgbClr val="FF0000"/>
            </a:solidFill>
            <a:prstDash val="lg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8277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E4B91-A103-A573-23AE-4CCF0069E256}"/>
              </a:ext>
            </a:extLst>
          </p:cNvPr>
          <p:cNvSpPr>
            <a:spLocks noGrp="1"/>
          </p:cNvSpPr>
          <p:nvPr>
            <p:ph type="title"/>
          </p:nvPr>
        </p:nvSpPr>
        <p:spPr>
          <a:xfrm>
            <a:off x="320040" y="194311"/>
            <a:ext cx="11033760" cy="777239"/>
          </a:xfrm>
        </p:spPr>
        <p:txBody>
          <a:bodyPr/>
          <a:lstStyle/>
          <a:p>
            <a:pPr algn="ctr"/>
            <a:r>
              <a:rPr lang="en-NZ" b="1" dirty="0">
                <a:solidFill>
                  <a:srgbClr val="0070C0"/>
                </a:solidFill>
              </a:rPr>
              <a:t>So What Could Have Caused The Little Ice Age?</a:t>
            </a:r>
          </a:p>
        </p:txBody>
      </p:sp>
      <p:pic>
        <p:nvPicPr>
          <p:cNvPr id="4" name="Picture 3">
            <a:extLst>
              <a:ext uri="{FF2B5EF4-FFF2-40B4-BE49-F238E27FC236}">
                <a16:creationId xmlns:a16="http://schemas.microsoft.com/office/drawing/2014/main" id="{6368A1F7-5928-39E9-51AE-AB66ED8ACC06}"/>
              </a:ext>
            </a:extLst>
          </p:cNvPr>
          <p:cNvPicPr>
            <a:picLocks noChangeAspect="1"/>
          </p:cNvPicPr>
          <p:nvPr/>
        </p:nvPicPr>
        <p:blipFill>
          <a:blip r:embed="rId2"/>
          <a:stretch>
            <a:fillRect/>
          </a:stretch>
        </p:blipFill>
        <p:spPr>
          <a:xfrm>
            <a:off x="189675" y="1795704"/>
            <a:ext cx="11812649" cy="4982270"/>
          </a:xfrm>
          <a:prstGeom prst="rect">
            <a:avLst/>
          </a:prstGeom>
        </p:spPr>
      </p:pic>
      <p:sp>
        <p:nvSpPr>
          <p:cNvPr id="6" name="TextBox 5">
            <a:extLst>
              <a:ext uri="{FF2B5EF4-FFF2-40B4-BE49-F238E27FC236}">
                <a16:creationId xmlns:a16="http://schemas.microsoft.com/office/drawing/2014/main" id="{63E40B50-6AE0-B5FA-D34B-AA98383F7D36}"/>
              </a:ext>
            </a:extLst>
          </p:cNvPr>
          <p:cNvSpPr txBox="1"/>
          <p:nvPr/>
        </p:nvSpPr>
        <p:spPr>
          <a:xfrm>
            <a:off x="494317" y="971550"/>
            <a:ext cx="4628561" cy="646331"/>
          </a:xfrm>
          <a:prstGeom prst="rect">
            <a:avLst/>
          </a:prstGeom>
          <a:noFill/>
        </p:spPr>
        <p:txBody>
          <a:bodyPr wrap="square" rtlCol="0">
            <a:spAutoFit/>
          </a:bodyPr>
          <a:lstStyle/>
          <a:p>
            <a:r>
              <a:rPr lang="en-NZ" dirty="0"/>
              <a:t>https://upload.wikimedia.org/wikipedia/commons/2/28/Sunspot_Numbers.png</a:t>
            </a:r>
          </a:p>
        </p:txBody>
      </p:sp>
    </p:spTree>
    <p:extLst>
      <p:ext uri="{BB962C8B-B14F-4D97-AF65-F5344CB8AC3E}">
        <p14:creationId xmlns:p14="http://schemas.microsoft.com/office/powerpoint/2010/main" val="1427149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77C49-32F5-250C-0729-5C7D853427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501DB0-83DA-F462-1FE8-68E864753093}"/>
              </a:ext>
            </a:extLst>
          </p:cNvPr>
          <p:cNvSpPr>
            <a:spLocks noGrp="1"/>
          </p:cNvSpPr>
          <p:nvPr>
            <p:ph type="ctrTitle"/>
          </p:nvPr>
        </p:nvSpPr>
        <p:spPr>
          <a:xfrm>
            <a:off x="311085" y="1122363"/>
            <a:ext cx="11566688" cy="4260342"/>
          </a:xfrm>
          <a:noFill/>
        </p:spPr>
        <p:txBody>
          <a:bodyPr>
            <a:normAutofit fontScale="90000"/>
          </a:bodyPr>
          <a:lstStyle/>
          <a:p>
            <a:r>
              <a:rPr lang="en-NZ" dirty="0">
                <a:solidFill>
                  <a:srgbClr val="002060"/>
                </a:solidFill>
              </a:rPr>
              <a:t>A NZ primary school child was crying as he came home from school. His mother asked him what was wrong.</a:t>
            </a:r>
            <a:br>
              <a:rPr lang="en-NZ" dirty="0">
                <a:solidFill>
                  <a:srgbClr val="002060"/>
                </a:solidFill>
              </a:rPr>
            </a:br>
            <a:r>
              <a:rPr lang="en-NZ" dirty="0">
                <a:solidFill>
                  <a:srgbClr val="002060"/>
                </a:solidFill>
              </a:rPr>
              <a:t>His teacher had told him that he had to hate his Dad for being a dairy farmer.  </a:t>
            </a:r>
            <a:endParaRPr lang="en-NZ" sz="2200" dirty="0">
              <a:solidFill>
                <a:srgbClr val="002060"/>
              </a:solidFill>
            </a:endParaRPr>
          </a:p>
        </p:txBody>
      </p:sp>
    </p:spTree>
    <p:extLst>
      <p:ext uri="{BB962C8B-B14F-4D97-AF65-F5344CB8AC3E}">
        <p14:creationId xmlns:p14="http://schemas.microsoft.com/office/powerpoint/2010/main" val="37284117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E4B91-A103-A573-23AE-4CCF0069E256}"/>
              </a:ext>
            </a:extLst>
          </p:cNvPr>
          <p:cNvSpPr>
            <a:spLocks noGrp="1"/>
          </p:cNvSpPr>
          <p:nvPr>
            <p:ph type="title"/>
          </p:nvPr>
        </p:nvSpPr>
        <p:spPr/>
        <p:txBody>
          <a:bodyPr/>
          <a:lstStyle/>
          <a:p>
            <a:endParaRPr lang="en-NZ" dirty="0"/>
          </a:p>
        </p:txBody>
      </p:sp>
      <p:pic>
        <p:nvPicPr>
          <p:cNvPr id="4" name="Picture 3">
            <a:extLst>
              <a:ext uri="{FF2B5EF4-FFF2-40B4-BE49-F238E27FC236}">
                <a16:creationId xmlns:a16="http://schemas.microsoft.com/office/drawing/2014/main" id="{6368A1F7-5928-39E9-51AE-AB66ED8ACC06}"/>
              </a:ext>
            </a:extLst>
          </p:cNvPr>
          <p:cNvPicPr>
            <a:picLocks noChangeAspect="1"/>
          </p:cNvPicPr>
          <p:nvPr/>
        </p:nvPicPr>
        <p:blipFill>
          <a:blip r:embed="rId2"/>
          <a:stretch>
            <a:fillRect/>
          </a:stretch>
        </p:blipFill>
        <p:spPr>
          <a:xfrm>
            <a:off x="189675" y="1795704"/>
            <a:ext cx="11812649" cy="4982270"/>
          </a:xfrm>
          <a:prstGeom prst="rect">
            <a:avLst/>
          </a:prstGeom>
        </p:spPr>
      </p:pic>
      <p:pic>
        <p:nvPicPr>
          <p:cNvPr id="5" name="Picture 4">
            <a:extLst>
              <a:ext uri="{FF2B5EF4-FFF2-40B4-BE49-F238E27FC236}">
                <a16:creationId xmlns:a16="http://schemas.microsoft.com/office/drawing/2014/main" id="{917D950C-CECE-B8F8-D221-181539751FDC}"/>
              </a:ext>
            </a:extLst>
          </p:cNvPr>
          <p:cNvPicPr>
            <a:picLocks noChangeAspect="1"/>
          </p:cNvPicPr>
          <p:nvPr/>
        </p:nvPicPr>
        <p:blipFill>
          <a:blip r:embed="rId3"/>
          <a:stretch>
            <a:fillRect/>
          </a:stretch>
        </p:blipFill>
        <p:spPr>
          <a:xfrm>
            <a:off x="189675" y="0"/>
            <a:ext cx="8447202" cy="4751551"/>
          </a:xfrm>
          <a:prstGeom prst="rect">
            <a:avLst/>
          </a:prstGeom>
        </p:spPr>
      </p:pic>
      <p:cxnSp>
        <p:nvCxnSpPr>
          <p:cNvPr id="7" name="Straight Arrow Connector 6">
            <a:extLst>
              <a:ext uri="{FF2B5EF4-FFF2-40B4-BE49-F238E27FC236}">
                <a16:creationId xmlns:a16="http://schemas.microsoft.com/office/drawing/2014/main" id="{DB9F4616-4953-672E-6B6E-DD8CC904C3C6}"/>
              </a:ext>
            </a:extLst>
          </p:cNvPr>
          <p:cNvCxnSpPr>
            <a:cxnSpLocks/>
          </p:cNvCxnSpPr>
          <p:nvPr/>
        </p:nvCxnSpPr>
        <p:spPr>
          <a:xfrm flipV="1">
            <a:off x="1680210" y="2548890"/>
            <a:ext cx="628650" cy="355473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6BD70CD-6E6F-1C3E-2769-EFA074A75610}"/>
              </a:ext>
            </a:extLst>
          </p:cNvPr>
          <p:cNvCxnSpPr>
            <a:cxnSpLocks/>
          </p:cNvCxnSpPr>
          <p:nvPr/>
        </p:nvCxnSpPr>
        <p:spPr>
          <a:xfrm flipH="1" flipV="1">
            <a:off x="2857500" y="3143250"/>
            <a:ext cx="358965" cy="3092404"/>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5973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29A22-2703-CCA7-9B72-E4FA6D304717}"/>
              </a:ext>
            </a:extLst>
          </p:cNvPr>
          <p:cNvSpPr>
            <a:spLocks noGrp="1"/>
          </p:cNvSpPr>
          <p:nvPr>
            <p:ph type="title"/>
          </p:nvPr>
        </p:nvSpPr>
        <p:spPr/>
        <p:txBody>
          <a:bodyPr>
            <a:normAutofit fontScale="90000"/>
          </a:bodyPr>
          <a:lstStyle/>
          <a:p>
            <a:r>
              <a:rPr lang="en-NZ" dirty="0"/>
              <a:t>Sunspot Records Support A Likely Explanation For The Little Ice Age – Records From 1610-1740</a:t>
            </a:r>
          </a:p>
        </p:txBody>
      </p:sp>
      <p:pic>
        <p:nvPicPr>
          <p:cNvPr id="4" name="Picture 3">
            <a:extLst>
              <a:ext uri="{FF2B5EF4-FFF2-40B4-BE49-F238E27FC236}">
                <a16:creationId xmlns:a16="http://schemas.microsoft.com/office/drawing/2014/main" id="{32D50CFB-4904-CD2F-2BAD-4B0DF7B8C81B}"/>
              </a:ext>
            </a:extLst>
          </p:cNvPr>
          <p:cNvPicPr>
            <a:picLocks noChangeAspect="1"/>
          </p:cNvPicPr>
          <p:nvPr/>
        </p:nvPicPr>
        <p:blipFill>
          <a:blip r:embed="rId2"/>
          <a:stretch>
            <a:fillRect/>
          </a:stretch>
        </p:blipFill>
        <p:spPr>
          <a:xfrm>
            <a:off x="1995228" y="2068313"/>
            <a:ext cx="7240010" cy="3324689"/>
          </a:xfrm>
          <a:prstGeom prst="rect">
            <a:avLst/>
          </a:prstGeom>
        </p:spPr>
      </p:pic>
    </p:spTree>
    <p:extLst>
      <p:ext uri="{BB962C8B-B14F-4D97-AF65-F5344CB8AC3E}">
        <p14:creationId xmlns:p14="http://schemas.microsoft.com/office/powerpoint/2010/main" val="14000579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08558-3FDC-950D-071C-0F2D88D6567A}"/>
              </a:ext>
            </a:extLst>
          </p:cNvPr>
          <p:cNvSpPr>
            <a:spLocks noGrp="1"/>
          </p:cNvSpPr>
          <p:nvPr>
            <p:ph type="title"/>
          </p:nvPr>
        </p:nvSpPr>
        <p:spPr/>
        <p:txBody>
          <a:bodyPr/>
          <a:lstStyle/>
          <a:p>
            <a:r>
              <a:rPr lang="en-NZ" dirty="0"/>
              <a:t>Sunspot Records 1740-1875</a:t>
            </a:r>
          </a:p>
        </p:txBody>
      </p:sp>
      <p:pic>
        <p:nvPicPr>
          <p:cNvPr id="4" name="Picture 3">
            <a:extLst>
              <a:ext uri="{FF2B5EF4-FFF2-40B4-BE49-F238E27FC236}">
                <a16:creationId xmlns:a16="http://schemas.microsoft.com/office/drawing/2014/main" id="{2A9B5729-A6E4-FB09-80BA-21CDC9F13D29}"/>
              </a:ext>
            </a:extLst>
          </p:cNvPr>
          <p:cNvPicPr>
            <a:picLocks noChangeAspect="1"/>
          </p:cNvPicPr>
          <p:nvPr/>
        </p:nvPicPr>
        <p:blipFill>
          <a:blip r:embed="rId2"/>
          <a:stretch>
            <a:fillRect/>
          </a:stretch>
        </p:blipFill>
        <p:spPr>
          <a:xfrm>
            <a:off x="2167597" y="2428522"/>
            <a:ext cx="6725589" cy="2943636"/>
          </a:xfrm>
          <a:prstGeom prst="rect">
            <a:avLst/>
          </a:prstGeom>
        </p:spPr>
      </p:pic>
    </p:spTree>
    <p:extLst>
      <p:ext uri="{BB962C8B-B14F-4D97-AF65-F5344CB8AC3E}">
        <p14:creationId xmlns:p14="http://schemas.microsoft.com/office/powerpoint/2010/main" val="37835485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F0E88-871F-98ED-00C3-4DB799426B28}"/>
              </a:ext>
            </a:extLst>
          </p:cNvPr>
          <p:cNvSpPr>
            <a:spLocks noGrp="1"/>
          </p:cNvSpPr>
          <p:nvPr>
            <p:ph type="title"/>
          </p:nvPr>
        </p:nvSpPr>
        <p:spPr/>
        <p:txBody>
          <a:bodyPr/>
          <a:lstStyle/>
          <a:p>
            <a:r>
              <a:rPr lang="en-NZ" dirty="0"/>
              <a:t>Sunspot Records – 1875-2020</a:t>
            </a:r>
          </a:p>
        </p:txBody>
      </p:sp>
      <p:pic>
        <p:nvPicPr>
          <p:cNvPr id="4" name="Picture 3">
            <a:extLst>
              <a:ext uri="{FF2B5EF4-FFF2-40B4-BE49-F238E27FC236}">
                <a16:creationId xmlns:a16="http://schemas.microsoft.com/office/drawing/2014/main" id="{2C1B78D3-E88B-95B8-5A1E-53E27878195F}"/>
              </a:ext>
            </a:extLst>
          </p:cNvPr>
          <p:cNvPicPr>
            <a:picLocks noChangeAspect="1"/>
          </p:cNvPicPr>
          <p:nvPr/>
        </p:nvPicPr>
        <p:blipFill>
          <a:blip r:embed="rId2"/>
          <a:stretch>
            <a:fillRect/>
          </a:stretch>
        </p:blipFill>
        <p:spPr>
          <a:xfrm>
            <a:off x="2680811" y="1966708"/>
            <a:ext cx="6830378" cy="2924583"/>
          </a:xfrm>
          <a:prstGeom prst="rect">
            <a:avLst/>
          </a:prstGeom>
        </p:spPr>
      </p:pic>
    </p:spTree>
    <p:extLst>
      <p:ext uri="{BB962C8B-B14F-4D97-AF65-F5344CB8AC3E}">
        <p14:creationId xmlns:p14="http://schemas.microsoft.com/office/powerpoint/2010/main" val="32598082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F58CA-0D02-2D9F-6752-E7C40CFAD7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2A4FE1-F901-4091-433B-24ADEB2C683A}"/>
              </a:ext>
            </a:extLst>
          </p:cNvPr>
          <p:cNvSpPr>
            <a:spLocks noGrp="1"/>
          </p:cNvSpPr>
          <p:nvPr>
            <p:ph type="title"/>
          </p:nvPr>
        </p:nvSpPr>
        <p:spPr>
          <a:xfrm>
            <a:off x="838200" y="0"/>
            <a:ext cx="10515600" cy="1442302"/>
          </a:xfrm>
        </p:spPr>
        <p:txBody>
          <a:bodyPr>
            <a:normAutofit/>
          </a:bodyPr>
          <a:lstStyle/>
          <a:p>
            <a:pPr algn="ctr"/>
            <a:r>
              <a:rPr lang="en-NZ" dirty="0"/>
              <a:t>Volcanic Activity Is Also Linked To The Little Ice Age</a:t>
            </a:r>
          </a:p>
        </p:txBody>
      </p:sp>
      <p:sp>
        <p:nvSpPr>
          <p:cNvPr id="5" name="TextBox 4">
            <a:extLst>
              <a:ext uri="{FF2B5EF4-FFF2-40B4-BE49-F238E27FC236}">
                <a16:creationId xmlns:a16="http://schemas.microsoft.com/office/drawing/2014/main" id="{BCC7E34C-364D-0300-1ABA-DDEC9D475E29}"/>
              </a:ext>
            </a:extLst>
          </p:cNvPr>
          <p:cNvSpPr txBox="1"/>
          <p:nvPr/>
        </p:nvSpPr>
        <p:spPr>
          <a:xfrm>
            <a:off x="0" y="1314765"/>
            <a:ext cx="12192000" cy="4745466"/>
          </a:xfrm>
          <a:prstGeom prst="rect">
            <a:avLst/>
          </a:prstGeom>
          <a:noFill/>
        </p:spPr>
        <p:txBody>
          <a:bodyPr wrap="square">
            <a:spAutoFit/>
          </a:bodyPr>
          <a:lstStyle/>
          <a:p>
            <a:pPr marL="457200">
              <a:lnSpc>
                <a:spcPct val="107000"/>
              </a:lnSpc>
            </a:pPr>
            <a:r>
              <a:rPr lang="en-NZ" sz="36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Journal of Volcanology and Geothermal Research 11: (1) 1981: page 3-10 states “Comparison with various climatic records suggest that periods of frequent and violent eruptions usually coincide with cold climatic conditions. For example, the highest volcanic activities since A.D. 553 occurred in A.D. 1250-1500 and A.D. 1550-1700, i.e. in the initial and culminating phases of “the Little Ice Age”. </a:t>
            </a:r>
          </a:p>
          <a:p>
            <a:pPr marL="457200">
              <a:lnSpc>
                <a:spcPct val="107000"/>
              </a:lnSpc>
            </a:pPr>
            <a:r>
              <a:rPr lang="en-NZ" sz="32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7010069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12522-AED6-8155-48B6-E963ADA0B0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A73803-EDC2-9DC2-FF53-26B90A118695}"/>
              </a:ext>
            </a:extLst>
          </p:cNvPr>
          <p:cNvSpPr>
            <a:spLocks noGrp="1"/>
          </p:cNvSpPr>
          <p:nvPr>
            <p:ph type="title"/>
          </p:nvPr>
        </p:nvSpPr>
        <p:spPr>
          <a:xfrm>
            <a:off x="762786" y="72894"/>
            <a:ext cx="10515600" cy="1325563"/>
          </a:xfrm>
        </p:spPr>
        <p:txBody>
          <a:bodyPr/>
          <a:lstStyle/>
          <a:p>
            <a:pPr algn="ctr"/>
            <a:r>
              <a:rPr lang="en-NZ" dirty="0"/>
              <a:t>Volcanic Activity Is Also Linked To The Little Ice Age (</a:t>
            </a:r>
            <a:r>
              <a:rPr lang="en-NZ" dirty="0" err="1"/>
              <a:t>cont</a:t>
            </a:r>
            <a:r>
              <a:rPr lang="en-NZ" dirty="0"/>
              <a:t>)</a:t>
            </a:r>
          </a:p>
        </p:txBody>
      </p:sp>
      <p:sp>
        <p:nvSpPr>
          <p:cNvPr id="5" name="TextBox 4">
            <a:extLst>
              <a:ext uri="{FF2B5EF4-FFF2-40B4-BE49-F238E27FC236}">
                <a16:creationId xmlns:a16="http://schemas.microsoft.com/office/drawing/2014/main" id="{91F80A39-7BE6-A3AE-17AF-D371C5FECE27}"/>
              </a:ext>
            </a:extLst>
          </p:cNvPr>
          <p:cNvSpPr txBox="1"/>
          <p:nvPr/>
        </p:nvSpPr>
        <p:spPr>
          <a:xfrm>
            <a:off x="0" y="1690688"/>
            <a:ext cx="12192000" cy="4215578"/>
          </a:xfrm>
          <a:prstGeom prst="rect">
            <a:avLst/>
          </a:prstGeom>
          <a:noFill/>
        </p:spPr>
        <p:txBody>
          <a:bodyPr wrap="square">
            <a:spAutoFit/>
          </a:bodyPr>
          <a:lstStyle/>
          <a:p>
            <a:pPr marL="457200">
              <a:lnSpc>
                <a:spcPct val="107000"/>
              </a:lnSpc>
              <a:spcAft>
                <a:spcPts val="800"/>
              </a:spcAft>
            </a:pPr>
            <a:r>
              <a:rPr lang="en-NZ" sz="36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Dr Gifford Miller led a team of scientists from the University of Colorado at Boulder, USA, and he is quoted by BBC Environmental corresponded, Richard Black, on 30 Jan 2012 as saying “A series of eruptions just before 1300 lowered Arctic temperatures enough for ice sheets to expand and </a:t>
            </a:r>
            <a:r>
              <a:rPr lang="en-NZ" sz="3600" u="sng"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this would have kept the Earth cool for centuries</a:t>
            </a:r>
            <a:r>
              <a:rPr lang="en-NZ" sz="36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He believes the Little Ice Age had volcanic origins.  </a:t>
            </a:r>
          </a:p>
        </p:txBody>
      </p:sp>
    </p:spTree>
    <p:extLst>
      <p:ext uri="{BB962C8B-B14F-4D97-AF65-F5344CB8AC3E}">
        <p14:creationId xmlns:p14="http://schemas.microsoft.com/office/powerpoint/2010/main" val="30024385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3ACAC-D892-8D54-19B0-868ED72EBD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8FD798-5DD3-384E-7570-48C9B0462DCA}"/>
              </a:ext>
            </a:extLst>
          </p:cNvPr>
          <p:cNvSpPr>
            <a:spLocks noGrp="1"/>
          </p:cNvSpPr>
          <p:nvPr>
            <p:ph type="title"/>
          </p:nvPr>
        </p:nvSpPr>
        <p:spPr>
          <a:xfrm>
            <a:off x="762786" y="72894"/>
            <a:ext cx="10515600" cy="1325563"/>
          </a:xfrm>
        </p:spPr>
        <p:txBody>
          <a:bodyPr/>
          <a:lstStyle/>
          <a:p>
            <a:pPr algn="ctr"/>
            <a:r>
              <a:rPr lang="en-NZ" dirty="0"/>
              <a:t>Volcanic Activity Is Also Linked To The Little Ice Age (</a:t>
            </a:r>
            <a:r>
              <a:rPr lang="en-NZ" dirty="0" err="1"/>
              <a:t>cont</a:t>
            </a:r>
            <a:r>
              <a:rPr lang="en-NZ" dirty="0"/>
              <a:t>)</a:t>
            </a:r>
          </a:p>
        </p:txBody>
      </p:sp>
      <p:sp>
        <p:nvSpPr>
          <p:cNvPr id="5" name="TextBox 4">
            <a:extLst>
              <a:ext uri="{FF2B5EF4-FFF2-40B4-BE49-F238E27FC236}">
                <a16:creationId xmlns:a16="http://schemas.microsoft.com/office/drawing/2014/main" id="{483FEF4D-822E-2B37-29DE-2CB69D96E541}"/>
              </a:ext>
            </a:extLst>
          </p:cNvPr>
          <p:cNvSpPr txBox="1"/>
          <p:nvPr/>
        </p:nvSpPr>
        <p:spPr>
          <a:xfrm>
            <a:off x="0" y="1690688"/>
            <a:ext cx="12192000" cy="4215578"/>
          </a:xfrm>
          <a:prstGeom prst="rect">
            <a:avLst/>
          </a:prstGeom>
          <a:noFill/>
        </p:spPr>
        <p:txBody>
          <a:bodyPr wrap="square">
            <a:spAutoFit/>
          </a:bodyPr>
          <a:lstStyle/>
          <a:p>
            <a:pPr marL="457200">
              <a:lnSpc>
                <a:spcPct val="107000"/>
              </a:lnSpc>
              <a:spcAft>
                <a:spcPts val="800"/>
              </a:spcAft>
            </a:pPr>
            <a:r>
              <a:rPr lang="en-NZ" sz="36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A 2012 study by Miller and colleagues using radiocarbon-dated mosses that emerged from under the Baffin Island ice caps and sediment cores from Iceland suggested that the trigger for the Little Ice Age was likely a combination of exploding tropical volcanoes – </a:t>
            </a:r>
            <a:r>
              <a:rPr lang="en-NZ" sz="3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which ejected tiny aerosols that reflected sunlight back into space – and a decrease in solar radiation.</a:t>
            </a:r>
          </a:p>
        </p:txBody>
      </p:sp>
      <p:sp>
        <p:nvSpPr>
          <p:cNvPr id="3" name="TextBox 2">
            <a:extLst>
              <a:ext uri="{FF2B5EF4-FFF2-40B4-BE49-F238E27FC236}">
                <a16:creationId xmlns:a16="http://schemas.microsoft.com/office/drawing/2014/main" id="{6A24C06C-4BBC-126E-6E82-15A9B22A5CBC}"/>
              </a:ext>
            </a:extLst>
          </p:cNvPr>
          <p:cNvSpPr txBox="1"/>
          <p:nvPr/>
        </p:nvSpPr>
        <p:spPr>
          <a:xfrm>
            <a:off x="565608" y="5906266"/>
            <a:ext cx="10906813" cy="369332"/>
          </a:xfrm>
          <a:prstGeom prst="rect">
            <a:avLst/>
          </a:prstGeom>
          <a:noFill/>
        </p:spPr>
        <p:txBody>
          <a:bodyPr wrap="square" rtlCol="0">
            <a:spAutoFit/>
          </a:bodyPr>
          <a:lstStyle/>
          <a:p>
            <a:r>
              <a:rPr lang="en-NZ"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https://www.colorado.edu/today/2013/10/23/cu-boulder-led-study-shows-unprecedented-warmth-arctic</a:t>
            </a:r>
            <a:r>
              <a:rPr lang="en-NZ" sz="1800" dirty="0">
                <a:effectLst/>
                <a:latin typeface="Calibri" panose="020F0502020204030204" pitchFamily="34" charset="0"/>
                <a:ea typeface="Calibri" panose="020F0502020204030204" pitchFamily="34" charset="0"/>
                <a:cs typeface="Times New Roman" panose="02020603050405020304" pitchFamily="18" charset="0"/>
              </a:rPr>
              <a:t> </a:t>
            </a:r>
            <a:endParaRPr lang="en-NZ" dirty="0"/>
          </a:p>
        </p:txBody>
      </p:sp>
    </p:spTree>
    <p:extLst>
      <p:ext uri="{BB962C8B-B14F-4D97-AF65-F5344CB8AC3E}">
        <p14:creationId xmlns:p14="http://schemas.microsoft.com/office/powerpoint/2010/main" val="4594478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8DFA3-2784-2F33-58A8-FEB5E9D31BEA}"/>
              </a:ext>
            </a:extLst>
          </p:cNvPr>
          <p:cNvSpPr>
            <a:spLocks noGrp="1"/>
          </p:cNvSpPr>
          <p:nvPr>
            <p:ph type="ctrTitle"/>
          </p:nvPr>
        </p:nvSpPr>
        <p:spPr>
          <a:xfrm>
            <a:off x="265521" y="1"/>
            <a:ext cx="11660957" cy="1384967"/>
          </a:xfrm>
          <a:noFill/>
        </p:spPr>
        <p:txBody>
          <a:bodyPr>
            <a:normAutofit fontScale="90000"/>
          </a:bodyPr>
          <a:lstStyle/>
          <a:p>
            <a:r>
              <a:rPr lang="en-NZ" sz="4900" b="1" u="sng" dirty="0">
                <a:solidFill>
                  <a:srgbClr val="002060"/>
                </a:solidFill>
              </a:rPr>
              <a:t>Summary Of The Evidence </a:t>
            </a:r>
            <a:br>
              <a:rPr lang="en-NZ" dirty="0">
                <a:solidFill>
                  <a:srgbClr val="002060"/>
                </a:solidFill>
              </a:rPr>
            </a:br>
            <a:endParaRPr lang="en-NZ" dirty="0">
              <a:solidFill>
                <a:srgbClr val="002060"/>
              </a:solidFill>
            </a:endParaRPr>
          </a:p>
        </p:txBody>
      </p:sp>
      <p:sp>
        <p:nvSpPr>
          <p:cNvPr id="6" name="TextBox 5">
            <a:extLst>
              <a:ext uri="{FF2B5EF4-FFF2-40B4-BE49-F238E27FC236}">
                <a16:creationId xmlns:a16="http://schemas.microsoft.com/office/drawing/2014/main" id="{F5C17930-B01B-91CD-B93D-4395D4B0C927}"/>
              </a:ext>
            </a:extLst>
          </p:cNvPr>
          <p:cNvSpPr txBox="1"/>
          <p:nvPr/>
        </p:nvSpPr>
        <p:spPr>
          <a:xfrm>
            <a:off x="63972" y="831609"/>
            <a:ext cx="11739649" cy="954107"/>
          </a:xfrm>
          <a:prstGeom prst="rect">
            <a:avLst/>
          </a:prstGeom>
          <a:noFill/>
        </p:spPr>
        <p:txBody>
          <a:bodyPr wrap="square" rtlCol="0">
            <a:spAutoFit/>
          </a:bodyPr>
          <a:lstStyle/>
          <a:p>
            <a:r>
              <a:rPr lang="en-NZ" sz="2800" dirty="0">
                <a:solidFill>
                  <a:srgbClr val="7030A0"/>
                </a:solidFill>
              </a:rPr>
              <a:t>The Little Ice created a cold period between 1600-1800 caused by significant volcanic activity &amp; reduction in sun spots.</a:t>
            </a:r>
          </a:p>
        </p:txBody>
      </p:sp>
      <p:sp>
        <p:nvSpPr>
          <p:cNvPr id="7" name="TextBox 6">
            <a:extLst>
              <a:ext uri="{FF2B5EF4-FFF2-40B4-BE49-F238E27FC236}">
                <a16:creationId xmlns:a16="http://schemas.microsoft.com/office/drawing/2014/main" id="{42307D13-538F-7F92-425C-40DD98131249}"/>
              </a:ext>
            </a:extLst>
          </p:cNvPr>
          <p:cNvSpPr txBox="1"/>
          <p:nvPr/>
        </p:nvSpPr>
        <p:spPr>
          <a:xfrm>
            <a:off x="80811" y="1994645"/>
            <a:ext cx="11739649" cy="954107"/>
          </a:xfrm>
          <a:prstGeom prst="rect">
            <a:avLst/>
          </a:prstGeom>
          <a:noFill/>
        </p:spPr>
        <p:txBody>
          <a:bodyPr wrap="square" rtlCol="0">
            <a:spAutoFit/>
          </a:bodyPr>
          <a:lstStyle/>
          <a:p>
            <a:r>
              <a:rPr lang="en-NZ" sz="2800" dirty="0">
                <a:solidFill>
                  <a:srgbClr val="CC3399"/>
                </a:solidFill>
              </a:rPr>
              <a:t>Recovery back to temperature homeostasis is the cause of the slow rise in annual temperature. </a:t>
            </a:r>
          </a:p>
        </p:txBody>
      </p:sp>
      <p:sp>
        <p:nvSpPr>
          <p:cNvPr id="8" name="TextBox 7">
            <a:extLst>
              <a:ext uri="{FF2B5EF4-FFF2-40B4-BE49-F238E27FC236}">
                <a16:creationId xmlns:a16="http://schemas.microsoft.com/office/drawing/2014/main" id="{50131353-0A62-113C-3749-B4A86B6A62B8}"/>
              </a:ext>
            </a:extLst>
          </p:cNvPr>
          <p:cNvSpPr txBox="1"/>
          <p:nvPr/>
        </p:nvSpPr>
        <p:spPr>
          <a:xfrm>
            <a:off x="80811" y="3157681"/>
            <a:ext cx="11769090" cy="1384995"/>
          </a:xfrm>
          <a:prstGeom prst="rect">
            <a:avLst/>
          </a:prstGeom>
          <a:noFill/>
        </p:spPr>
        <p:txBody>
          <a:bodyPr wrap="square" rtlCol="0">
            <a:spAutoFit/>
          </a:bodyPr>
          <a:lstStyle/>
          <a:p>
            <a:r>
              <a:rPr lang="en-NZ" sz="2800" dirty="0">
                <a:solidFill>
                  <a:srgbClr val="00B050"/>
                </a:solidFill>
              </a:rPr>
              <a:t>Any attempts by man to reduce emissions will only cause economic hardship, especially for the poor &amp; middle classed, and have zero impact on temperature rise &amp; climate.</a:t>
            </a:r>
          </a:p>
        </p:txBody>
      </p:sp>
      <p:sp>
        <p:nvSpPr>
          <p:cNvPr id="3" name="TextBox 2">
            <a:extLst>
              <a:ext uri="{FF2B5EF4-FFF2-40B4-BE49-F238E27FC236}">
                <a16:creationId xmlns:a16="http://schemas.microsoft.com/office/drawing/2014/main" id="{85897A72-B271-0E71-A46E-944071A878D9}"/>
              </a:ext>
            </a:extLst>
          </p:cNvPr>
          <p:cNvSpPr txBox="1"/>
          <p:nvPr/>
        </p:nvSpPr>
        <p:spPr>
          <a:xfrm>
            <a:off x="63971" y="4543172"/>
            <a:ext cx="11739649" cy="1815882"/>
          </a:xfrm>
          <a:prstGeom prst="rect">
            <a:avLst/>
          </a:prstGeom>
          <a:noFill/>
        </p:spPr>
        <p:txBody>
          <a:bodyPr wrap="square" rtlCol="0">
            <a:spAutoFit/>
          </a:bodyPr>
          <a:lstStyle/>
          <a:p>
            <a:r>
              <a:rPr lang="en-NZ" sz="2800" dirty="0"/>
              <a:t>Anybody harping on about the world reaching new record highs is not aware of the slow linear increase in temperature since before the Industrial Revolution, which means that we will regularly set new records that will happen irrespective of man.  </a:t>
            </a:r>
          </a:p>
        </p:txBody>
      </p:sp>
    </p:spTree>
    <p:extLst>
      <p:ext uri="{BB962C8B-B14F-4D97-AF65-F5344CB8AC3E}">
        <p14:creationId xmlns:p14="http://schemas.microsoft.com/office/powerpoint/2010/main" val="2948943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89295-9BC2-9E37-43E0-E029F072B6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1E2DE1-5B2D-ACF1-FD57-8F09F50CBE24}"/>
              </a:ext>
            </a:extLst>
          </p:cNvPr>
          <p:cNvSpPr>
            <a:spLocks noGrp="1"/>
          </p:cNvSpPr>
          <p:nvPr>
            <p:ph type="ctrTitle"/>
          </p:nvPr>
        </p:nvSpPr>
        <p:spPr>
          <a:xfrm>
            <a:off x="265521" y="1"/>
            <a:ext cx="11660957" cy="1384967"/>
          </a:xfrm>
          <a:noFill/>
        </p:spPr>
        <p:txBody>
          <a:bodyPr>
            <a:normAutofit fontScale="90000"/>
          </a:bodyPr>
          <a:lstStyle/>
          <a:p>
            <a:r>
              <a:rPr lang="en-NZ" sz="4900" b="1" u="sng" dirty="0">
                <a:solidFill>
                  <a:srgbClr val="002060"/>
                </a:solidFill>
              </a:rPr>
              <a:t>Summary Of The Science (</a:t>
            </a:r>
            <a:r>
              <a:rPr lang="en-NZ" sz="4900" b="1" u="sng" dirty="0" err="1">
                <a:solidFill>
                  <a:srgbClr val="002060"/>
                </a:solidFill>
              </a:rPr>
              <a:t>cont</a:t>
            </a:r>
            <a:r>
              <a:rPr lang="en-NZ" sz="4900" b="1" u="sng" dirty="0">
                <a:solidFill>
                  <a:srgbClr val="002060"/>
                </a:solidFill>
              </a:rPr>
              <a:t>)</a:t>
            </a:r>
            <a:br>
              <a:rPr lang="en-NZ" dirty="0">
                <a:solidFill>
                  <a:srgbClr val="002060"/>
                </a:solidFill>
              </a:rPr>
            </a:br>
            <a:endParaRPr lang="en-NZ" dirty="0">
              <a:solidFill>
                <a:srgbClr val="002060"/>
              </a:solidFill>
            </a:endParaRPr>
          </a:p>
        </p:txBody>
      </p:sp>
      <p:sp>
        <p:nvSpPr>
          <p:cNvPr id="3" name="TextBox 2">
            <a:extLst>
              <a:ext uri="{FF2B5EF4-FFF2-40B4-BE49-F238E27FC236}">
                <a16:creationId xmlns:a16="http://schemas.microsoft.com/office/drawing/2014/main" id="{68C8B760-95AC-3DD4-0F72-F998888F608A}"/>
              </a:ext>
            </a:extLst>
          </p:cNvPr>
          <p:cNvSpPr txBox="1"/>
          <p:nvPr/>
        </p:nvSpPr>
        <p:spPr>
          <a:xfrm>
            <a:off x="75414" y="517635"/>
            <a:ext cx="12116586" cy="2246769"/>
          </a:xfrm>
          <a:prstGeom prst="rect">
            <a:avLst/>
          </a:prstGeom>
          <a:noFill/>
        </p:spPr>
        <p:txBody>
          <a:bodyPr wrap="square" rtlCol="0">
            <a:spAutoFit/>
          </a:bodyPr>
          <a:lstStyle/>
          <a:p>
            <a:r>
              <a:rPr lang="en-US" sz="2800" dirty="0"/>
              <a:t>NZ Climate Change Commission says “In the face of the sharpening climate change challenge, the world is intensifying efforts to reduce greenhouse gas emissions (GHG) in ways that will sustain and keep their communities safe. Aotearoa New Zealand has committed to this global response and is building its own transition to a </a:t>
            </a:r>
            <a:r>
              <a:rPr lang="en-US" sz="2800" b="1" u="sng" dirty="0"/>
              <a:t>thriving</a:t>
            </a:r>
            <a:r>
              <a:rPr lang="en-US" sz="2800" dirty="0"/>
              <a:t>, low emissions economy.” </a:t>
            </a:r>
            <a:r>
              <a:rPr lang="en-US" sz="2000" dirty="0"/>
              <a:t>page 32 </a:t>
            </a:r>
            <a:endParaRPr lang="en-NZ" sz="2000" dirty="0">
              <a:solidFill>
                <a:srgbClr val="002060"/>
              </a:solidFill>
            </a:endParaRPr>
          </a:p>
        </p:txBody>
      </p:sp>
      <p:sp>
        <p:nvSpPr>
          <p:cNvPr id="9" name="TextBox 8">
            <a:extLst>
              <a:ext uri="{FF2B5EF4-FFF2-40B4-BE49-F238E27FC236}">
                <a16:creationId xmlns:a16="http://schemas.microsoft.com/office/drawing/2014/main" id="{88A63E65-5115-0EF6-C668-C143F5941792}"/>
              </a:ext>
            </a:extLst>
          </p:cNvPr>
          <p:cNvSpPr txBox="1"/>
          <p:nvPr/>
        </p:nvSpPr>
        <p:spPr>
          <a:xfrm>
            <a:off x="154518" y="2686639"/>
            <a:ext cx="11962067" cy="923330"/>
          </a:xfrm>
          <a:prstGeom prst="rect">
            <a:avLst/>
          </a:prstGeom>
          <a:noFill/>
        </p:spPr>
        <p:txBody>
          <a:bodyPr wrap="square" rtlCol="0">
            <a:spAutoFit/>
          </a:bodyPr>
          <a:lstStyle/>
          <a:p>
            <a:r>
              <a:rPr lang="en-NZ" sz="1800" b="1" dirty="0"/>
              <a:t>https://www.climatecommission.govt.nz/public/Uploads/EB4/supporting-docs/20240403-EB4-draft-advice-P05-V01-compressed.pdf</a:t>
            </a:r>
          </a:p>
          <a:p>
            <a:endParaRPr lang="en-NZ" dirty="0"/>
          </a:p>
        </p:txBody>
      </p:sp>
      <p:sp>
        <p:nvSpPr>
          <p:cNvPr id="10" name="TextBox 9">
            <a:extLst>
              <a:ext uri="{FF2B5EF4-FFF2-40B4-BE49-F238E27FC236}">
                <a16:creationId xmlns:a16="http://schemas.microsoft.com/office/drawing/2014/main" id="{9AF5AED9-1BA5-6DD9-6943-C16D4C4DA019}"/>
              </a:ext>
            </a:extLst>
          </p:cNvPr>
          <p:cNvSpPr txBox="1"/>
          <p:nvPr/>
        </p:nvSpPr>
        <p:spPr>
          <a:xfrm>
            <a:off x="75414" y="3429000"/>
            <a:ext cx="12116586" cy="1815882"/>
          </a:xfrm>
          <a:prstGeom prst="rect">
            <a:avLst/>
          </a:prstGeom>
          <a:noFill/>
        </p:spPr>
        <p:txBody>
          <a:bodyPr wrap="square" rtlCol="0">
            <a:spAutoFit/>
          </a:bodyPr>
          <a:lstStyle/>
          <a:p>
            <a:r>
              <a:rPr lang="en-NZ" sz="2800" dirty="0">
                <a:solidFill>
                  <a:srgbClr val="0033CC"/>
                </a:solidFill>
              </a:rPr>
              <a:t>If man has not caused a noticeable increase in temperature &amp; is not causing  acidification of the oceans or droughts, floods or intensity of rain, or increased sea level rise, then how can man justify spending anything on reducing emissions and expect to see a humanitarian, financial or environmental return? </a:t>
            </a:r>
            <a:r>
              <a:rPr lang="en-NZ" sz="2800" dirty="0">
                <a:solidFill>
                  <a:srgbClr val="00B050"/>
                </a:solidFill>
              </a:rPr>
              <a:t> </a:t>
            </a:r>
          </a:p>
        </p:txBody>
      </p:sp>
      <p:sp>
        <p:nvSpPr>
          <p:cNvPr id="4" name="TextBox 3">
            <a:extLst>
              <a:ext uri="{FF2B5EF4-FFF2-40B4-BE49-F238E27FC236}">
                <a16:creationId xmlns:a16="http://schemas.microsoft.com/office/drawing/2014/main" id="{2A6E1F0C-0D44-6887-A69C-926B1A8A1BA2}"/>
              </a:ext>
            </a:extLst>
          </p:cNvPr>
          <p:cNvSpPr txBox="1"/>
          <p:nvPr/>
        </p:nvSpPr>
        <p:spPr>
          <a:xfrm>
            <a:off x="75414" y="5244882"/>
            <a:ext cx="11962067" cy="1077218"/>
          </a:xfrm>
          <a:prstGeom prst="rect">
            <a:avLst/>
          </a:prstGeom>
          <a:noFill/>
        </p:spPr>
        <p:txBody>
          <a:bodyPr wrap="square" rtlCol="0">
            <a:spAutoFit/>
          </a:bodyPr>
          <a:lstStyle/>
          <a:p>
            <a:r>
              <a:rPr lang="en-NZ" sz="3200" dirty="0">
                <a:solidFill>
                  <a:srgbClr val="C00000"/>
                </a:solidFill>
              </a:rPr>
              <a:t>In Session 3 we will see that using fossil fuel is actually very good for feeding the earth’s population.</a:t>
            </a:r>
          </a:p>
        </p:txBody>
      </p:sp>
    </p:spTree>
    <p:extLst>
      <p:ext uri="{BB962C8B-B14F-4D97-AF65-F5344CB8AC3E}">
        <p14:creationId xmlns:p14="http://schemas.microsoft.com/office/powerpoint/2010/main" val="957552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D9204-9BE1-0221-43CB-A5E98A4A8D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7CD475-980F-3029-E435-B4A1F84B01E0}"/>
              </a:ext>
            </a:extLst>
          </p:cNvPr>
          <p:cNvSpPr>
            <a:spLocks noGrp="1"/>
          </p:cNvSpPr>
          <p:nvPr>
            <p:ph type="ctrTitle"/>
          </p:nvPr>
        </p:nvSpPr>
        <p:spPr>
          <a:xfrm>
            <a:off x="1524000" y="1122363"/>
            <a:ext cx="10438614" cy="2387600"/>
          </a:xfrm>
          <a:noFill/>
        </p:spPr>
        <p:txBody>
          <a:bodyPr>
            <a:normAutofit fontScale="90000"/>
          </a:bodyPr>
          <a:lstStyle/>
          <a:p>
            <a:r>
              <a:rPr lang="en-NZ" dirty="0">
                <a:solidFill>
                  <a:srgbClr val="002060"/>
                </a:solidFill>
              </a:rPr>
              <a:t>Before delivering a huge dose of good news to destroy despair, here is a quick summary of sessions 1 &amp; 2.</a:t>
            </a:r>
            <a:endParaRPr lang="en-NZ" sz="2200" dirty="0">
              <a:solidFill>
                <a:srgbClr val="002060"/>
              </a:solidFill>
            </a:endParaRPr>
          </a:p>
        </p:txBody>
      </p:sp>
      <p:sp>
        <p:nvSpPr>
          <p:cNvPr id="3" name="TextBox 2">
            <a:extLst>
              <a:ext uri="{FF2B5EF4-FFF2-40B4-BE49-F238E27FC236}">
                <a16:creationId xmlns:a16="http://schemas.microsoft.com/office/drawing/2014/main" id="{049E8372-BD0E-52EE-C61B-54984EF63E04}"/>
              </a:ext>
            </a:extLst>
          </p:cNvPr>
          <p:cNvSpPr txBox="1"/>
          <p:nvPr/>
        </p:nvSpPr>
        <p:spPr>
          <a:xfrm>
            <a:off x="263951" y="235670"/>
            <a:ext cx="2516956" cy="707886"/>
          </a:xfrm>
          <a:prstGeom prst="rect">
            <a:avLst/>
          </a:prstGeom>
          <a:noFill/>
        </p:spPr>
        <p:txBody>
          <a:bodyPr wrap="square" rtlCol="0">
            <a:spAutoFit/>
          </a:bodyPr>
          <a:lstStyle/>
          <a:p>
            <a:r>
              <a:rPr lang="en-NZ" sz="4000" u="sng" dirty="0"/>
              <a:t>Session 3</a:t>
            </a:r>
          </a:p>
        </p:txBody>
      </p:sp>
    </p:spTree>
    <p:extLst>
      <p:ext uri="{BB962C8B-B14F-4D97-AF65-F5344CB8AC3E}">
        <p14:creationId xmlns:p14="http://schemas.microsoft.com/office/powerpoint/2010/main" val="32837711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F6C843-08F5-8837-04A8-26235A38711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ACEC2A0-4ABB-355F-A339-FE008B5B5F28}"/>
              </a:ext>
            </a:extLst>
          </p:cNvPr>
          <p:cNvPicPr>
            <a:picLocks noChangeAspect="1"/>
          </p:cNvPicPr>
          <p:nvPr/>
        </p:nvPicPr>
        <p:blipFill>
          <a:blip r:embed="rId2"/>
          <a:stretch>
            <a:fillRect/>
          </a:stretch>
        </p:blipFill>
        <p:spPr>
          <a:xfrm>
            <a:off x="2081861" y="119425"/>
            <a:ext cx="6897063" cy="4658375"/>
          </a:xfrm>
          <a:prstGeom prst="rect">
            <a:avLst/>
          </a:prstGeom>
        </p:spPr>
      </p:pic>
      <p:pic>
        <p:nvPicPr>
          <p:cNvPr id="8" name="Picture 7">
            <a:extLst>
              <a:ext uri="{FF2B5EF4-FFF2-40B4-BE49-F238E27FC236}">
                <a16:creationId xmlns:a16="http://schemas.microsoft.com/office/drawing/2014/main" id="{A035EE3E-598D-E131-3331-EC0A61161A70}"/>
              </a:ext>
            </a:extLst>
          </p:cNvPr>
          <p:cNvPicPr>
            <a:picLocks noChangeAspect="1"/>
          </p:cNvPicPr>
          <p:nvPr/>
        </p:nvPicPr>
        <p:blipFill>
          <a:blip r:embed="rId3"/>
          <a:stretch>
            <a:fillRect/>
          </a:stretch>
        </p:blipFill>
        <p:spPr>
          <a:xfrm>
            <a:off x="846949" y="5060319"/>
            <a:ext cx="10327704" cy="1415895"/>
          </a:xfrm>
          <a:prstGeom prst="rect">
            <a:avLst/>
          </a:prstGeom>
          <a:solidFill>
            <a:srgbClr val="FF99FF"/>
          </a:solidFill>
          <a:ln>
            <a:solidFill>
              <a:srgbClr val="C6EDFC"/>
            </a:solidFill>
          </a:ln>
        </p:spPr>
      </p:pic>
    </p:spTree>
    <p:extLst>
      <p:ext uri="{BB962C8B-B14F-4D97-AF65-F5344CB8AC3E}">
        <p14:creationId xmlns:p14="http://schemas.microsoft.com/office/powerpoint/2010/main" val="2545173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22B4D-E65E-80FB-3174-A075B11DE0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6C998B-CAE4-A5E8-2ADA-D98E045CD332}"/>
              </a:ext>
            </a:extLst>
          </p:cNvPr>
          <p:cNvSpPr>
            <a:spLocks noGrp="1"/>
          </p:cNvSpPr>
          <p:nvPr>
            <p:ph type="ctrTitle"/>
          </p:nvPr>
        </p:nvSpPr>
        <p:spPr>
          <a:xfrm>
            <a:off x="537329" y="528474"/>
            <a:ext cx="11406432" cy="2387600"/>
          </a:xfrm>
          <a:noFill/>
        </p:spPr>
        <p:txBody>
          <a:bodyPr>
            <a:normAutofit/>
          </a:bodyPr>
          <a:lstStyle/>
          <a:p>
            <a:r>
              <a:rPr lang="en-NZ" sz="4000" dirty="0">
                <a:solidFill>
                  <a:srgbClr val="002060"/>
                </a:solidFill>
                <a:latin typeface="+mn-lt"/>
              </a:rPr>
              <a:t>Session 1 provided the conclusive evidence that man could not be the cause of the earth’s slow linear temperature increase since 90 years before the Industrial Revolution. </a:t>
            </a:r>
          </a:p>
        </p:txBody>
      </p:sp>
      <p:sp>
        <p:nvSpPr>
          <p:cNvPr id="4" name="TextBox 3">
            <a:extLst>
              <a:ext uri="{FF2B5EF4-FFF2-40B4-BE49-F238E27FC236}">
                <a16:creationId xmlns:a16="http://schemas.microsoft.com/office/drawing/2014/main" id="{F2A98F81-CBF1-42E3-F8FC-55A54D8293D5}"/>
              </a:ext>
            </a:extLst>
          </p:cNvPr>
          <p:cNvSpPr txBox="1"/>
          <p:nvPr/>
        </p:nvSpPr>
        <p:spPr>
          <a:xfrm>
            <a:off x="669303" y="3261674"/>
            <a:ext cx="11274458" cy="707886"/>
          </a:xfrm>
          <a:prstGeom prst="rect">
            <a:avLst/>
          </a:prstGeom>
          <a:noFill/>
        </p:spPr>
        <p:txBody>
          <a:bodyPr wrap="square" rtlCol="0">
            <a:spAutoFit/>
          </a:bodyPr>
          <a:lstStyle/>
          <a:p>
            <a:r>
              <a:rPr lang="en-NZ" sz="4000" dirty="0">
                <a:solidFill>
                  <a:srgbClr val="FF0000"/>
                </a:solidFill>
              </a:rPr>
              <a:t>Session 2 showed that the Little Ice Age is the reason. </a:t>
            </a:r>
          </a:p>
        </p:txBody>
      </p:sp>
    </p:spTree>
    <p:extLst>
      <p:ext uri="{BB962C8B-B14F-4D97-AF65-F5344CB8AC3E}">
        <p14:creationId xmlns:p14="http://schemas.microsoft.com/office/powerpoint/2010/main" val="3206621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38AB0-7528-B60E-A974-ED254B8ECA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C1FF04-CEA0-CD74-767B-9A770A203BDE}"/>
              </a:ext>
            </a:extLst>
          </p:cNvPr>
          <p:cNvSpPr>
            <a:spLocks noGrp="1"/>
          </p:cNvSpPr>
          <p:nvPr>
            <p:ph type="ctrTitle"/>
          </p:nvPr>
        </p:nvSpPr>
        <p:spPr>
          <a:noFill/>
        </p:spPr>
        <p:txBody>
          <a:bodyPr>
            <a:normAutofit/>
          </a:bodyPr>
          <a:lstStyle/>
          <a:p>
            <a:r>
              <a:rPr lang="en-NZ" dirty="0">
                <a:solidFill>
                  <a:srgbClr val="002060"/>
                </a:solidFill>
              </a:rPr>
              <a:t>And Now, The Great News, But First Some Background. </a:t>
            </a:r>
            <a:endParaRPr lang="en-NZ" sz="2200" dirty="0">
              <a:solidFill>
                <a:srgbClr val="002060"/>
              </a:solidFill>
            </a:endParaRPr>
          </a:p>
        </p:txBody>
      </p:sp>
    </p:spTree>
    <p:extLst>
      <p:ext uri="{BB962C8B-B14F-4D97-AF65-F5344CB8AC3E}">
        <p14:creationId xmlns:p14="http://schemas.microsoft.com/office/powerpoint/2010/main" val="9662829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D08C5-AF18-AA23-A16A-C42047649CA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CDD3AEB-0DB9-9722-4CB3-DE86A74D01C7}"/>
              </a:ext>
            </a:extLst>
          </p:cNvPr>
          <p:cNvPicPr>
            <a:picLocks noChangeAspect="1"/>
          </p:cNvPicPr>
          <p:nvPr/>
        </p:nvPicPr>
        <p:blipFill>
          <a:blip r:embed="rId2"/>
          <a:stretch>
            <a:fillRect/>
          </a:stretch>
        </p:blipFill>
        <p:spPr>
          <a:xfrm>
            <a:off x="15295" y="838663"/>
            <a:ext cx="5909451" cy="5594747"/>
          </a:xfrm>
          <a:prstGeom prst="rect">
            <a:avLst/>
          </a:prstGeom>
        </p:spPr>
      </p:pic>
      <p:sp>
        <p:nvSpPr>
          <p:cNvPr id="5" name="TextBox 4">
            <a:extLst>
              <a:ext uri="{FF2B5EF4-FFF2-40B4-BE49-F238E27FC236}">
                <a16:creationId xmlns:a16="http://schemas.microsoft.com/office/drawing/2014/main" id="{E2BA996F-CD3D-3760-009B-72E5F083FC2D}"/>
              </a:ext>
            </a:extLst>
          </p:cNvPr>
          <p:cNvSpPr txBox="1"/>
          <p:nvPr/>
        </p:nvSpPr>
        <p:spPr>
          <a:xfrm>
            <a:off x="414779" y="6570482"/>
            <a:ext cx="11528982" cy="369332"/>
          </a:xfrm>
          <a:prstGeom prst="rect">
            <a:avLst/>
          </a:prstGeom>
          <a:noFill/>
        </p:spPr>
        <p:txBody>
          <a:bodyPr wrap="square" rtlCol="0">
            <a:spAutoFit/>
          </a:bodyPr>
          <a:lstStyle/>
          <a:p>
            <a:r>
              <a:rPr lang="en-NZ" dirty="0"/>
              <a:t>https://www.carbonbrief.org/state-of-the-climate-2023-smashes-records-for-surface-temperature-and-ocean-heat/</a:t>
            </a:r>
          </a:p>
        </p:txBody>
      </p:sp>
      <p:sp>
        <p:nvSpPr>
          <p:cNvPr id="6" name="TextBox 5">
            <a:extLst>
              <a:ext uri="{FF2B5EF4-FFF2-40B4-BE49-F238E27FC236}">
                <a16:creationId xmlns:a16="http://schemas.microsoft.com/office/drawing/2014/main" id="{9B5E6B6A-E242-FB12-81E4-0C570BD6AAD6}"/>
              </a:ext>
            </a:extLst>
          </p:cNvPr>
          <p:cNvSpPr txBox="1"/>
          <p:nvPr/>
        </p:nvSpPr>
        <p:spPr>
          <a:xfrm>
            <a:off x="5940041" y="661307"/>
            <a:ext cx="6251959" cy="1569660"/>
          </a:xfrm>
          <a:prstGeom prst="rect">
            <a:avLst/>
          </a:prstGeom>
          <a:noFill/>
        </p:spPr>
        <p:txBody>
          <a:bodyPr wrap="square" rtlCol="0">
            <a:spAutoFit/>
          </a:bodyPr>
          <a:lstStyle/>
          <a:p>
            <a:r>
              <a:rPr lang="en-NZ" sz="2400" dirty="0">
                <a:solidFill>
                  <a:srgbClr val="0070C0"/>
                </a:solidFill>
              </a:rPr>
              <a:t>Atmospheric CO</a:t>
            </a:r>
            <a:r>
              <a:rPr lang="en-NZ" sz="2400" baseline="-25000" dirty="0">
                <a:solidFill>
                  <a:srgbClr val="0070C0"/>
                </a:solidFill>
              </a:rPr>
              <a:t>2</a:t>
            </a:r>
            <a:r>
              <a:rPr lang="en-NZ" sz="2400" dirty="0">
                <a:solidFill>
                  <a:srgbClr val="0070C0"/>
                </a:solidFill>
              </a:rPr>
              <a:t> levels in ppm (parts per million). Note 420 ppm is the same as 0.042%</a:t>
            </a:r>
            <a:r>
              <a:rPr lang="en-NZ" sz="2400" baseline="-25000" dirty="0">
                <a:solidFill>
                  <a:srgbClr val="0070C0"/>
                </a:solidFill>
              </a:rPr>
              <a:t> </a:t>
            </a:r>
            <a:r>
              <a:rPr lang="en-NZ" sz="2400" dirty="0">
                <a:solidFill>
                  <a:srgbClr val="0070C0"/>
                </a:solidFill>
              </a:rPr>
              <a:t> or 0.042 parts per hundred. It is currently increasing at 2.45 ppm/yr</a:t>
            </a:r>
          </a:p>
        </p:txBody>
      </p:sp>
      <p:sp>
        <p:nvSpPr>
          <p:cNvPr id="7" name="TextBox 6">
            <a:extLst>
              <a:ext uri="{FF2B5EF4-FFF2-40B4-BE49-F238E27FC236}">
                <a16:creationId xmlns:a16="http://schemas.microsoft.com/office/drawing/2014/main" id="{3F3317CB-C646-B881-81DF-9E848AE34B6C}"/>
              </a:ext>
            </a:extLst>
          </p:cNvPr>
          <p:cNvSpPr txBox="1"/>
          <p:nvPr/>
        </p:nvSpPr>
        <p:spPr>
          <a:xfrm>
            <a:off x="5924746" y="2608007"/>
            <a:ext cx="6251959" cy="1569660"/>
          </a:xfrm>
          <a:prstGeom prst="rect">
            <a:avLst/>
          </a:prstGeom>
          <a:noFill/>
        </p:spPr>
        <p:txBody>
          <a:bodyPr wrap="square" rtlCol="0">
            <a:spAutoFit/>
          </a:bodyPr>
          <a:lstStyle/>
          <a:p>
            <a:r>
              <a:rPr lang="en-NZ" sz="2400" dirty="0">
                <a:solidFill>
                  <a:schemeClr val="accent2">
                    <a:lumMod val="75000"/>
                  </a:schemeClr>
                </a:solidFill>
              </a:rPr>
              <a:t>Atmospheric CH</a:t>
            </a:r>
            <a:r>
              <a:rPr lang="en-NZ" sz="2400" baseline="-25000" dirty="0">
                <a:solidFill>
                  <a:schemeClr val="accent2">
                    <a:lumMod val="75000"/>
                  </a:schemeClr>
                </a:solidFill>
              </a:rPr>
              <a:t>4</a:t>
            </a:r>
            <a:r>
              <a:rPr lang="en-NZ" sz="2400" dirty="0">
                <a:solidFill>
                  <a:schemeClr val="accent2">
                    <a:lumMod val="75000"/>
                  </a:schemeClr>
                </a:solidFill>
              </a:rPr>
              <a:t> (methane) levels in ppb (parts per billion). 1900 ppb is the same as 0.00019% or 0.00019 parts per hundred. Will soon show this is having a miniscule effect on the warming. </a:t>
            </a:r>
          </a:p>
        </p:txBody>
      </p:sp>
      <p:sp>
        <p:nvSpPr>
          <p:cNvPr id="8" name="TextBox 7">
            <a:extLst>
              <a:ext uri="{FF2B5EF4-FFF2-40B4-BE49-F238E27FC236}">
                <a16:creationId xmlns:a16="http://schemas.microsoft.com/office/drawing/2014/main" id="{BC38E789-5A1A-6C1A-5D7A-3E78D0B105E7}"/>
              </a:ext>
            </a:extLst>
          </p:cNvPr>
          <p:cNvSpPr txBox="1"/>
          <p:nvPr/>
        </p:nvSpPr>
        <p:spPr>
          <a:xfrm>
            <a:off x="5880753" y="4374786"/>
            <a:ext cx="6251959" cy="1938992"/>
          </a:xfrm>
          <a:prstGeom prst="rect">
            <a:avLst/>
          </a:prstGeom>
          <a:noFill/>
        </p:spPr>
        <p:txBody>
          <a:bodyPr wrap="square" rtlCol="0">
            <a:spAutoFit/>
          </a:bodyPr>
          <a:lstStyle/>
          <a:p>
            <a:r>
              <a:rPr lang="en-NZ" sz="2400" dirty="0">
                <a:solidFill>
                  <a:srgbClr val="C00000"/>
                </a:solidFill>
              </a:rPr>
              <a:t>Atmospheric N</a:t>
            </a:r>
            <a:r>
              <a:rPr lang="en-NZ" sz="2400" baseline="-25000" dirty="0">
                <a:solidFill>
                  <a:srgbClr val="C00000"/>
                </a:solidFill>
              </a:rPr>
              <a:t>2</a:t>
            </a:r>
            <a:r>
              <a:rPr lang="en-NZ" sz="2400" dirty="0">
                <a:solidFill>
                  <a:srgbClr val="C00000"/>
                </a:solidFill>
              </a:rPr>
              <a:t>O (Nitrous Oxide) Levels in ppb (parts per billion). 330 ppb is the same as 0.0000330% or 0.0000330 parts per hundred. Will soon show this is having a miniscule effect on the warming.   </a:t>
            </a:r>
          </a:p>
        </p:txBody>
      </p:sp>
      <p:sp>
        <p:nvSpPr>
          <p:cNvPr id="2" name="TextBox 1">
            <a:extLst>
              <a:ext uri="{FF2B5EF4-FFF2-40B4-BE49-F238E27FC236}">
                <a16:creationId xmlns:a16="http://schemas.microsoft.com/office/drawing/2014/main" id="{F2C4564A-5095-538F-2186-685B6755E358}"/>
              </a:ext>
            </a:extLst>
          </p:cNvPr>
          <p:cNvSpPr txBox="1"/>
          <p:nvPr/>
        </p:nvSpPr>
        <p:spPr>
          <a:xfrm>
            <a:off x="15295" y="-114161"/>
            <a:ext cx="12003880" cy="954107"/>
          </a:xfrm>
          <a:prstGeom prst="rect">
            <a:avLst/>
          </a:prstGeom>
          <a:noFill/>
        </p:spPr>
        <p:txBody>
          <a:bodyPr wrap="square" rtlCol="0">
            <a:spAutoFit/>
          </a:bodyPr>
          <a:lstStyle/>
          <a:p>
            <a:pPr algn="ctr"/>
            <a:r>
              <a:rPr lang="en-NZ" sz="2800" u="sng" dirty="0"/>
              <a:t>These Three Gases Are Being Demonised By Many Western Govt’s Around The World, Including NZ.</a:t>
            </a:r>
          </a:p>
        </p:txBody>
      </p:sp>
    </p:spTree>
    <p:extLst>
      <p:ext uri="{BB962C8B-B14F-4D97-AF65-F5344CB8AC3E}">
        <p14:creationId xmlns:p14="http://schemas.microsoft.com/office/powerpoint/2010/main" val="2760834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5ADBE-31F9-4572-BF60-F6F604D0D9D6}"/>
              </a:ext>
            </a:extLst>
          </p:cNvPr>
          <p:cNvSpPr>
            <a:spLocks noGrp="1"/>
          </p:cNvSpPr>
          <p:nvPr>
            <p:ph type="title"/>
          </p:nvPr>
        </p:nvSpPr>
        <p:spPr>
          <a:xfrm>
            <a:off x="93307" y="1"/>
            <a:ext cx="9078685" cy="1726162"/>
          </a:xfrm>
        </p:spPr>
        <p:txBody>
          <a:bodyPr>
            <a:noAutofit/>
          </a:bodyPr>
          <a:lstStyle/>
          <a:p>
            <a:pPr algn="ctr"/>
            <a:br>
              <a:rPr lang="en-NZ" dirty="0"/>
            </a:br>
            <a:endParaRPr lang="en-NZ" dirty="0"/>
          </a:p>
        </p:txBody>
      </p:sp>
      <p:sp>
        <p:nvSpPr>
          <p:cNvPr id="9" name="TextBox 8">
            <a:extLst>
              <a:ext uri="{FF2B5EF4-FFF2-40B4-BE49-F238E27FC236}">
                <a16:creationId xmlns:a16="http://schemas.microsoft.com/office/drawing/2014/main" id="{A833999E-B323-469D-BD2C-332D43ED4117}"/>
              </a:ext>
            </a:extLst>
          </p:cNvPr>
          <p:cNvSpPr txBox="1"/>
          <p:nvPr/>
        </p:nvSpPr>
        <p:spPr>
          <a:xfrm>
            <a:off x="4432041" y="225978"/>
            <a:ext cx="6710879" cy="6494085"/>
          </a:xfrm>
          <a:prstGeom prst="rect">
            <a:avLst/>
          </a:prstGeom>
          <a:noFill/>
        </p:spPr>
        <p:txBody>
          <a:bodyPr wrap="square" rtlCol="0">
            <a:spAutoFit/>
          </a:bodyPr>
          <a:lstStyle/>
          <a:p>
            <a:endParaRPr lang="en-NZ" sz="3200" dirty="0"/>
          </a:p>
          <a:p>
            <a:r>
              <a:rPr lang="en-NZ" sz="3200" dirty="0"/>
              <a:t>The pink portion is CO</a:t>
            </a:r>
            <a:r>
              <a:rPr lang="en-NZ" sz="3200" baseline="-25000" dirty="0"/>
              <a:t>2</a:t>
            </a:r>
          </a:p>
          <a:p>
            <a:r>
              <a:rPr lang="en-NZ" sz="3200" dirty="0"/>
              <a:t>It currently forms 0.0420% of our atmosphere on a volume basis.</a:t>
            </a:r>
          </a:p>
          <a:p>
            <a:r>
              <a:rPr lang="en-NZ" sz="3200" dirty="0"/>
              <a:t>That is the same as 420 ppm</a:t>
            </a:r>
          </a:p>
          <a:p>
            <a:r>
              <a:rPr lang="en-NZ" sz="3200" dirty="0"/>
              <a:t>When first measured in Mauna Loa in Hawaii in 1958 it was 313 ppm.</a:t>
            </a:r>
          </a:p>
          <a:p>
            <a:r>
              <a:rPr lang="en-NZ" sz="3200" dirty="0"/>
              <a:t>Despite being such a small volume it helps to keep us warm.</a:t>
            </a:r>
          </a:p>
          <a:p>
            <a:r>
              <a:rPr lang="en-NZ" sz="3200" dirty="0"/>
              <a:t>Without it &amp; the other greenhouse gases (GHG’s) the earth would average -9oC instead of 15.5oC</a:t>
            </a:r>
          </a:p>
          <a:p>
            <a:r>
              <a:rPr lang="en-NZ" sz="3200" dirty="0"/>
              <a:t>Water vapour is the biggest GHG </a:t>
            </a:r>
          </a:p>
        </p:txBody>
      </p:sp>
      <p:pic>
        <p:nvPicPr>
          <p:cNvPr id="6" name="Picture 5">
            <a:extLst>
              <a:ext uri="{FF2B5EF4-FFF2-40B4-BE49-F238E27FC236}">
                <a16:creationId xmlns:a16="http://schemas.microsoft.com/office/drawing/2014/main" id="{079A20F8-62A2-47A6-ADAF-BBC841C52C68}"/>
              </a:ext>
            </a:extLst>
          </p:cNvPr>
          <p:cNvPicPr>
            <a:picLocks noChangeAspect="1"/>
          </p:cNvPicPr>
          <p:nvPr/>
        </p:nvPicPr>
        <p:blipFill>
          <a:blip r:embed="rId2"/>
          <a:stretch>
            <a:fillRect/>
          </a:stretch>
        </p:blipFill>
        <p:spPr>
          <a:xfrm>
            <a:off x="317242" y="331966"/>
            <a:ext cx="4075040" cy="5856183"/>
          </a:xfrm>
          <a:prstGeom prst="rect">
            <a:avLst/>
          </a:prstGeom>
        </p:spPr>
      </p:pic>
      <p:sp>
        <p:nvSpPr>
          <p:cNvPr id="3" name="TextBox 2">
            <a:extLst>
              <a:ext uri="{FF2B5EF4-FFF2-40B4-BE49-F238E27FC236}">
                <a16:creationId xmlns:a16="http://schemas.microsoft.com/office/drawing/2014/main" id="{8D0AEBCC-A1E4-41DC-9513-16644549583B}"/>
              </a:ext>
            </a:extLst>
          </p:cNvPr>
          <p:cNvSpPr txBox="1"/>
          <p:nvPr/>
        </p:nvSpPr>
        <p:spPr>
          <a:xfrm>
            <a:off x="709127" y="811763"/>
            <a:ext cx="653142" cy="369332"/>
          </a:xfrm>
          <a:prstGeom prst="rect">
            <a:avLst/>
          </a:prstGeom>
          <a:noFill/>
        </p:spPr>
        <p:txBody>
          <a:bodyPr wrap="square" rtlCol="0">
            <a:spAutoFit/>
          </a:bodyPr>
          <a:lstStyle/>
          <a:p>
            <a:r>
              <a:rPr lang="en-NZ" dirty="0"/>
              <a:t>CO</a:t>
            </a:r>
            <a:r>
              <a:rPr lang="en-NZ" baseline="-25000" dirty="0"/>
              <a:t>2</a:t>
            </a:r>
          </a:p>
        </p:txBody>
      </p:sp>
      <p:cxnSp>
        <p:nvCxnSpPr>
          <p:cNvPr id="5" name="Straight Arrow Connector 4">
            <a:extLst>
              <a:ext uri="{FF2B5EF4-FFF2-40B4-BE49-F238E27FC236}">
                <a16:creationId xmlns:a16="http://schemas.microsoft.com/office/drawing/2014/main" id="{519F6297-643C-4931-893F-D1FDCFBC6C18}"/>
              </a:ext>
            </a:extLst>
          </p:cNvPr>
          <p:cNvCxnSpPr>
            <a:stCxn id="3" idx="3"/>
          </p:cNvCxnSpPr>
          <p:nvPr/>
        </p:nvCxnSpPr>
        <p:spPr>
          <a:xfrm>
            <a:off x="1362269" y="996429"/>
            <a:ext cx="531845" cy="11277"/>
          </a:xfrm>
          <a:prstGeom prst="straightConnector1">
            <a:avLst/>
          </a:prstGeom>
          <a:ln w="412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332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C9E95-8809-4104-A1B8-7EDE68CBB37B}"/>
              </a:ext>
            </a:extLst>
          </p:cNvPr>
          <p:cNvSpPr>
            <a:spLocks noGrp="1"/>
          </p:cNvSpPr>
          <p:nvPr>
            <p:ph type="title"/>
          </p:nvPr>
        </p:nvSpPr>
        <p:spPr>
          <a:xfrm>
            <a:off x="130629" y="85289"/>
            <a:ext cx="9438244" cy="1001831"/>
          </a:xfrm>
        </p:spPr>
        <p:txBody>
          <a:bodyPr>
            <a:normAutofit/>
          </a:bodyPr>
          <a:lstStyle/>
          <a:p>
            <a:pPr algn="ctr"/>
            <a:r>
              <a:rPr lang="en-NZ" sz="2800" b="1" dirty="0">
                <a:solidFill>
                  <a:srgbClr val="002060"/>
                </a:solidFill>
              </a:rPr>
              <a:t>Not Only Does CO</a:t>
            </a:r>
            <a:r>
              <a:rPr lang="en-NZ" sz="2800" b="1" baseline="-25000" dirty="0">
                <a:solidFill>
                  <a:srgbClr val="002060"/>
                </a:solidFill>
              </a:rPr>
              <a:t>2 </a:t>
            </a:r>
            <a:r>
              <a:rPr lang="en-NZ" sz="2800" b="1" dirty="0">
                <a:solidFill>
                  <a:srgbClr val="002060"/>
                </a:solidFill>
              </a:rPr>
              <a:t>Help To Keep Us Warm But Without It We Would Starve &amp; Suffocate</a:t>
            </a:r>
            <a:endParaRPr lang="en-NZ" b="1" dirty="0">
              <a:solidFill>
                <a:srgbClr val="002060"/>
              </a:solidFill>
            </a:endParaRPr>
          </a:p>
        </p:txBody>
      </p:sp>
      <p:pic>
        <p:nvPicPr>
          <p:cNvPr id="5" name="Content Placeholder 4">
            <a:extLst>
              <a:ext uri="{FF2B5EF4-FFF2-40B4-BE49-F238E27FC236}">
                <a16:creationId xmlns:a16="http://schemas.microsoft.com/office/drawing/2014/main" id="{32BF31DA-4B06-4858-BD44-22346E008459}"/>
              </a:ext>
            </a:extLst>
          </p:cNvPr>
          <p:cNvPicPr>
            <a:picLocks noGrp="1" noChangeAspect="1"/>
          </p:cNvPicPr>
          <p:nvPr>
            <p:ph idx="1"/>
          </p:nvPr>
        </p:nvPicPr>
        <p:blipFill>
          <a:blip r:embed="rId3"/>
          <a:stretch>
            <a:fillRect/>
          </a:stretch>
        </p:blipFill>
        <p:spPr>
          <a:xfrm>
            <a:off x="661237" y="3017520"/>
            <a:ext cx="9987366" cy="3601009"/>
          </a:xfrm>
        </p:spPr>
      </p:pic>
      <p:sp>
        <p:nvSpPr>
          <p:cNvPr id="3" name="Rectangle 2">
            <a:extLst>
              <a:ext uri="{FF2B5EF4-FFF2-40B4-BE49-F238E27FC236}">
                <a16:creationId xmlns:a16="http://schemas.microsoft.com/office/drawing/2014/main" id="{60DC8095-BA8D-4070-829D-8C3244071E2C}"/>
              </a:ext>
            </a:extLst>
          </p:cNvPr>
          <p:cNvSpPr/>
          <p:nvPr/>
        </p:nvSpPr>
        <p:spPr>
          <a:xfrm>
            <a:off x="755780" y="4396171"/>
            <a:ext cx="970383" cy="69072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Rectangle 5">
            <a:extLst>
              <a:ext uri="{FF2B5EF4-FFF2-40B4-BE49-F238E27FC236}">
                <a16:creationId xmlns:a16="http://schemas.microsoft.com/office/drawing/2014/main" id="{A0FBBF11-8EB2-49E9-B1C6-4E3024218A47}"/>
              </a:ext>
            </a:extLst>
          </p:cNvPr>
          <p:cNvSpPr/>
          <p:nvPr/>
        </p:nvSpPr>
        <p:spPr>
          <a:xfrm>
            <a:off x="5790609" y="4396170"/>
            <a:ext cx="970383" cy="69296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Rectangle 7">
            <a:extLst>
              <a:ext uri="{FF2B5EF4-FFF2-40B4-BE49-F238E27FC236}">
                <a16:creationId xmlns:a16="http://schemas.microsoft.com/office/drawing/2014/main" id="{DF64B9C4-5246-4C39-9812-0A64D54FF1EC}"/>
              </a:ext>
            </a:extLst>
          </p:cNvPr>
          <p:cNvSpPr/>
          <p:nvPr/>
        </p:nvSpPr>
        <p:spPr>
          <a:xfrm>
            <a:off x="1726163" y="4396170"/>
            <a:ext cx="760559" cy="690721"/>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 name="Rectangle 8">
            <a:extLst>
              <a:ext uri="{FF2B5EF4-FFF2-40B4-BE49-F238E27FC236}">
                <a16:creationId xmlns:a16="http://schemas.microsoft.com/office/drawing/2014/main" id="{9527FB70-A1D8-442A-8DB9-AFF1F1095FB9}"/>
              </a:ext>
            </a:extLst>
          </p:cNvPr>
          <p:cNvSpPr/>
          <p:nvPr/>
        </p:nvSpPr>
        <p:spPr>
          <a:xfrm>
            <a:off x="9705278" y="4399218"/>
            <a:ext cx="760559" cy="690721"/>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 name="TextBox 6">
            <a:extLst>
              <a:ext uri="{FF2B5EF4-FFF2-40B4-BE49-F238E27FC236}">
                <a16:creationId xmlns:a16="http://schemas.microsoft.com/office/drawing/2014/main" id="{B71A0238-4719-6861-F4FD-4F04E096C945}"/>
              </a:ext>
            </a:extLst>
          </p:cNvPr>
          <p:cNvSpPr txBox="1"/>
          <p:nvPr/>
        </p:nvSpPr>
        <p:spPr>
          <a:xfrm>
            <a:off x="755780" y="1005812"/>
            <a:ext cx="9150220" cy="1938992"/>
          </a:xfrm>
          <a:prstGeom prst="rect">
            <a:avLst/>
          </a:prstGeom>
          <a:noFill/>
        </p:spPr>
        <p:txBody>
          <a:bodyPr wrap="square">
            <a:spAutoFit/>
          </a:bodyPr>
          <a:lstStyle/>
          <a:p>
            <a:r>
              <a:rPr lang="en-NZ" sz="2400" dirty="0">
                <a:solidFill>
                  <a:srgbClr val="002060"/>
                </a:solidFill>
              </a:rPr>
              <a:t>It is therefore our essential friend.</a:t>
            </a:r>
          </a:p>
          <a:p>
            <a:r>
              <a:rPr lang="en-NZ" sz="2400" dirty="0">
                <a:solidFill>
                  <a:srgbClr val="002060"/>
                </a:solidFill>
              </a:rPr>
              <a:t>Via Photosynthesis Plants Convert:</a:t>
            </a:r>
          </a:p>
          <a:p>
            <a:r>
              <a:rPr lang="en-NZ" sz="2400" dirty="0">
                <a:solidFill>
                  <a:srgbClr val="002060"/>
                </a:solidFill>
              </a:rPr>
              <a:t>264 </a:t>
            </a:r>
            <a:r>
              <a:rPr lang="en-NZ" sz="2400" dirty="0" err="1">
                <a:solidFill>
                  <a:srgbClr val="002060"/>
                </a:solidFill>
              </a:rPr>
              <a:t>gms</a:t>
            </a:r>
            <a:r>
              <a:rPr lang="en-NZ" sz="2400" dirty="0">
                <a:solidFill>
                  <a:srgbClr val="002060"/>
                </a:solidFill>
              </a:rPr>
              <a:t> of CO</a:t>
            </a:r>
            <a:r>
              <a:rPr lang="en-NZ" sz="2400" baseline="-25000" dirty="0">
                <a:solidFill>
                  <a:srgbClr val="002060"/>
                </a:solidFill>
              </a:rPr>
              <a:t>2</a:t>
            </a:r>
            <a:r>
              <a:rPr lang="en-NZ" sz="2400" dirty="0">
                <a:solidFill>
                  <a:srgbClr val="002060"/>
                </a:solidFill>
              </a:rPr>
              <a:t> into 180 </a:t>
            </a:r>
            <a:r>
              <a:rPr lang="en-NZ" sz="2400" dirty="0" err="1">
                <a:solidFill>
                  <a:srgbClr val="002060"/>
                </a:solidFill>
              </a:rPr>
              <a:t>gms</a:t>
            </a:r>
            <a:r>
              <a:rPr lang="en-NZ" sz="2400" dirty="0">
                <a:solidFill>
                  <a:srgbClr val="002060"/>
                </a:solidFill>
              </a:rPr>
              <a:t> of Glucose &amp; 192 </a:t>
            </a:r>
            <a:r>
              <a:rPr lang="en-NZ" sz="2400" dirty="0" err="1">
                <a:solidFill>
                  <a:srgbClr val="002060"/>
                </a:solidFill>
              </a:rPr>
              <a:t>gms</a:t>
            </a:r>
            <a:r>
              <a:rPr lang="en-NZ" sz="2400" dirty="0">
                <a:solidFill>
                  <a:srgbClr val="002060"/>
                </a:solidFill>
              </a:rPr>
              <a:t> of Oxygen.</a:t>
            </a:r>
            <a:br>
              <a:rPr lang="en-NZ" sz="2400" dirty="0">
                <a:solidFill>
                  <a:srgbClr val="002060"/>
                </a:solidFill>
              </a:rPr>
            </a:br>
            <a:r>
              <a:rPr lang="en-NZ" sz="2400" dirty="0">
                <a:solidFill>
                  <a:srgbClr val="002060"/>
                </a:solidFill>
              </a:rPr>
              <a:t>2.87 MJ Of Energy From The Sun Drives The Equation</a:t>
            </a:r>
          </a:p>
          <a:p>
            <a:r>
              <a:rPr lang="en-NZ" sz="2400" dirty="0">
                <a:solidFill>
                  <a:srgbClr val="002060"/>
                </a:solidFill>
              </a:rPr>
              <a:t>This is the start of our food supply chain &amp; our source of oxygen.</a:t>
            </a:r>
            <a:endParaRPr lang="en-NZ" dirty="0"/>
          </a:p>
        </p:txBody>
      </p:sp>
    </p:spTree>
    <p:extLst>
      <p:ext uri="{BB962C8B-B14F-4D97-AF65-F5344CB8AC3E}">
        <p14:creationId xmlns:p14="http://schemas.microsoft.com/office/powerpoint/2010/main" val="250889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06A5D0-EE74-BBEB-2DD3-F20555416B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0F7927-2DF3-7552-3838-F63C84E2AE92}"/>
              </a:ext>
            </a:extLst>
          </p:cNvPr>
          <p:cNvSpPr>
            <a:spLocks noGrp="1"/>
          </p:cNvSpPr>
          <p:nvPr>
            <p:ph type="ctrTitle"/>
          </p:nvPr>
        </p:nvSpPr>
        <p:spPr>
          <a:xfrm>
            <a:off x="273377" y="527900"/>
            <a:ext cx="11660957" cy="2611226"/>
          </a:xfrm>
          <a:noFill/>
        </p:spPr>
        <p:txBody>
          <a:bodyPr>
            <a:normAutofit/>
          </a:bodyPr>
          <a:lstStyle/>
          <a:p>
            <a:r>
              <a:rPr lang="en-NZ" dirty="0">
                <a:solidFill>
                  <a:srgbClr val="002060"/>
                </a:solidFill>
              </a:rPr>
              <a:t>And At 50 ppm CO</a:t>
            </a:r>
            <a:r>
              <a:rPr lang="en-NZ" baseline="-25000" dirty="0">
                <a:solidFill>
                  <a:srgbClr val="002060"/>
                </a:solidFill>
              </a:rPr>
              <a:t>2</a:t>
            </a:r>
            <a:r>
              <a:rPr lang="en-NZ" dirty="0">
                <a:solidFill>
                  <a:srgbClr val="002060"/>
                </a:solidFill>
              </a:rPr>
              <a:t> We Couldn’t Survive Because Plants Would Die &amp; We Wouldn’t Have Oxygen</a:t>
            </a:r>
          </a:p>
        </p:txBody>
      </p:sp>
      <p:sp>
        <p:nvSpPr>
          <p:cNvPr id="4" name="TextBox 3">
            <a:extLst>
              <a:ext uri="{FF2B5EF4-FFF2-40B4-BE49-F238E27FC236}">
                <a16:creationId xmlns:a16="http://schemas.microsoft.com/office/drawing/2014/main" id="{432A7E93-2328-8E4A-F73B-77D75F2419A6}"/>
              </a:ext>
            </a:extLst>
          </p:cNvPr>
          <p:cNvSpPr txBox="1"/>
          <p:nvPr/>
        </p:nvSpPr>
        <p:spPr>
          <a:xfrm>
            <a:off x="461913" y="3429000"/>
            <a:ext cx="11340446" cy="1323439"/>
          </a:xfrm>
          <a:prstGeom prst="rect">
            <a:avLst/>
          </a:prstGeom>
          <a:noFill/>
        </p:spPr>
        <p:txBody>
          <a:bodyPr wrap="square" rtlCol="0">
            <a:spAutoFit/>
          </a:bodyPr>
          <a:lstStyle/>
          <a:p>
            <a:pPr algn="ctr"/>
            <a:r>
              <a:rPr lang="en-NZ" sz="4000" b="1" dirty="0">
                <a:solidFill>
                  <a:srgbClr val="FF0000"/>
                </a:solidFill>
              </a:rPr>
              <a:t>So we know that the earth has never been at 50 ppm CO</a:t>
            </a:r>
            <a:r>
              <a:rPr lang="en-NZ" sz="4000" b="1" baseline="-25000" dirty="0">
                <a:solidFill>
                  <a:srgbClr val="FF0000"/>
                </a:solidFill>
              </a:rPr>
              <a:t>2</a:t>
            </a:r>
            <a:r>
              <a:rPr lang="en-NZ" sz="4000" b="1" dirty="0">
                <a:solidFill>
                  <a:srgbClr val="FF0000"/>
                </a:solidFill>
              </a:rPr>
              <a:t> </a:t>
            </a:r>
          </a:p>
        </p:txBody>
      </p:sp>
    </p:spTree>
    <p:extLst>
      <p:ext uri="{BB962C8B-B14F-4D97-AF65-F5344CB8AC3E}">
        <p14:creationId xmlns:p14="http://schemas.microsoft.com/office/powerpoint/2010/main" val="1640153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AC5EB-5274-4903-8F4F-F351D647D148}"/>
              </a:ext>
            </a:extLst>
          </p:cNvPr>
          <p:cNvSpPr>
            <a:spLocks noGrp="1"/>
          </p:cNvSpPr>
          <p:nvPr>
            <p:ph type="title"/>
          </p:nvPr>
        </p:nvSpPr>
        <p:spPr>
          <a:xfrm>
            <a:off x="-74763" y="1581150"/>
            <a:ext cx="1313014" cy="2486025"/>
          </a:xfrm>
        </p:spPr>
        <p:txBody>
          <a:bodyPr>
            <a:noAutofit/>
          </a:bodyPr>
          <a:lstStyle/>
          <a:p>
            <a:r>
              <a:rPr lang="en-NZ" sz="1800" dirty="0">
                <a:solidFill>
                  <a:srgbClr val="002060"/>
                </a:solidFill>
              </a:rPr>
              <a:t>New Phytologist (2010) 188: 674–695 (University of Kansas Research)</a:t>
            </a:r>
            <a:br>
              <a:rPr lang="en-US" sz="1800" b="0" i="0" dirty="0">
                <a:solidFill>
                  <a:srgbClr val="002060"/>
                </a:solidFill>
                <a:effectLst/>
                <a:latin typeface="Times New Roman" panose="02020603050405020304" pitchFamily="18" charset="0"/>
              </a:rPr>
            </a:br>
            <a:endParaRPr lang="en-NZ" sz="1800" dirty="0">
              <a:solidFill>
                <a:srgbClr val="002060"/>
              </a:solidFill>
            </a:endParaRPr>
          </a:p>
        </p:txBody>
      </p:sp>
      <p:pic>
        <p:nvPicPr>
          <p:cNvPr id="5" name="Content Placeholder 4">
            <a:extLst>
              <a:ext uri="{FF2B5EF4-FFF2-40B4-BE49-F238E27FC236}">
                <a16:creationId xmlns:a16="http://schemas.microsoft.com/office/drawing/2014/main" id="{21CA761D-B4F9-CB15-FFC4-916DFA8CEA2F}"/>
              </a:ext>
            </a:extLst>
          </p:cNvPr>
          <p:cNvPicPr>
            <a:picLocks noGrp="1" noChangeAspect="1"/>
          </p:cNvPicPr>
          <p:nvPr>
            <p:ph idx="1"/>
          </p:nvPr>
        </p:nvPicPr>
        <p:blipFill>
          <a:blip r:embed="rId2"/>
          <a:stretch>
            <a:fillRect/>
          </a:stretch>
        </p:blipFill>
        <p:spPr>
          <a:xfrm>
            <a:off x="1238252" y="0"/>
            <a:ext cx="4276724" cy="6905614"/>
          </a:xfrm>
        </p:spPr>
      </p:pic>
      <p:pic>
        <p:nvPicPr>
          <p:cNvPr id="7" name="Picture 6">
            <a:extLst>
              <a:ext uri="{FF2B5EF4-FFF2-40B4-BE49-F238E27FC236}">
                <a16:creationId xmlns:a16="http://schemas.microsoft.com/office/drawing/2014/main" id="{ECF6569E-B65F-54F7-6203-47C5F17EC6E1}"/>
              </a:ext>
            </a:extLst>
          </p:cNvPr>
          <p:cNvPicPr>
            <a:picLocks noChangeAspect="1"/>
          </p:cNvPicPr>
          <p:nvPr/>
        </p:nvPicPr>
        <p:blipFill>
          <a:blip r:embed="rId3"/>
          <a:stretch>
            <a:fillRect/>
          </a:stretch>
        </p:blipFill>
        <p:spPr>
          <a:xfrm>
            <a:off x="5510510" y="95250"/>
            <a:ext cx="6681490" cy="6181725"/>
          </a:xfrm>
          <a:prstGeom prst="rect">
            <a:avLst/>
          </a:prstGeom>
        </p:spPr>
      </p:pic>
      <p:sp>
        <p:nvSpPr>
          <p:cNvPr id="3" name="TextBox 2">
            <a:extLst>
              <a:ext uri="{FF2B5EF4-FFF2-40B4-BE49-F238E27FC236}">
                <a16:creationId xmlns:a16="http://schemas.microsoft.com/office/drawing/2014/main" id="{89D544D7-C685-7BB1-9C97-B4230CB4A4F6}"/>
              </a:ext>
            </a:extLst>
          </p:cNvPr>
          <p:cNvSpPr txBox="1"/>
          <p:nvPr/>
        </p:nvSpPr>
        <p:spPr>
          <a:xfrm>
            <a:off x="6342184" y="2724447"/>
            <a:ext cx="5430716" cy="369332"/>
          </a:xfrm>
          <a:prstGeom prst="rect">
            <a:avLst/>
          </a:prstGeom>
          <a:noFill/>
        </p:spPr>
        <p:txBody>
          <a:bodyPr wrap="square" rtlCol="0">
            <a:spAutoFit/>
          </a:bodyPr>
          <a:lstStyle/>
          <a:p>
            <a:r>
              <a:rPr lang="en-NZ" b="1" dirty="0">
                <a:solidFill>
                  <a:srgbClr val="FF0000"/>
                </a:solidFill>
              </a:rPr>
              <a:t>Plants stop photosynthesising by 50 ppm, so die</a:t>
            </a:r>
          </a:p>
        </p:txBody>
      </p:sp>
      <p:cxnSp>
        <p:nvCxnSpPr>
          <p:cNvPr id="4" name="Straight Arrow Connector 3">
            <a:extLst>
              <a:ext uri="{FF2B5EF4-FFF2-40B4-BE49-F238E27FC236}">
                <a16:creationId xmlns:a16="http://schemas.microsoft.com/office/drawing/2014/main" id="{11848710-DB61-73F8-181C-E1C8EA162FF9}"/>
              </a:ext>
            </a:extLst>
          </p:cNvPr>
          <p:cNvCxnSpPr>
            <a:cxnSpLocks/>
          </p:cNvCxnSpPr>
          <p:nvPr/>
        </p:nvCxnSpPr>
        <p:spPr>
          <a:xfrm flipV="1">
            <a:off x="6342184" y="2716422"/>
            <a:ext cx="0" cy="314325"/>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8F70835-0929-9677-A294-6F76E649C3D9}"/>
              </a:ext>
            </a:extLst>
          </p:cNvPr>
          <p:cNvSpPr txBox="1"/>
          <p:nvPr/>
        </p:nvSpPr>
        <p:spPr>
          <a:xfrm>
            <a:off x="10963275" y="1463538"/>
            <a:ext cx="904877" cy="369332"/>
          </a:xfrm>
          <a:prstGeom prst="rect">
            <a:avLst/>
          </a:prstGeom>
          <a:noFill/>
        </p:spPr>
        <p:txBody>
          <a:bodyPr wrap="square" rtlCol="0">
            <a:spAutoFit/>
          </a:bodyPr>
          <a:lstStyle/>
          <a:p>
            <a:r>
              <a:rPr lang="en-NZ" dirty="0"/>
              <a:t>Wheat</a:t>
            </a:r>
          </a:p>
        </p:txBody>
      </p:sp>
      <p:sp>
        <p:nvSpPr>
          <p:cNvPr id="12" name="TextBox 11">
            <a:extLst>
              <a:ext uri="{FF2B5EF4-FFF2-40B4-BE49-F238E27FC236}">
                <a16:creationId xmlns:a16="http://schemas.microsoft.com/office/drawing/2014/main" id="{FFE77A6A-8EC1-5F4E-11DC-8DEEEC25DBB6}"/>
              </a:ext>
            </a:extLst>
          </p:cNvPr>
          <p:cNvSpPr txBox="1"/>
          <p:nvPr/>
        </p:nvSpPr>
        <p:spPr>
          <a:xfrm>
            <a:off x="11534775" y="347186"/>
            <a:ext cx="647700" cy="369332"/>
          </a:xfrm>
          <a:prstGeom prst="rect">
            <a:avLst/>
          </a:prstGeom>
          <a:noFill/>
        </p:spPr>
        <p:txBody>
          <a:bodyPr wrap="square" rtlCol="0">
            <a:spAutoFit/>
          </a:bodyPr>
          <a:lstStyle/>
          <a:p>
            <a:r>
              <a:rPr lang="en-NZ" dirty="0"/>
              <a:t>Oats</a:t>
            </a:r>
          </a:p>
        </p:txBody>
      </p:sp>
      <p:sp>
        <p:nvSpPr>
          <p:cNvPr id="15" name="TextBox 14">
            <a:extLst>
              <a:ext uri="{FF2B5EF4-FFF2-40B4-BE49-F238E27FC236}">
                <a16:creationId xmlns:a16="http://schemas.microsoft.com/office/drawing/2014/main" id="{3208D182-64FD-9C45-1E75-8109A265D6F1}"/>
              </a:ext>
            </a:extLst>
          </p:cNvPr>
          <p:cNvSpPr txBox="1"/>
          <p:nvPr/>
        </p:nvSpPr>
        <p:spPr>
          <a:xfrm>
            <a:off x="9272884" y="933450"/>
            <a:ext cx="1028700" cy="369332"/>
          </a:xfrm>
          <a:prstGeom prst="rect">
            <a:avLst/>
          </a:prstGeom>
          <a:noFill/>
        </p:spPr>
        <p:txBody>
          <a:bodyPr wrap="square" rtlCol="0">
            <a:spAutoFit/>
          </a:bodyPr>
          <a:lstStyle/>
          <a:p>
            <a:r>
              <a:rPr lang="en-NZ" dirty="0"/>
              <a:t>Beans</a:t>
            </a:r>
          </a:p>
        </p:txBody>
      </p:sp>
      <p:cxnSp>
        <p:nvCxnSpPr>
          <p:cNvPr id="17" name="Straight Arrow Connector 16">
            <a:extLst>
              <a:ext uri="{FF2B5EF4-FFF2-40B4-BE49-F238E27FC236}">
                <a16:creationId xmlns:a16="http://schemas.microsoft.com/office/drawing/2014/main" id="{144159B6-23ED-0423-B3BC-CC974A1D14DB}"/>
              </a:ext>
            </a:extLst>
          </p:cNvPr>
          <p:cNvCxnSpPr>
            <a:cxnSpLocks/>
          </p:cNvCxnSpPr>
          <p:nvPr/>
        </p:nvCxnSpPr>
        <p:spPr>
          <a:xfrm flipH="1">
            <a:off x="6306044" y="2458931"/>
            <a:ext cx="255842" cy="233713"/>
          </a:xfrm>
          <a:prstGeom prst="straightConnector1">
            <a:avLst/>
          </a:prstGeom>
          <a:ln w="317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519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9C199-9D6C-4E4A-96E6-1EE6001C39F7}"/>
              </a:ext>
            </a:extLst>
          </p:cNvPr>
          <p:cNvSpPr>
            <a:spLocks noGrp="1"/>
          </p:cNvSpPr>
          <p:nvPr>
            <p:ph type="title"/>
          </p:nvPr>
        </p:nvSpPr>
        <p:spPr>
          <a:xfrm>
            <a:off x="85105" y="60884"/>
            <a:ext cx="11744945" cy="1086430"/>
          </a:xfrm>
        </p:spPr>
        <p:txBody>
          <a:bodyPr>
            <a:noAutofit/>
          </a:bodyPr>
          <a:lstStyle/>
          <a:p>
            <a:pPr algn="ctr"/>
            <a:r>
              <a:rPr lang="en-NZ" sz="3600" dirty="0">
                <a:solidFill>
                  <a:srgbClr val="002060"/>
                </a:solidFill>
              </a:rPr>
              <a:t>CO</a:t>
            </a:r>
            <a:r>
              <a:rPr lang="en-NZ" sz="3600" baseline="-25000" dirty="0">
                <a:solidFill>
                  <a:srgbClr val="002060"/>
                </a:solidFill>
              </a:rPr>
              <a:t>2</a:t>
            </a:r>
            <a:r>
              <a:rPr lang="en-NZ" sz="3600" dirty="0">
                <a:solidFill>
                  <a:srgbClr val="002060"/>
                </a:solidFill>
              </a:rPr>
              <a:t> Is Plant Food. Increasing It Increases Plant Production. This Is Research From Arizona State University</a:t>
            </a:r>
          </a:p>
        </p:txBody>
      </p:sp>
      <p:pic>
        <p:nvPicPr>
          <p:cNvPr id="4" name="Content Placeholder 3">
            <a:extLst>
              <a:ext uri="{FF2B5EF4-FFF2-40B4-BE49-F238E27FC236}">
                <a16:creationId xmlns:a16="http://schemas.microsoft.com/office/drawing/2014/main" id="{BC5C49F2-9580-4A3F-BEE0-221FC7E8CE2B}"/>
              </a:ext>
            </a:extLst>
          </p:cNvPr>
          <p:cNvPicPr>
            <a:picLocks noGrp="1" noChangeAspect="1"/>
          </p:cNvPicPr>
          <p:nvPr>
            <p:ph idx="1"/>
          </p:nvPr>
        </p:nvPicPr>
        <p:blipFill>
          <a:blip r:embed="rId2"/>
          <a:stretch>
            <a:fillRect/>
          </a:stretch>
        </p:blipFill>
        <p:spPr>
          <a:xfrm>
            <a:off x="2603896" y="1955648"/>
            <a:ext cx="6458301" cy="4526200"/>
          </a:xfrm>
          <a:prstGeom prst="rect">
            <a:avLst/>
          </a:prstGeom>
        </p:spPr>
      </p:pic>
      <p:sp>
        <p:nvSpPr>
          <p:cNvPr id="5" name="TextBox 4">
            <a:extLst>
              <a:ext uri="{FF2B5EF4-FFF2-40B4-BE49-F238E27FC236}">
                <a16:creationId xmlns:a16="http://schemas.microsoft.com/office/drawing/2014/main" id="{CB05193D-15F5-476E-8CDF-B027937C7A57}"/>
              </a:ext>
            </a:extLst>
          </p:cNvPr>
          <p:cNvSpPr txBox="1"/>
          <p:nvPr/>
        </p:nvSpPr>
        <p:spPr>
          <a:xfrm>
            <a:off x="200415" y="1486965"/>
            <a:ext cx="3895595" cy="584775"/>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NZ" sz="3200" dirty="0">
                <a:solidFill>
                  <a:schemeClr val="bg1"/>
                </a:solidFill>
              </a:rPr>
              <a:t>Ambient = 380 ppm </a:t>
            </a:r>
          </a:p>
        </p:txBody>
      </p:sp>
      <p:sp>
        <p:nvSpPr>
          <p:cNvPr id="6" name="TextBox 5">
            <a:extLst>
              <a:ext uri="{FF2B5EF4-FFF2-40B4-BE49-F238E27FC236}">
                <a16:creationId xmlns:a16="http://schemas.microsoft.com/office/drawing/2014/main" id="{BD858AAF-0C87-459C-950C-608D4985900E}"/>
              </a:ext>
            </a:extLst>
          </p:cNvPr>
          <p:cNvSpPr txBox="1"/>
          <p:nvPr/>
        </p:nvSpPr>
        <p:spPr>
          <a:xfrm>
            <a:off x="8693525" y="1425409"/>
            <a:ext cx="3498475" cy="646331"/>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NZ" sz="3600" dirty="0">
                <a:solidFill>
                  <a:schemeClr val="bg1"/>
                </a:solidFill>
              </a:rPr>
              <a:t>+450 = 830 ppm</a:t>
            </a:r>
          </a:p>
        </p:txBody>
      </p:sp>
      <p:sp>
        <p:nvSpPr>
          <p:cNvPr id="3" name="TextBox 2">
            <a:extLst>
              <a:ext uri="{FF2B5EF4-FFF2-40B4-BE49-F238E27FC236}">
                <a16:creationId xmlns:a16="http://schemas.microsoft.com/office/drawing/2014/main" id="{DED1202E-5BF9-4355-8B02-801FF76B5B3B}"/>
              </a:ext>
            </a:extLst>
          </p:cNvPr>
          <p:cNvSpPr txBox="1"/>
          <p:nvPr/>
        </p:nvSpPr>
        <p:spPr>
          <a:xfrm>
            <a:off x="363894" y="2435290"/>
            <a:ext cx="2071396" cy="1754326"/>
          </a:xfrm>
          <a:prstGeom prst="rect">
            <a:avLst/>
          </a:prstGeom>
          <a:noFill/>
        </p:spPr>
        <p:txBody>
          <a:bodyPr wrap="square" rtlCol="0">
            <a:spAutoFit/>
          </a:bodyPr>
          <a:lstStyle/>
          <a:p>
            <a:r>
              <a:rPr lang="en-NZ" dirty="0">
                <a:solidFill>
                  <a:srgbClr val="7030A0"/>
                </a:solidFill>
              </a:rPr>
              <a:t>Explains why tomato farmers pump up to 1,200 ppm CO</a:t>
            </a:r>
            <a:r>
              <a:rPr lang="en-NZ" baseline="-25000" dirty="0">
                <a:solidFill>
                  <a:srgbClr val="7030A0"/>
                </a:solidFill>
              </a:rPr>
              <a:t>2</a:t>
            </a:r>
            <a:r>
              <a:rPr lang="en-NZ" dirty="0">
                <a:solidFill>
                  <a:srgbClr val="7030A0"/>
                </a:solidFill>
              </a:rPr>
              <a:t> into their greenhouses to increase yield. </a:t>
            </a:r>
          </a:p>
        </p:txBody>
      </p:sp>
    </p:spTree>
    <p:extLst>
      <p:ext uri="{BB962C8B-B14F-4D97-AF65-F5344CB8AC3E}">
        <p14:creationId xmlns:p14="http://schemas.microsoft.com/office/powerpoint/2010/main" val="1994567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EEE3D-E920-421F-BE97-0C329C778E8D}"/>
              </a:ext>
            </a:extLst>
          </p:cNvPr>
          <p:cNvSpPr>
            <a:spLocks noGrp="1"/>
          </p:cNvSpPr>
          <p:nvPr>
            <p:ph type="title"/>
          </p:nvPr>
        </p:nvSpPr>
        <p:spPr>
          <a:xfrm>
            <a:off x="121298" y="1"/>
            <a:ext cx="12070701" cy="804522"/>
          </a:xfrm>
        </p:spPr>
        <p:txBody>
          <a:bodyPr>
            <a:noAutofit/>
          </a:bodyPr>
          <a:lstStyle/>
          <a:p>
            <a:r>
              <a:rPr lang="en-NZ" sz="2400" dirty="0">
                <a:solidFill>
                  <a:srgbClr val="002060"/>
                </a:solidFill>
              </a:rPr>
              <a:t>Not Surprising That Increasing CO</a:t>
            </a:r>
            <a:r>
              <a:rPr lang="en-NZ" sz="2400" baseline="-25000" dirty="0">
                <a:solidFill>
                  <a:srgbClr val="002060"/>
                </a:solidFill>
              </a:rPr>
              <a:t>2</a:t>
            </a:r>
            <a:r>
              <a:rPr lang="en-NZ" sz="2400" dirty="0">
                <a:solidFill>
                  <a:srgbClr val="002060"/>
                </a:solidFill>
              </a:rPr>
              <a:t> Is Helping To Increase World Food Production</a:t>
            </a:r>
          </a:p>
        </p:txBody>
      </p:sp>
      <p:pic>
        <p:nvPicPr>
          <p:cNvPr id="5" name="Content Placeholder 4">
            <a:extLst>
              <a:ext uri="{FF2B5EF4-FFF2-40B4-BE49-F238E27FC236}">
                <a16:creationId xmlns:a16="http://schemas.microsoft.com/office/drawing/2014/main" id="{D388B39E-4283-4588-A219-421222EC1CC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7571" y="634482"/>
            <a:ext cx="10776857" cy="5968482"/>
          </a:xfrm>
        </p:spPr>
      </p:pic>
      <p:sp>
        <p:nvSpPr>
          <p:cNvPr id="3" name="TextBox 2">
            <a:extLst>
              <a:ext uri="{FF2B5EF4-FFF2-40B4-BE49-F238E27FC236}">
                <a16:creationId xmlns:a16="http://schemas.microsoft.com/office/drawing/2014/main" id="{F348EDCC-3728-40E6-1476-269B44FDC790}"/>
              </a:ext>
            </a:extLst>
          </p:cNvPr>
          <p:cNvSpPr txBox="1"/>
          <p:nvPr/>
        </p:nvSpPr>
        <p:spPr>
          <a:xfrm>
            <a:off x="3086101" y="4264269"/>
            <a:ext cx="3086100" cy="369332"/>
          </a:xfrm>
          <a:prstGeom prst="rect">
            <a:avLst/>
          </a:prstGeom>
          <a:noFill/>
        </p:spPr>
        <p:txBody>
          <a:bodyPr wrap="square" rtlCol="0">
            <a:spAutoFit/>
          </a:bodyPr>
          <a:lstStyle/>
          <a:p>
            <a:r>
              <a:rPr lang="en-NZ" dirty="0"/>
              <a:t>Land In Cereal Production</a:t>
            </a:r>
          </a:p>
        </p:txBody>
      </p:sp>
      <p:sp>
        <p:nvSpPr>
          <p:cNvPr id="8" name="TextBox 7">
            <a:extLst>
              <a:ext uri="{FF2B5EF4-FFF2-40B4-BE49-F238E27FC236}">
                <a16:creationId xmlns:a16="http://schemas.microsoft.com/office/drawing/2014/main" id="{1E660CB2-6C90-DBE8-01D1-EF886F672E48}"/>
              </a:ext>
            </a:extLst>
          </p:cNvPr>
          <p:cNvSpPr txBox="1"/>
          <p:nvPr/>
        </p:nvSpPr>
        <p:spPr>
          <a:xfrm>
            <a:off x="7361360" y="2554137"/>
            <a:ext cx="6106256" cy="369332"/>
          </a:xfrm>
          <a:prstGeom prst="rect">
            <a:avLst/>
          </a:prstGeom>
          <a:noFill/>
        </p:spPr>
        <p:txBody>
          <a:bodyPr wrap="square">
            <a:spAutoFit/>
          </a:bodyPr>
          <a:lstStyle/>
          <a:p>
            <a:r>
              <a:rPr lang="en-NZ" dirty="0"/>
              <a:t>Yield per Hectare (kgs)</a:t>
            </a:r>
          </a:p>
        </p:txBody>
      </p:sp>
      <p:sp>
        <p:nvSpPr>
          <p:cNvPr id="10" name="TextBox 9">
            <a:extLst>
              <a:ext uri="{FF2B5EF4-FFF2-40B4-BE49-F238E27FC236}">
                <a16:creationId xmlns:a16="http://schemas.microsoft.com/office/drawing/2014/main" id="{576E6AD7-6FC1-B923-9C86-81C884B3EDF5}"/>
              </a:ext>
            </a:extLst>
          </p:cNvPr>
          <p:cNvSpPr txBox="1"/>
          <p:nvPr/>
        </p:nvSpPr>
        <p:spPr>
          <a:xfrm>
            <a:off x="7721845" y="1630945"/>
            <a:ext cx="6739302" cy="369332"/>
          </a:xfrm>
          <a:prstGeom prst="rect">
            <a:avLst/>
          </a:prstGeom>
          <a:noFill/>
        </p:spPr>
        <p:txBody>
          <a:bodyPr wrap="square">
            <a:spAutoFit/>
          </a:bodyPr>
          <a:lstStyle/>
          <a:p>
            <a:r>
              <a:rPr lang="en-NZ" dirty="0"/>
              <a:t>World cereal production (tonnes)</a:t>
            </a:r>
          </a:p>
        </p:txBody>
      </p:sp>
      <p:sp>
        <p:nvSpPr>
          <p:cNvPr id="12" name="TextBox 11">
            <a:extLst>
              <a:ext uri="{FF2B5EF4-FFF2-40B4-BE49-F238E27FC236}">
                <a16:creationId xmlns:a16="http://schemas.microsoft.com/office/drawing/2014/main" id="{975E92A3-3B1E-8A85-A58E-0EE628733423}"/>
              </a:ext>
            </a:extLst>
          </p:cNvPr>
          <p:cNvSpPr txBox="1"/>
          <p:nvPr/>
        </p:nvSpPr>
        <p:spPr>
          <a:xfrm>
            <a:off x="6796454" y="2826699"/>
            <a:ext cx="7236068" cy="369332"/>
          </a:xfrm>
          <a:prstGeom prst="rect">
            <a:avLst/>
          </a:prstGeom>
          <a:noFill/>
        </p:spPr>
        <p:txBody>
          <a:bodyPr wrap="square">
            <a:spAutoFit/>
          </a:bodyPr>
          <a:lstStyle/>
          <a:p>
            <a:r>
              <a:rPr lang="en-NZ" dirty="0"/>
              <a:t>Population</a:t>
            </a:r>
          </a:p>
        </p:txBody>
      </p:sp>
      <p:cxnSp>
        <p:nvCxnSpPr>
          <p:cNvPr id="14" name="Straight Arrow Connector 13">
            <a:extLst>
              <a:ext uri="{FF2B5EF4-FFF2-40B4-BE49-F238E27FC236}">
                <a16:creationId xmlns:a16="http://schemas.microsoft.com/office/drawing/2014/main" id="{130B5143-B9DC-D3BF-8926-FA6AD84043DE}"/>
              </a:ext>
            </a:extLst>
          </p:cNvPr>
          <p:cNvCxnSpPr>
            <a:cxnSpLocks/>
            <a:stCxn id="12" idx="1"/>
          </p:cNvCxnSpPr>
          <p:nvPr/>
        </p:nvCxnSpPr>
        <p:spPr>
          <a:xfrm flipH="1">
            <a:off x="6485860" y="3011365"/>
            <a:ext cx="310594" cy="82709"/>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0C75089-5DBC-A300-5C98-3779DEEC26D6}"/>
              </a:ext>
            </a:extLst>
          </p:cNvPr>
          <p:cNvCxnSpPr>
            <a:cxnSpLocks/>
          </p:cNvCxnSpPr>
          <p:nvPr/>
        </p:nvCxnSpPr>
        <p:spPr>
          <a:xfrm flipH="1">
            <a:off x="7053015" y="2554137"/>
            <a:ext cx="400408" cy="7834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FCA0ED4-C373-595E-655D-A5512BB296CB}"/>
              </a:ext>
            </a:extLst>
          </p:cNvPr>
          <p:cNvSpPr txBox="1"/>
          <p:nvPr/>
        </p:nvSpPr>
        <p:spPr>
          <a:xfrm>
            <a:off x="1110007" y="1949597"/>
            <a:ext cx="1333880" cy="369332"/>
          </a:xfrm>
          <a:prstGeom prst="rect">
            <a:avLst/>
          </a:prstGeom>
          <a:noFill/>
        </p:spPr>
        <p:txBody>
          <a:bodyPr wrap="square" rtlCol="0">
            <a:spAutoFit/>
          </a:bodyPr>
          <a:lstStyle/>
          <a:p>
            <a:r>
              <a:rPr lang="en-NZ" dirty="0"/>
              <a:t>% increase </a:t>
            </a:r>
          </a:p>
        </p:txBody>
      </p:sp>
    </p:spTree>
    <p:extLst>
      <p:ext uri="{BB962C8B-B14F-4D97-AF65-F5344CB8AC3E}">
        <p14:creationId xmlns:p14="http://schemas.microsoft.com/office/powerpoint/2010/main" val="182478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9348E-9EAE-4BCB-BAA0-843324DA7728}"/>
              </a:ext>
            </a:extLst>
          </p:cNvPr>
          <p:cNvSpPr>
            <a:spLocks noGrp="1"/>
          </p:cNvSpPr>
          <p:nvPr>
            <p:ph type="title"/>
          </p:nvPr>
        </p:nvSpPr>
        <p:spPr>
          <a:xfrm>
            <a:off x="199372" y="186612"/>
            <a:ext cx="11607818" cy="2706567"/>
          </a:xfrm>
        </p:spPr>
        <p:txBody>
          <a:bodyPr>
            <a:normAutofit fontScale="90000"/>
          </a:bodyPr>
          <a:lstStyle/>
          <a:p>
            <a:r>
              <a:rPr lang="en-US" b="0" i="0" dirty="0">
                <a:solidFill>
                  <a:srgbClr val="002060"/>
                </a:solidFill>
                <a:effectLst/>
                <a:latin typeface="Montserrat"/>
              </a:rPr>
              <a:t>Increased levels of CO</a:t>
            </a:r>
            <a:r>
              <a:rPr lang="en-US" b="0" i="0" baseline="-25000" dirty="0">
                <a:solidFill>
                  <a:srgbClr val="002060"/>
                </a:solidFill>
                <a:effectLst/>
                <a:latin typeface="Montserrat"/>
              </a:rPr>
              <a:t>2</a:t>
            </a:r>
            <a:r>
              <a:rPr lang="en-US" b="0" i="0" dirty="0">
                <a:solidFill>
                  <a:srgbClr val="002060"/>
                </a:solidFill>
                <a:effectLst/>
                <a:latin typeface="Montserrat"/>
              </a:rPr>
              <a:t> have helped boost green foliage across the world’s arid regions over the past 30 years through a process called CO</a:t>
            </a:r>
            <a:r>
              <a:rPr lang="en-US" b="0" i="0" baseline="-25000" dirty="0">
                <a:solidFill>
                  <a:srgbClr val="002060"/>
                </a:solidFill>
                <a:effectLst/>
                <a:latin typeface="Montserrat"/>
              </a:rPr>
              <a:t>2</a:t>
            </a:r>
            <a:r>
              <a:rPr lang="en-US" b="0" i="0" dirty="0">
                <a:solidFill>
                  <a:srgbClr val="002060"/>
                </a:solidFill>
                <a:effectLst/>
                <a:latin typeface="Montserrat"/>
              </a:rPr>
              <a:t> </a:t>
            </a:r>
            <a:r>
              <a:rPr lang="en-US" b="0" i="0" dirty="0" err="1">
                <a:solidFill>
                  <a:srgbClr val="002060"/>
                </a:solidFill>
                <a:effectLst/>
                <a:latin typeface="Montserrat"/>
              </a:rPr>
              <a:t>fertilisation</a:t>
            </a:r>
            <a:r>
              <a:rPr lang="en-US" b="0" i="0" dirty="0">
                <a:solidFill>
                  <a:srgbClr val="002060"/>
                </a:solidFill>
                <a:effectLst/>
                <a:latin typeface="Montserrat"/>
              </a:rPr>
              <a:t>, according to CSIRO research. </a:t>
            </a:r>
            <a:endParaRPr lang="en-NZ" sz="1800" dirty="0">
              <a:solidFill>
                <a:srgbClr val="002060"/>
              </a:solidFill>
            </a:endParaRPr>
          </a:p>
        </p:txBody>
      </p:sp>
      <p:pic>
        <p:nvPicPr>
          <p:cNvPr id="2050" name="Picture 2">
            <a:extLst>
              <a:ext uri="{FF2B5EF4-FFF2-40B4-BE49-F238E27FC236}">
                <a16:creationId xmlns:a16="http://schemas.microsoft.com/office/drawing/2014/main" id="{7F29B3AA-8C7F-4AAA-A057-66E589BD2F34}"/>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763707" y="2893180"/>
            <a:ext cx="9000762" cy="359969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9C876E8-E20E-1626-9F79-63D69BDC78EF}"/>
              </a:ext>
            </a:extLst>
          </p:cNvPr>
          <p:cNvSpPr txBox="1"/>
          <p:nvPr/>
        </p:nvSpPr>
        <p:spPr>
          <a:xfrm>
            <a:off x="292091" y="6486721"/>
            <a:ext cx="11607818" cy="338554"/>
          </a:xfrm>
          <a:prstGeom prst="rect">
            <a:avLst/>
          </a:prstGeom>
          <a:noFill/>
        </p:spPr>
        <p:txBody>
          <a:bodyPr wrap="square">
            <a:spAutoFit/>
          </a:bodyPr>
          <a:lstStyle/>
          <a:p>
            <a:r>
              <a:rPr lang="en-US" sz="1600" b="0" i="0" dirty="0">
                <a:effectLst/>
                <a:latin typeface="Montserrat"/>
              </a:rPr>
              <a:t>https://www.youtube.com/watch?v=S-nsU_DaIZE&amp;ab_channel=ReasonTV</a:t>
            </a:r>
            <a:endParaRPr lang="en-NZ" sz="1600" dirty="0"/>
          </a:p>
        </p:txBody>
      </p:sp>
    </p:spTree>
    <p:extLst>
      <p:ext uri="{BB962C8B-B14F-4D97-AF65-F5344CB8AC3E}">
        <p14:creationId xmlns:p14="http://schemas.microsoft.com/office/powerpoint/2010/main" val="16136786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D0AD0-1E87-6386-07B8-19B9294145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278D3E-F49A-99E8-CE54-F880576C5E96}"/>
              </a:ext>
            </a:extLst>
          </p:cNvPr>
          <p:cNvSpPr>
            <a:spLocks noGrp="1"/>
          </p:cNvSpPr>
          <p:nvPr>
            <p:ph type="title"/>
          </p:nvPr>
        </p:nvSpPr>
        <p:spPr>
          <a:xfrm>
            <a:off x="94268" y="98136"/>
            <a:ext cx="12009748" cy="710719"/>
          </a:xfrm>
        </p:spPr>
        <p:txBody>
          <a:bodyPr>
            <a:normAutofit/>
          </a:bodyPr>
          <a:lstStyle/>
          <a:p>
            <a:pPr algn="ctr"/>
            <a:r>
              <a:rPr lang="en-NZ" dirty="0"/>
              <a:t>In The UK</a:t>
            </a:r>
          </a:p>
        </p:txBody>
      </p:sp>
      <p:pic>
        <p:nvPicPr>
          <p:cNvPr id="4" name="Picture 3">
            <a:extLst>
              <a:ext uri="{FF2B5EF4-FFF2-40B4-BE49-F238E27FC236}">
                <a16:creationId xmlns:a16="http://schemas.microsoft.com/office/drawing/2014/main" id="{13D9434D-1817-2209-819A-7808D586D690}"/>
              </a:ext>
            </a:extLst>
          </p:cNvPr>
          <p:cNvPicPr>
            <a:picLocks noChangeAspect="1"/>
          </p:cNvPicPr>
          <p:nvPr/>
        </p:nvPicPr>
        <p:blipFill>
          <a:blip r:embed="rId2"/>
          <a:stretch>
            <a:fillRect/>
          </a:stretch>
        </p:blipFill>
        <p:spPr>
          <a:xfrm>
            <a:off x="1461155" y="1008919"/>
            <a:ext cx="8814062" cy="5040226"/>
          </a:xfrm>
          <a:prstGeom prst="rect">
            <a:avLst/>
          </a:prstGeom>
        </p:spPr>
      </p:pic>
      <p:sp>
        <p:nvSpPr>
          <p:cNvPr id="5" name="TextBox 4">
            <a:extLst>
              <a:ext uri="{FF2B5EF4-FFF2-40B4-BE49-F238E27FC236}">
                <a16:creationId xmlns:a16="http://schemas.microsoft.com/office/drawing/2014/main" id="{37F4C771-7A66-66D8-4252-42B8DBE17A94}"/>
              </a:ext>
            </a:extLst>
          </p:cNvPr>
          <p:cNvSpPr txBox="1"/>
          <p:nvPr/>
        </p:nvSpPr>
        <p:spPr>
          <a:xfrm>
            <a:off x="2262434" y="6122538"/>
            <a:ext cx="11038787" cy="369332"/>
          </a:xfrm>
          <a:prstGeom prst="rect">
            <a:avLst/>
          </a:prstGeom>
          <a:noFill/>
        </p:spPr>
        <p:txBody>
          <a:bodyPr wrap="square" rtlCol="0">
            <a:spAutoFit/>
          </a:bodyPr>
          <a:lstStyle/>
          <a:p>
            <a:r>
              <a:rPr lang="en-NZ" dirty="0"/>
              <a:t>https://thehighwire.com/ark-videos/aiding-and-abetting/?pg=2</a:t>
            </a:r>
          </a:p>
        </p:txBody>
      </p:sp>
    </p:spTree>
    <p:extLst>
      <p:ext uri="{BB962C8B-B14F-4D97-AF65-F5344CB8AC3E}">
        <p14:creationId xmlns:p14="http://schemas.microsoft.com/office/powerpoint/2010/main" val="294824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AEC03-5457-C15A-96E5-605C36C43B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B8D362-2CD8-917E-B8D5-17E36F6C89A1}"/>
              </a:ext>
            </a:extLst>
          </p:cNvPr>
          <p:cNvSpPr>
            <a:spLocks noGrp="1"/>
          </p:cNvSpPr>
          <p:nvPr>
            <p:ph type="ctrTitle"/>
          </p:nvPr>
        </p:nvSpPr>
        <p:spPr>
          <a:xfrm>
            <a:off x="188536" y="3636390"/>
            <a:ext cx="11660957" cy="2439132"/>
          </a:xfrm>
          <a:noFill/>
        </p:spPr>
        <p:txBody>
          <a:bodyPr>
            <a:normAutofit fontScale="90000"/>
          </a:bodyPr>
          <a:lstStyle/>
          <a:p>
            <a:r>
              <a:rPr lang="en-NZ" sz="4000" dirty="0">
                <a:solidFill>
                  <a:srgbClr val="002060"/>
                </a:solidFill>
              </a:rPr>
              <a:t>From Ice Core Samples The Level Of Atmospheric CO</a:t>
            </a:r>
            <a:r>
              <a:rPr lang="en-NZ" sz="4000" baseline="-25000" dirty="0">
                <a:solidFill>
                  <a:srgbClr val="002060"/>
                </a:solidFill>
              </a:rPr>
              <a:t>2</a:t>
            </a:r>
            <a:r>
              <a:rPr lang="en-NZ" sz="4000" dirty="0">
                <a:solidFill>
                  <a:srgbClr val="002060"/>
                </a:solidFill>
              </a:rPr>
              <a:t> At The Start Of The Industrial Revolution In 1750 Was About 280 ppm &amp; Now It Is 420 ppm. About 10% Of This Is Coming Out Of Solution In The Slowly Warming Oceans &amp; The Rest Is Due To Burning Fossil Fuels. </a:t>
            </a:r>
          </a:p>
        </p:txBody>
      </p:sp>
      <p:sp>
        <p:nvSpPr>
          <p:cNvPr id="3" name="TextBox 2">
            <a:extLst>
              <a:ext uri="{FF2B5EF4-FFF2-40B4-BE49-F238E27FC236}">
                <a16:creationId xmlns:a16="http://schemas.microsoft.com/office/drawing/2014/main" id="{2537363E-D29B-F4DE-6938-1BB708E0CCC6}"/>
              </a:ext>
            </a:extLst>
          </p:cNvPr>
          <p:cNvSpPr txBox="1"/>
          <p:nvPr/>
        </p:nvSpPr>
        <p:spPr>
          <a:xfrm>
            <a:off x="131976" y="1051067"/>
            <a:ext cx="11717517" cy="2308324"/>
          </a:xfrm>
          <a:prstGeom prst="rect">
            <a:avLst/>
          </a:prstGeom>
          <a:noFill/>
        </p:spPr>
        <p:txBody>
          <a:bodyPr wrap="square" rtlCol="0">
            <a:spAutoFit/>
          </a:bodyPr>
          <a:lstStyle/>
          <a:p>
            <a:pPr algn="ctr"/>
            <a:r>
              <a:rPr lang="en-NZ" sz="4800" dirty="0">
                <a:solidFill>
                  <a:srgbClr val="00B050"/>
                </a:solidFill>
              </a:rPr>
              <a:t>By burning fossil fuels we are helping plants to feed the planet while contributing a negligible effect on global warming</a:t>
            </a:r>
          </a:p>
        </p:txBody>
      </p:sp>
      <p:sp>
        <p:nvSpPr>
          <p:cNvPr id="4" name="TextBox 3">
            <a:extLst>
              <a:ext uri="{FF2B5EF4-FFF2-40B4-BE49-F238E27FC236}">
                <a16:creationId xmlns:a16="http://schemas.microsoft.com/office/drawing/2014/main" id="{90052DEE-8FAF-9CDB-2AF5-BC88BEA53329}"/>
              </a:ext>
            </a:extLst>
          </p:cNvPr>
          <p:cNvSpPr txBox="1"/>
          <p:nvPr/>
        </p:nvSpPr>
        <p:spPr>
          <a:xfrm>
            <a:off x="131976" y="44792"/>
            <a:ext cx="10897385" cy="1015663"/>
          </a:xfrm>
          <a:prstGeom prst="rect">
            <a:avLst/>
          </a:prstGeom>
          <a:noFill/>
        </p:spPr>
        <p:txBody>
          <a:bodyPr wrap="square" rtlCol="0">
            <a:spAutoFit/>
          </a:bodyPr>
          <a:lstStyle/>
          <a:p>
            <a:pPr algn="ctr"/>
            <a:r>
              <a:rPr lang="en-NZ" sz="6000" b="1" u="sng" dirty="0"/>
              <a:t>So Here Is The Brilliant News</a:t>
            </a:r>
          </a:p>
        </p:txBody>
      </p:sp>
      <p:sp>
        <p:nvSpPr>
          <p:cNvPr id="5" name="TextBox 4">
            <a:extLst>
              <a:ext uri="{FF2B5EF4-FFF2-40B4-BE49-F238E27FC236}">
                <a16:creationId xmlns:a16="http://schemas.microsoft.com/office/drawing/2014/main" id="{5ECDA56B-00E3-AA4F-FF13-45959E561A98}"/>
              </a:ext>
            </a:extLst>
          </p:cNvPr>
          <p:cNvSpPr txBox="1"/>
          <p:nvPr/>
        </p:nvSpPr>
        <p:spPr>
          <a:xfrm>
            <a:off x="829559" y="6083213"/>
            <a:ext cx="11717517" cy="276999"/>
          </a:xfrm>
          <a:prstGeom prst="rect">
            <a:avLst/>
          </a:prstGeom>
          <a:noFill/>
        </p:spPr>
        <p:txBody>
          <a:bodyPr wrap="square" rtlCol="0">
            <a:spAutoFit/>
          </a:bodyPr>
          <a:lstStyle/>
          <a:p>
            <a:r>
              <a:rPr lang="en-US" sz="1200" u="sng" dirty="0">
                <a:effectLst/>
                <a:latin typeface="Aptos" panose="020B0004020202020204" pitchFamily="34" charset="0"/>
                <a:ea typeface="Calibri" panose="020F0502020204030204" pitchFamily="34" charset="0"/>
                <a:hlinkClick r:id="rId2">
                  <a:extLst>
                    <a:ext uri="{A12FA001-AC4F-418D-AE19-62706E023703}">
                      <ahyp:hlinkClr xmlns:ahyp="http://schemas.microsoft.com/office/drawing/2018/hyperlinkcolor" val="tx"/>
                    </a:ext>
                  </a:extLst>
                </a:hlinkClick>
              </a:rPr>
              <a:t>https://co2coalition.org/wp-content/uploads/2024/12/Human-Contribution-to-Atmospheric-CO2-digital-compressed.pdf</a:t>
            </a:r>
            <a:endParaRPr lang="en-NZ" sz="1200" dirty="0"/>
          </a:p>
        </p:txBody>
      </p:sp>
    </p:spTree>
    <p:extLst>
      <p:ext uri="{BB962C8B-B14F-4D97-AF65-F5344CB8AC3E}">
        <p14:creationId xmlns:p14="http://schemas.microsoft.com/office/powerpoint/2010/main" val="364674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DFF74-3B21-2309-E867-871830917FCD}"/>
              </a:ext>
            </a:extLst>
          </p:cNvPr>
          <p:cNvSpPr>
            <a:spLocks noGrp="1"/>
          </p:cNvSpPr>
          <p:nvPr>
            <p:ph type="title"/>
          </p:nvPr>
        </p:nvSpPr>
        <p:spPr>
          <a:xfrm>
            <a:off x="263768" y="204255"/>
            <a:ext cx="11321773" cy="1658548"/>
          </a:xfrm>
        </p:spPr>
        <p:txBody>
          <a:bodyPr>
            <a:noAutofit/>
          </a:bodyPr>
          <a:lstStyle/>
          <a:p>
            <a:pPr algn="ctr"/>
            <a:r>
              <a:rPr lang="en-NZ" sz="3200" b="1" dirty="0">
                <a:solidFill>
                  <a:srgbClr val="7030A0"/>
                </a:solidFill>
              </a:rPr>
              <a:t>Can We Validate Our Negligible Effect On The Temperature Rise If We Keep Burning Fossil Fuels &amp; Increase CO</a:t>
            </a:r>
            <a:r>
              <a:rPr lang="en-NZ" sz="3200" b="1" baseline="-25000" dirty="0">
                <a:solidFill>
                  <a:srgbClr val="7030A0"/>
                </a:solidFill>
              </a:rPr>
              <a:t>2</a:t>
            </a:r>
            <a:r>
              <a:rPr lang="en-NZ" sz="3200" b="1" dirty="0">
                <a:solidFill>
                  <a:srgbClr val="7030A0"/>
                </a:solidFill>
              </a:rPr>
              <a:t> From The Present 420 ppm To 800 ppm? </a:t>
            </a:r>
            <a:br>
              <a:rPr lang="en-NZ" sz="3200" b="1" dirty="0">
                <a:solidFill>
                  <a:srgbClr val="7030A0"/>
                </a:solidFill>
              </a:rPr>
            </a:br>
            <a:r>
              <a:rPr lang="en-NZ" sz="3200" b="1" u="sng" dirty="0">
                <a:solidFill>
                  <a:srgbClr val="7030A0"/>
                </a:solidFill>
              </a:rPr>
              <a:t>The Answer Is Yes. </a:t>
            </a:r>
            <a:endParaRPr lang="en-NZ" sz="3200" b="1" u="sng" dirty="0">
              <a:solidFill>
                <a:srgbClr val="FF0000"/>
              </a:solidFill>
            </a:endParaRPr>
          </a:p>
        </p:txBody>
      </p:sp>
      <p:pic>
        <p:nvPicPr>
          <p:cNvPr id="9" name="Picture 8">
            <a:extLst>
              <a:ext uri="{FF2B5EF4-FFF2-40B4-BE49-F238E27FC236}">
                <a16:creationId xmlns:a16="http://schemas.microsoft.com/office/drawing/2014/main" id="{D0D80E47-96B2-A466-42BE-2A0C5C681C11}"/>
              </a:ext>
            </a:extLst>
          </p:cNvPr>
          <p:cNvPicPr>
            <a:picLocks noChangeAspect="1"/>
          </p:cNvPicPr>
          <p:nvPr/>
        </p:nvPicPr>
        <p:blipFill>
          <a:blip r:embed="rId2"/>
          <a:stretch>
            <a:fillRect/>
          </a:stretch>
        </p:blipFill>
        <p:spPr>
          <a:xfrm>
            <a:off x="2223830" y="2580903"/>
            <a:ext cx="6267231" cy="3859102"/>
          </a:xfrm>
          <a:prstGeom prst="rect">
            <a:avLst/>
          </a:prstGeom>
        </p:spPr>
      </p:pic>
      <p:sp>
        <p:nvSpPr>
          <p:cNvPr id="4" name="TextBox 3">
            <a:extLst>
              <a:ext uri="{FF2B5EF4-FFF2-40B4-BE49-F238E27FC236}">
                <a16:creationId xmlns:a16="http://schemas.microsoft.com/office/drawing/2014/main" id="{D62C07CE-241F-129A-26C6-FF6C00D04FF1}"/>
              </a:ext>
            </a:extLst>
          </p:cNvPr>
          <p:cNvSpPr txBox="1"/>
          <p:nvPr/>
        </p:nvSpPr>
        <p:spPr>
          <a:xfrm>
            <a:off x="2223830" y="1979059"/>
            <a:ext cx="6103088" cy="369332"/>
          </a:xfrm>
          <a:prstGeom prst="rect">
            <a:avLst/>
          </a:prstGeom>
          <a:noFill/>
        </p:spPr>
        <p:txBody>
          <a:bodyPr wrap="square">
            <a:spAutoFit/>
          </a:bodyPr>
          <a:lstStyle/>
          <a:p>
            <a:r>
              <a:rPr lang="en-NZ" dirty="0"/>
              <a:t>Graph relates to a cloud free atmosphere </a:t>
            </a:r>
          </a:p>
        </p:txBody>
      </p:sp>
      <p:sp>
        <p:nvSpPr>
          <p:cNvPr id="3" name="TextBox 2">
            <a:extLst>
              <a:ext uri="{FF2B5EF4-FFF2-40B4-BE49-F238E27FC236}">
                <a16:creationId xmlns:a16="http://schemas.microsoft.com/office/drawing/2014/main" id="{9E8299CF-7147-5518-088D-32BCEA4F8C9E}"/>
              </a:ext>
            </a:extLst>
          </p:cNvPr>
          <p:cNvSpPr txBox="1"/>
          <p:nvPr/>
        </p:nvSpPr>
        <p:spPr>
          <a:xfrm>
            <a:off x="9188959" y="2455956"/>
            <a:ext cx="2780907" cy="3539430"/>
          </a:xfrm>
          <a:prstGeom prst="rect">
            <a:avLst/>
          </a:prstGeom>
          <a:noFill/>
        </p:spPr>
        <p:txBody>
          <a:bodyPr wrap="square" rtlCol="0">
            <a:spAutoFit/>
          </a:bodyPr>
          <a:lstStyle/>
          <a:p>
            <a:r>
              <a:rPr lang="en-NZ" sz="3200" dirty="0">
                <a:solidFill>
                  <a:srgbClr val="002060"/>
                </a:solidFill>
              </a:rPr>
              <a:t>This will take about 171 years if the present rate of increase continues at 2.45 ppm/yr.</a:t>
            </a:r>
          </a:p>
        </p:txBody>
      </p:sp>
    </p:spTree>
    <p:extLst>
      <p:ext uri="{BB962C8B-B14F-4D97-AF65-F5344CB8AC3E}">
        <p14:creationId xmlns:p14="http://schemas.microsoft.com/office/powerpoint/2010/main" val="3572408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DFF74-3B21-2309-E867-871830917FCD}"/>
              </a:ext>
            </a:extLst>
          </p:cNvPr>
          <p:cNvSpPr>
            <a:spLocks noGrp="1"/>
          </p:cNvSpPr>
          <p:nvPr>
            <p:ph type="title"/>
          </p:nvPr>
        </p:nvSpPr>
        <p:spPr>
          <a:xfrm>
            <a:off x="808585" y="480604"/>
            <a:ext cx="9302262" cy="902677"/>
          </a:xfrm>
        </p:spPr>
        <p:txBody>
          <a:bodyPr>
            <a:noAutofit/>
          </a:bodyPr>
          <a:lstStyle/>
          <a:p>
            <a:pPr algn="ctr"/>
            <a:r>
              <a:rPr lang="en-NZ" sz="2800" b="1" dirty="0">
                <a:solidFill>
                  <a:srgbClr val="FF0000"/>
                </a:solidFill>
              </a:rPr>
              <a:t>If All The Green House Gases (GHG) Are Added Except CO</a:t>
            </a:r>
            <a:r>
              <a:rPr lang="en-NZ" sz="2800" b="1" baseline="-25000" dirty="0">
                <a:solidFill>
                  <a:srgbClr val="FF0000"/>
                </a:solidFill>
              </a:rPr>
              <a:t>2</a:t>
            </a:r>
          </a:p>
        </p:txBody>
      </p:sp>
      <p:graphicFrame>
        <p:nvGraphicFramePr>
          <p:cNvPr id="3" name="Chart 2">
            <a:extLst>
              <a:ext uri="{FF2B5EF4-FFF2-40B4-BE49-F238E27FC236}">
                <a16:creationId xmlns:a16="http://schemas.microsoft.com/office/drawing/2014/main" id="{4E459858-E20E-4876-B9F3-1552D8B9B79C}"/>
              </a:ext>
            </a:extLst>
          </p:cNvPr>
          <p:cNvGraphicFramePr>
            <a:graphicFrameLocks/>
          </p:cNvGraphicFramePr>
          <p:nvPr/>
        </p:nvGraphicFramePr>
        <p:xfrm>
          <a:off x="2163269" y="2639995"/>
          <a:ext cx="6271260" cy="385572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Arrow Connector 4">
            <a:extLst>
              <a:ext uri="{FF2B5EF4-FFF2-40B4-BE49-F238E27FC236}">
                <a16:creationId xmlns:a16="http://schemas.microsoft.com/office/drawing/2014/main" id="{E253CB64-5814-30AC-DD85-2B6399C4AA1B}"/>
              </a:ext>
            </a:extLst>
          </p:cNvPr>
          <p:cNvCxnSpPr>
            <a:cxnSpLocks/>
          </p:cNvCxnSpPr>
          <p:nvPr/>
        </p:nvCxnSpPr>
        <p:spPr>
          <a:xfrm flipH="1">
            <a:off x="5070299" y="4787662"/>
            <a:ext cx="778835" cy="0"/>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4129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DFF74-3B21-2309-E867-871830917FCD}"/>
              </a:ext>
            </a:extLst>
          </p:cNvPr>
          <p:cNvSpPr>
            <a:spLocks noGrp="1"/>
          </p:cNvSpPr>
          <p:nvPr>
            <p:ph type="title"/>
          </p:nvPr>
        </p:nvSpPr>
        <p:spPr>
          <a:xfrm>
            <a:off x="263769" y="609599"/>
            <a:ext cx="9302262" cy="902677"/>
          </a:xfrm>
        </p:spPr>
        <p:txBody>
          <a:bodyPr>
            <a:noAutofit/>
          </a:bodyPr>
          <a:lstStyle/>
          <a:p>
            <a:pPr algn="ctr"/>
            <a:r>
              <a:rPr lang="en-NZ" sz="2800" b="1" dirty="0">
                <a:solidFill>
                  <a:srgbClr val="FF0000"/>
                </a:solidFill>
              </a:rPr>
              <a:t>If All The Green House Gases (GHG) But Only 50 ppm Of CO</a:t>
            </a:r>
            <a:r>
              <a:rPr lang="en-NZ" sz="2800" b="1" baseline="-25000" dirty="0">
                <a:solidFill>
                  <a:srgbClr val="FF0000"/>
                </a:solidFill>
              </a:rPr>
              <a:t>2 </a:t>
            </a:r>
            <a:endParaRPr lang="en-NZ" sz="2800" b="1" dirty="0">
              <a:solidFill>
                <a:srgbClr val="FF0000"/>
              </a:solidFill>
            </a:endParaRPr>
          </a:p>
        </p:txBody>
      </p:sp>
      <p:pic>
        <p:nvPicPr>
          <p:cNvPr id="5" name="Picture 4">
            <a:extLst>
              <a:ext uri="{FF2B5EF4-FFF2-40B4-BE49-F238E27FC236}">
                <a16:creationId xmlns:a16="http://schemas.microsoft.com/office/drawing/2014/main" id="{34C2F891-CC41-3D81-8DA1-E5B9334908DF}"/>
              </a:ext>
            </a:extLst>
          </p:cNvPr>
          <p:cNvPicPr>
            <a:picLocks noChangeAspect="1"/>
          </p:cNvPicPr>
          <p:nvPr/>
        </p:nvPicPr>
        <p:blipFill>
          <a:blip r:embed="rId2"/>
          <a:stretch>
            <a:fillRect/>
          </a:stretch>
        </p:blipFill>
        <p:spPr>
          <a:xfrm>
            <a:off x="2258999" y="2583951"/>
            <a:ext cx="6267231" cy="3853006"/>
          </a:xfrm>
          <a:prstGeom prst="rect">
            <a:avLst/>
          </a:prstGeom>
        </p:spPr>
      </p:pic>
      <p:pic>
        <p:nvPicPr>
          <p:cNvPr id="7" name="Picture 6">
            <a:extLst>
              <a:ext uri="{FF2B5EF4-FFF2-40B4-BE49-F238E27FC236}">
                <a16:creationId xmlns:a16="http://schemas.microsoft.com/office/drawing/2014/main" id="{68A22C4A-4ED0-1E77-F72A-DFA2C0A4EB40}"/>
              </a:ext>
            </a:extLst>
          </p:cNvPr>
          <p:cNvPicPr>
            <a:picLocks noChangeAspect="1"/>
          </p:cNvPicPr>
          <p:nvPr/>
        </p:nvPicPr>
        <p:blipFill>
          <a:blip r:embed="rId3"/>
          <a:stretch>
            <a:fillRect/>
          </a:stretch>
        </p:blipFill>
        <p:spPr>
          <a:xfrm>
            <a:off x="5533291" y="3429000"/>
            <a:ext cx="2603218" cy="1164437"/>
          </a:xfrm>
          <a:prstGeom prst="rect">
            <a:avLst/>
          </a:prstGeom>
        </p:spPr>
      </p:pic>
      <p:cxnSp>
        <p:nvCxnSpPr>
          <p:cNvPr id="11" name="Straight Arrow Connector 10">
            <a:extLst>
              <a:ext uri="{FF2B5EF4-FFF2-40B4-BE49-F238E27FC236}">
                <a16:creationId xmlns:a16="http://schemas.microsoft.com/office/drawing/2014/main" id="{7DAFD9C6-08FD-4F83-E793-8B16710E2EA6}"/>
              </a:ext>
            </a:extLst>
          </p:cNvPr>
          <p:cNvCxnSpPr/>
          <p:nvPr/>
        </p:nvCxnSpPr>
        <p:spPr>
          <a:xfrm flipH="1">
            <a:off x="4380614" y="4316819"/>
            <a:ext cx="1265274" cy="116958"/>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48872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DFF74-3B21-2309-E867-871830917FCD}"/>
              </a:ext>
            </a:extLst>
          </p:cNvPr>
          <p:cNvSpPr>
            <a:spLocks noGrp="1"/>
          </p:cNvSpPr>
          <p:nvPr>
            <p:ph type="title"/>
          </p:nvPr>
        </p:nvSpPr>
        <p:spPr>
          <a:xfrm>
            <a:off x="263769" y="609599"/>
            <a:ext cx="9302262" cy="902677"/>
          </a:xfrm>
        </p:spPr>
        <p:txBody>
          <a:bodyPr>
            <a:noAutofit/>
          </a:bodyPr>
          <a:lstStyle/>
          <a:p>
            <a:pPr algn="ctr"/>
            <a:r>
              <a:rPr lang="en-NZ" sz="2800" b="1" dirty="0">
                <a:solidFill>
                  <a:srgbClr val="FF0000"/>
                </a:solidFill>
              </a:rPr>
              <a:t>If All The Green House Gases (GHG) But Only 100 ppm Of CO</a:t>
            </a:r>
            <a:r>
              <a:rPr lang="en-NZ" sz="2800" b="1" baseline="-25000" dirty="0">
                <a:solidFill>
                  <a:srgbClr val="FF0000"/>
                </a:solidFill>
              </a:rPr>
              <a:t>2 </a:t>
            </a:r>
            <a:endParaRPr lang="en-NZ" sz="2800" b="1" dirty="0">
              <a:solidFill>
                <a:srgbClr val="FF0000"/>
              </a:solidFill>
            </a:endParaRPr>
          </a:p>
        </p:txBody>
      </p:sp>
      <p:cxnSp>
        <p:nvCxnSpPr>
          <p:cNvPr id="9" name="Straight Arrow Connector 8">
            <a:extLst>
              <a:ext uri="{FF2B5EF4-FFF2-40B4-BE49-F238E27FC236}">
                <a16:creationId xmlns:a16="http://schemas.microsoft.com/office/drawing/2014/main" id="{CB420C4D-2DF6-334C-7615-6DCD85DB6A4B}"/>
              </a:ext>
            </a:extLst>
          </p:cNvPr>
          <p:cNvCxnSpPr/>
          <p:nvPr/>
        </p:nvCxnSpPr>
        <p:spPr>
          <a:xfrm flipH="1">
            <a:off x="4378569" y="4308231"/>
            <a:ext cx="1239716" cy="123092"/>
          </a:xfrm>
          <a:prstGeom prst="straightConnector1">
            <a:avLst/>
          </a:prstGeom>
          <a:ln w="15875">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BAC4350-AC94-405C-C456-56617C382329}"/>
              </a:ext>
            </a:extLst>
          </p:cNvPr>
          <p:cNvPicPr>
            <a:picLocks noChangeAspect="1"/>
          </p:cNvPicPr>
          <p:nvPr/>
        </p:nvPicPr>
        <p:blipFill>
          <a:blip r:embed="rId2"/>
          <a:stretch>
            <a:fillRect/>
          </a:stretch>
        </p:blipFill>
        <p:spPr>
          <a:xfrm>
            <a:off x="2233495" y="2548679"/>
            <a:ext cx="6390721" cy="4081812"/>
          </a:xfrm>
          <a:prstGeom prst="rect">
            <a:avLst/>
          </a:prstGeom>
        </p:spPr>
      </p:pic>
      <p:sp>
        <p:nvSpPr>
          <p:cNvPr id="6" name="TextBox 5">
            <a:extLst>
              <a:ext uri="{FF2B5EF4-FFF2-40B4-BE49-F238E27FC236}">
                <a16:creationId xmlns:a16="http://schemas.microsoft.com/office/drawing/2014/main" id="{60EC069F-83FB-F48C-35EB-E78BC8BCF267}"/>
              </a:ext>
            </a:extLst>
          </p:cNvPr>
          <p:cNvSpPr txBox="1"/>
          <p:nvPr/>
        </p:nvSpPr>
        <p:spPr>
          <a:xfrm>
            <a:off x="5428855" y="3507993"/>
            <a:ext cx="2974692" cy="923330"/>
          </a:xfrm>
          <a:prstGeom prst="rect">
            <a:avLst/>
          </a:prstGeom>
          <a:noFill/>
        </p:spPr>
        <p:txBody>
          <a:bodyPr wrap="square">
            <a:spAutoFit/>
          </a:bodyPr>
          <a:lstStyle/>
          <a:p>
            <a:r>
              <a:rPr lang="en-US" dirty="0">
                <a:solidFill>
                  <a:srgbClr val="0070C0"/>
                </a:solidFill>
              </a:rPr>
              <a:t>GHG with 100 ppm CO</a:t>
            </a:r>
            <a:r>
              <a:rPr lang="en-US" baseline="-25000" dirty="0">
                <a:solidFill>
                  <a:srgbClr val="0070C0"/>
                </a:solidFill>
              </a:rPr>
              <a:t>2</a:t>
            </a:r>
            <a:r>
              <a:rPr lang="en-US" dirty="0">
                <a:solidFill>
                  <a:srgbClr val="0070C0"/>
                </a:solidFill>
              </a:rPr>
              <a:t>  284 W/m</a:t>
            </a:r>
            <a:r>
              <a:rPr lang="en-US" baseline="30000" dirty="0">
                <a:solidFill>
                  <a:srgbClr val="0070C0"/>
                </a:solidFill>
              </a:rPr>
              <a:t>2</a:t>
            </a:r>
          </a:p>
          <a:p>
            <a:r>
              <a:rPr lang="en-US" dirty="0">
                <a:solidFill>
                  <a:srgbClr val="C00000"/>
                </a:solidFill>
              </a:rPr>
              <a:t>Impact of 3 W/m</a:t>
            </a:r>
            <a:r>
              <a:rPr lang="en-US" baseline="30000" dirty="0">
                <a:solidFill>
                  <a:srgbClr val="C00000"/>
                </a:solidFill>
              </a:rPr>
              <a:t>2</a:t>
            </a:r>
            <a:endParaRPr lang="en-NZ" baseline="30000" dirty="0">
              <a:solidFill>
                <a:srgbClr val="C00000"/>
              </a:solidFill>
            </a:endParaRPr>
          </a:p>
        </p:txBody>
      </p:sp>
    </p:spTree>
    <p:extLst>
      <p:ext uri="{BB962C8B-B14F-4D97-AF65-F5344CB8AC3E}">
        <p14:creationId xmlns:p14="http://schemas.microsoft.com/office/powerpoint/2010/main" val="40687047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DFF74-3B21-2309-E867-871830917FCD}"/>
              </a:ext>
            </a:extLst>
          </p:cNvPr>
          <p:cNvSpPr>
            <a:spLocks noGrp="1"/>
          </p:cNvSpPr>
          <p:nvPr>
            <p:ph type="title"/>
          </p:nvPr>
        </p:nvSpPr>
        <p:spPr>
          <a:xfrm>
            <a:off x="263769" y="609599"/>
            <a:ext cx="9302262" cy="902677"/>
          </a:xfrm>
        </p:spPr>
        <p:txBody>
          <a:bodyPr>
            <a:noAutofit/>
          </a:bodyPr>
          <a:lstStyle/>
          <a:p>
            <a:pPr algn="ctr"/>
            <a:r>
              <a:rPr lang="en-NZ" sz="2800" b="1" dirty="0">
                <a:solidFill>
                  <a:srgbClr val="FF0000"/>
                </a:solidFill>
              </a:rPr>
              <a:t>If All The Green House Gases (GHG) But Only 200 ppm Of CO</a:t>
            </a:r>
            <a:r>
              <a:rPr lang="en-NZ" sz="2800" b="1" baseline="-25000" dirty="0">
                <a:solidFill>
                  <a:srgbClr val="FF0000"/>
                </a:solidFill>
              </a:rPr>
              <a:t>2 </a:t>
            </a:r>
            <a:endParaRPr lang="en-NZ" sz="2800" b="1" dirty="0">
              <a:solidFill>
                <a:srgbClr val="FF0000"/>
              </a:solidFill>
            </a:endParaRPr>
          </a:p>
        </p:txBody>
      </p:sp>
      <p:pic>
        <p:nvPicPr>
          <p:cNvPr id="3" name="Picture 2">
            <a:extLst>
              <a:ext uri="{FF2B5EF4-FFF2-40B4-BE49-F238E27FC236}">
                <a16:creationId xmlns:a16="http://schemas.microsoft.com/office/drawing/2014/main" id="{436E873D-B102-7D02-B4B7-23593F0DE4AD}"/>
              </a:ext>
            </a:extLst>
          </p:cNvPr>
          <p:cNvPicPr>
            <a:picLocks noChangeAspect="1"/>
          </p:cNvPicPr>
          <p:nvPr/>
        </p:nvPicPr>
        <p:blipFill>
          <a:blip r:embed="rId2"/>
          <a:stretch>
            <a:fillRect/>
          </a:stretch>
        </p:blipFill>
        <p:spPr>
          <a:xfrm>
            <a:off x="2239370" y="2611315"/>
            <a:ext cx="6449622" cy="3971411"/>
          </a:xfrm>
          <a:prstGeom prst="rect">
            <a:avLst/>
          </a:prstGeom>
        </p:spPr>
      </p:pic>
      <p:sp>
        <p:nvSpPr>
          <p:cNvPr id="11" name="TextBox 10">
            <a:extLst>
              <a:ext uri="{FF2B5EF4-FFF2-40B4-BE49-F238E27FC236}">
                <a16:creationId xmlns:a16="http://schemas.microsoft.com/office/drawing/2014/main" id="{4094E90C-0BED-EC3A-3724-593FAEFC5706}"/>
              </a:ext>
            </a:extLst>
          </p:cNvPr>
          <p:cNvSpPr txBox="1"/>
          <p:nvPr/>
        </p:nvSpPr>
        <p:spPr>
          <a:xfrm>
            <a:off x="5646501" y="3673690"/>
            <a:ext cx="2892056" cy="923330"/>
          </a:xfrm>
          <a:prstGeom prst="rect">
            <a:avLst/>
          </a:prstGeom>
          <a:noFill/>
        </p:spPr>
        <p:txBody>
          <a:bodyPr wrap="square">
            <a:spAutoFit/>
          </a:bodyPr>
          <a:lstStyle/>
          <a:p>
            <a:r>
              <a:rPr lang="en-US" dirty="0">
                <a:solidFill>
                  <a:srgbClr val="CC00FF"/>
                </a:solidFill>
              </a:rPr>
              <a:t>GHG with 200 ppm CO</a:t>
            </a:r>
            <a:r>
              <a:rPr lang="en-US" baseline="-25000" dirty="0">
                <a:solidFill>
                  <a:srgbClr val="CC00FF"/>
                </a:solidFill>
              </a:rPr>
              <a:t>2</a:t>
            </a:r>
            <a:r>
              <a:rPr lang="en-US" dirty="0">
                <a:solidFill>
                  <a:srgbClr val="CC00FF"/>
                </a:solidFill>
              </a:rPr>
              <a:t>  281 W/m</a:t>
            </a:r>
            <a:r>
              <a:rPr lang="en-US" baseline="30000" dirty="0">
                <a:solidFill>
                  <a:srgbClr val="CC00FF"/>
                </a:solidFill>
              </a:rPr>
              <a:t>2</a:t>
            </a:r>
          </a:p>
          <a:p>
            <a:r>
              <a:rPr lang="en-US" dirty="0">
                <a:solidFill>
                  <a:srgbClr val="C00000"/>
                </a:solidFill>
              </a:rPr>
              <a:t>Impact of 3 W/m</a:t>
            </a:r>
            <a:r>
              <a:rPr lang="en-US" baseline="30000" dirty="0">
                <a:solidFill>
                  <a:srgbClr val="C00000"/>
                </a:solidFill>
              </a:rPr>
              <a:t>2</a:t>
            </a:r>
          </a:p>
        </p:txBody>
      </p:sp>
    </p:spTree>
    <p:extLst>
      <p:ext uri="{BB962C8B-B14F-4D97-AF65-F5344CB8AC3E}">
        <p14:creationId xmlns:p14="http://schemas.microsoft.com/office/powerpoint/2010/main" val="22595971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DFF74-3B21-2309-E867-871830917FCD}"/>
              </a:ext>
            </a:extLst>
          </p:cNvPr>
          <p:cNvSpPr>
            <a:spLocks noGrp="1"/>
          </p:cNvSpPr>
          <p:nvPr>
            <p:ph type="title"/>
          </p:nvPr>
        </p:nvSpPr>
        <p:spPr>
          <a:xfrm>
            <a:off x="263769" y="609599"/>
            <a:ext cx="9302262" cy="902677"/>
          </a:xfrm>
        </p:spPr>
        <p:txBody>
          <a:bodyPr>
            <a:noAutofit/>
          </a:bodyPr>
          <a:lstStyle/>
          <a:p>
            <a:pPr algn="ctr"/>
            <a:r>
              <a:rPr lang="en-NZ" sz="2800" b="1" dirty="0">
                <a:solidFill>
                  <a:srgbClr val="FF0000"/>
                </a:solidFill>
              </a:rPr>
              <a:t>If All The Green House Gases (GHG) But Only 400 ppm Of CO</a:t>
            </a:r>
            <a:r>
              <a:rPr lang="en-NZ" sz="2800" b="1" baseline="-25000" dirty="0">
                <a:solidFill>
                  <a:srgbClr val="FF0000"/>
                </a:solidFill>
              </a:rPr>
              <a:t>2 </a:t>
            </a:r>
            <a:br>
              <a:rPr lang="en-NZ" sz="2800" b="1" baseline="-25000" dirty="0">
                <a:solidFill>
                  <a:srgbClr val="FF0000"/>
                </a:solidFill>
              </a:rPr>
            </a:br>
            <a:r>
              <a:rPr lang="en-NZ" sz="3600" b="1" u="sng" dirty="0">
                <a:solidFill>
                  <a:srgbClr val="FF0000"/>
                </a:solidFill>
              </a:rPr>
              <a:t>Where It Is At Present</a:t>
            </a:r>
          </a:p>
        </p:txBody>
      </p:sp>
      <p:pic>
        <p:nvPicPr>
          <p:cNvPr id="4" name="Picture 3">
            <a:extLst>
              <a:ext uri="{FF2B5EF4-FFF2-40B4-BE49-F238E27FC236}">
                <a16:creationId xmlns:a16="http://schemas.microsoft.com/office/drawing/2014/main" id="{F769410C-563A-602A-15F4-7D079A2E6C65}"/>
              </a:ext>
            </a:extLst>
          </p:cNvPr>
          <p:cNvPicPr>
            <a:picLocks noChangeAspect="1"/>
          </p:cNvPicPr>
          <p:nvPr/>
        </p:nvPicPr>
        <p:blipFill>
          <a:blip r:embed="rId2"/>
          <a:stretch>
            <a:fillRect/>
          </a:stretch>
        </p:blipFill>
        <p:spPr>
          <a:xfrm>
            <a:off x="2164941" y="2590085"/>
            <a:ext cx="6267231" cy="3853006"/>
          </a:xfrm>
          <a:prstGeom prst="rect">
            <a:avLst/>
          </a:prstGeom>
        </p:spPr>
      </p:pic>
      <p:sp>
        <p:nvSpPr>
          <p:cNvPr id="7" name="TextBox 6">
            <a:extLst>
              <a:ext uri="{FF2B5EF4-FFF2-40B4-BE49-F238E27FC236}">
                <a16:creationId xmlns:a16="http://schemas.microsoft.com/office/drawing/2014/main" id="{68E53775-95A7-1C75-F4F9-55355E9D355A}"/>
              </a:ext>
            </a:extLst>
          </p:cNvPr>
          <p:cNvSpPr txBox="1"/>
          <p:nvPr/>
        </p:nvSpPr>
        <p:spPr>
          <a:xfrm>
            <a:off x="5483196" y="4054923"/>
            <a:ext cx="2636875" cy="923330"/>
          </a:xfrm>
          <a:prstGeom prst="rect">
            <a:avLst/>
          </a:prstGeom>
          <a:noFill/>
        </p:spPr>
        <p:txBody>
          <a:bodyPr wrap="square">
            <a:spAutoFit/>
          </a:bodyPr>
          <a:lstStyle/>
          <a:p>
            <a:r>
              <a:rPr lang="en-US" dirty="0">
                <a:solidFill>
                  <a:srgbClr val="002060"/>
                </a:solidFill>
              </a:rPr>
              <a:t>GHG with 400 ppm CO</a:t>
            </a:r>
            <a:r>
              <a:rPr lang="en-US" baseline="-25000" dirty="0">
                <a:solidFill>
                  <a:srgbClr val="002060"/>
                </a:solidFill>
              </a:rPr>
              <a:t>2</a:t>
            </a:r>
            <a:r>
              <a:rPr lang="en-US" dirty="0">
                <a:solidFill>
                  <a:srgbClr val="002060"/>
                </a:solidFill>
              </a:rPr>
              <a:t> 278 W/m</a:t>
            </a:r>
            <a:r>
              <a:rPr lang="en-US" baseline="30000" dirty="0">
                <a:solidFill>
                  <a:srgbClr val="002060"/>
                </a:solidFill>
              </a:rPr>
              <a:t>2</a:t>
            </a:r>
          </a:p>
          <a:p>
            <a:r>
              <a:rPr lang="en-US" dirty="0">
                <a:solidFill>
                  <a:srgbClr val="C00000"/>
                </a:solidFill>
              </a:rPr>
              <a:t>Impact of 3 W/m</a:t>
            </a:r>
            <a:r>
              <a:rPr lang="en-US" baseline="30000" dirty="0">
                <a:solidFill>
                  <a:srgbClr val="C00000"/>
                </a:solidFill>
              </a:rPr>
              <a:t>2</a:t>
            </a:r>
          </a:p>
        </p:txBody>
      </p:sp>
    </p:spTree>
    <p:extLst>
      <p:ext uri="{BB962C8B-B14F-4D97-AF65-F5344CB8AC3E}">
        <p14:creationId xmlns:p14="http://schemas.microsoft.com/office/powerpoint/2010/main" val="31508431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DFF74-3B21-2309-E867-871830917FCD}"/>
              </a:ext>
            </a:extLst>
          </p:cNvPr>
          <p:cNvSpPr>
            <a:spLocks noGrp="1"/>
          </p:cNvSpPr>
          <p:nvPr>
            <p:ph type="title"/>
          </p:nvPr>
        </p:nvSpPr>
        <p:spPr>
          <a:xfrm>
            <a:off x="263769" y="609599"/>
            <a:ext cx="9302262" cy="902677"/>
          </a:xfrm>
        </p:spPr>
        <p:txBody>
          <a:bodyPr>
            <a:noAutofit/>
          </a:bodyPr>
          <a:lstStyle/>
          <a:p>
            <a:pPr algn="ctr"/>
            <a:r>
              <a:rPr lang="en-NZ" sz="2800" b="1" dirty="0">
                <a:solidFill>
                  <a:srgbClr val="FF0000"/>
                </a:solidFill>
              </a:rPr>
              <a:t>If All The Green House Gases (GHG) But 800 ppm Of CO</a:t>
            </a:r>
            <a:r>
              <a:rPr lang="en-NZ" sz="2800" b="1" baseline="-25000" dirty="0">
                <a:solidFill>
                  <a:srgbClr val="FF0000"/>
                </a:solidFill>
              </a:rPr>
              <a:t>2 </a:t>
            </a:r>
            <a:br>
              <a:rPr lang="en-NZ" sz="2800" b="1" baseline="-25000" dirty="0">
                <a:solidFill>
                  <a:srgbClr val="FF0000"/>
                </a:solidFill>
              </a:rPr>
            </a:br>
            <a:r>
              <a:rPr lang="en-NZ" sz="3600" b="1" u="sng" dirty="0">
                <a:solidFill>
                  <a:srgbClr val="FF0000"/>
                </a:solidFill>
              </a:rPr>
              <a:t>Double The Present</a:t>
            </a:r>
            <a:endParaRPr lang="en-NZ" sz="2800" b="1" dirty="0">
              <a:solidFill>
                <a:srgbClr val="FF0000"/>
              </a:solidFill>
            </a:endParaRPr>
          </a:p>
        </p:txBody>
      </p:sp>
      <p:pic>
        <p:nvPicPr>
          <p:cNvPr id="3" name="Picture 2">
            <a:extLst>
              <a:ext uri="{FF2B5EF4-FFF2-40B4-BE49-F238E27FC236}">
                <a16:creationId xmlns:a16="http://schemas.microsoft.com/office/drawing/2014/main" id="{B12C1463-5A3C-BE5A-9B46-0A4B37678510}"/>
              </a:ext>
            </a:extLst>
          </p:cNvPr>
          <p:cNvPicPr>
            <a:picLocks noChangeAspect="1"/>
          </p:cNvPicPr>
          <p:nvPr/>
        </p:nvPicPr>
        <p:blipFill>
          <a:blip r:embed="rId2"/>
          <a:stretch>
            <a:fillRect/>
          </a:stretch>
        </p:blipFill>
        <p:spPr>
          <a:xfrm>
            <a:off x="2211153" y="2606666"/>
            <a:ext cx="6267231" cy="3859102"/>
          </a:xfrm>
          <a:prstGeom prst="rect">
            <a:avLst/>
          </a:prstGeom>
        </p:spPr>
      </p:pic>
      <p:sp>
        <p:nvSpPr>
          <p:cNvPr id="6" name="TextBox 5">
            <a:extLst>
              <a:ext uri="{FF2B5EF4-FFF2-40B4-BE49-F238E27FC236}">
                <a16:creationId xmlns:a16="http://schemas.microsoft.com/office/drawing/2014/main" id="{D4CBEB28-36C6-AB6B-4437-5F993918D818}"/>
              </a:ext>
            </a:extLst>
          </p:cNvPr>
          <p:cNvSpPr txBox="1"/>
          <p:nvPr/>
        </p:nvSpPr>
        <p:spPr>
          <a:xfrm>
            <a:off x="5613182" y="3999748"/>
            <a:ext cx="2675306" cy="923330"/>
          </a:xfrm>
          <a:prstGeom prst="rect">
            <a:avLst/>
          </a:prstGeom>
          <a:noFill/>
        </p:spPr>
        <p:txBody>
          <a:bodyPr wrap="square">
            <a:spAutoFit/>
          </a:bodyPr>
          <a:lstStyle/>
          <a:p>
            <a:r>
              <a:rPr lang="en-US" dirty="0">
                <a:solidFill>
                  <a:srgbClr val="C00000"/>
                </a:solidFill>
              </a:rPr>
              <a:t>GHG with 800 ppm CO</a:t>
            </a:r>
            <a:r>
              <a:rPr lang="en-US" baseline="-25000" dirty="0">
                <a:solidFill>
                  <a:srgbClr val="C00000"/>
                </a:solidFill>
              </a:rPr>
              <a:t>2</a:t>
            </a:r>
            <a:r>
              <a:rPr lang="en-US" dirty="0">
                <a:solidFill>
                  <a:srgbClr val="C00000"/>
                </a:solidFill>
              </a:rPr>
              <a:t>  275 W/m</a:t>
            </a:r>
            <a:r>
              <a:rPr lang="en-US" baseline="30000" dirty="0">
                <a:solidFill>
                  <a:srgbClr val="C00000"/>
                </a:solidFill>
              </a:rPr>
              <a:t>2</a:t>
            </a:r>
          </a:p>
          <a:p>
            <a:r>
              <a:rPr lang="en-US" dirty="0">
                <a:solidFill>
                  <a:srgbClr val="C00000"/>
                </a:solidFill>
              </a:rPr>
              <a:t>Impact of 3 W/m</a:t>
            </a:r>
            <a:r>
              <a:rPr lang="en-US" baseline="30000" dirty="0">
                <a:solidFill>
                  <a:srgbClr val="C00000"/>
                </a:solidFill>
              </a:rPr>
              <a:t>2</a:t>
            </a:r>
          </a:p>
        </p:txBody>
      </p:sp>
    </p:spTree>
    <p:extLst>
      <p:ext uri="{BB962C8B-B14F-4D97-AF65-F5344CB8AC3E}">
        <p14:creationId xmlns:p14="http://schemas.microsoft.com/office/powerpoint/2010/main" val="14900798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9D861-0037-48E6-82F7-F505E43ACD5D}"/>
              </a:ext>
            </a:extLst>
          </p:cNvPr>
          <p:cNvSpPr>
            <a:spLocks noGrp="1"/>
          </p:cNvSpPr>
          <p:nvPr>
            <p:ph type="title"/>
          </p:nvPr>
        </p:nvSpPr>
        <p:spPr>
          <a:xfrm>
            <a:off x="111966" y="-1"/>
            <a:ext cx="11409474" cy="924561"/>
          </a:xfrm>
        </p:spPr>
        <p:txBody>
          <a:bodyPr>
            <a:noAutofit/>
          </a:bodyPr>
          <a:lstStyle/>
          <a:p>
            <a:pPr algn="ctr"/>
            <a:r>
              <a:rPr lang="en-NZ" sz="2800" b="1" dirty="0">
                <a:solidFill>
                  <a:srgbClr val="7030A0"/>
                </a:solidFill>
              </a:rPr>
              <a:t>Summary</a:t>
            </a:r>
          </a:p>
        </p:txBody>
      </p:sp>
      <p:pic>
        <p:nvPicPr>
          <p:cNvPr id="5" name="Content Placeholder 4">
            <a:extLst>
              <a:ext uri="{FF2B5EF4-FFF2-40B4-BE49-F238E27FC236}">
                <a16:creationId xmlns:a16="http://schemas.microsoft.com/office/drawing/2014/main" id="{342DB69E-5B88-46F7-80C5-6F2D8D53CB0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7198" y="924560"/>
            <a:ext cx="11669569" cy="5933440"/>
          </a:xfrm>
        </p:spPr>
      </p:pic>
      <p:sp>
        <p:nvSpPr>
          <p:cNvPr id="6" name="TextBox 5">
            <a:extLst>
              <a:ext uri="{FF2B5EF4-FFF2-40B4-BE49-F238E27FC236}">
                <a16:creationId xmlns:a16="http://schemas.microsoft.com/office/drawing/2014/main" id="{FBF043E0-2F96-4CF6-9DF7-2670316C4746}"/>
              </a:ext>
            </a:extLst>
          </p:cNvPr>
          <p:cNvSpPr txBox="1"/>
          <p:nvPr/>
        </p:nvSpPr>
        <p:spPr>
          <a:xfrm>
            <a:off x="1838960" y="1387456"/>
            <a:ext cx="1332609" cy="1200329"/>
          </a:xfrm>
          <a:prstGeom prst="rect">
            <a:avLst/>
          </a:prstGeom>
          <a:noFill/>
        </p:spPr>
        <p:txBody>
          <a:bodyPr wrap="square" rtlCol="0">
            <a:spAutoFit/>
          </a:bodyPr>
          <a:lstStyle/>
          <a:p>
            <a:pPr algn="ctr"/>
            <a:r>
              <a:rPr lang="en-NZ" dirty="0">
                <a:solidFill>
                  <a:srgbClr val="7030A0"/>
                </a:solidFill>
              </a:rPr>
              <a:t>Radiated heat with no GHG  394 W/m</a:t>
            </a:r>
            <a:r>
              <a:rPr lang="en-NZ" baseline="30000" dirty="0">
                <a:solidFill>
                  <a:srgbClr val="7030A0"/>
                </a:solidFill>
              </a:rPr>
              <a:t>2</a:t>
            </a:r>
          </a:p>
        </p:txBody>
      </p:sp>
      <p:cxnSp>
        <p:nvCxnSpPr>
          <p:cNvPr id="8" name="Straight Arrow Connector 7">
            <a:extLst>
              <a:ext uri="{FF2B5EF4-FFF2-40B4-BE49-F238E27FC236}">
                <a16:creationId xmlns:a16="http://schemas.microsoft.com/office/drawing/2014/main" id="{10D0D15C-A4E3-45C7-B2FB-BDDBC6F4A93E}"/>
              </a:ext>
            </a:extLst>
          </p:cNvPr>
          <p:cNvCxnSpPr>
            <a:cxnSpLocks/>
          </p:cNvCxnSpPr>
          <p:nvPr/>
        </p:nvCxnSpPr>
        <p:spPr>
          <a:xfrm>
            <a:off x="3058160" y="1524001"/>
            <a:ext cx="599440" cy="50903"/>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EF4B01E-1604-428F-8180-59EAB4D491DA}"/>
              </a:ext>
            </a:extLst>
          </p:cNvPr>
          <p:cNvSpPr txBox="1"/>
          <p:nvPr/>
        </p:nvSpPr>
        <p:spPr>
          <a:xfrm>
            <a:off x="4492313" y="1387456"/>
            <a:ext cx="1306536" cy="923330"/>
          </a:xfrm>
          <a:prstGeom prst="rect">
            <a:avLst/>
          </a:prstGeom>
          <a:noFill/>
        </p:spPr>
        <p:txBody>
          <a:bodyPr wrap="square" rtlCol="0">
            <a:spAutoFit/>
          </a:bodyPr>
          <a:lstStyle/>
          <a:p>
            <a:pPr algn="ctr"/>
            <a:r>
              <a:rPr lang="en-NZ" dirty="0">
                <a:solidFill>
                  <a:schemeClr val="accent2">
                    <a:lumMod val="50000"/>
                  </a:schemeClr>
                </a:solidFill>
              </a:rPr>
              <a:t>GHG but no CO</a:t>
            </a:r>
            <a:r>
              <a:rPr lang="en-NZ" baseline="-25000" dirty="0">
                <a:solidFill>
                  <a:schemeClr val="accent2">
                    <a:lumMod val="50000"/>
                  </a:schemeClr>
                </a:solidFill>
              </a:rPr>
              <a:t>2</a:t>
            </a:r>
            <a:r>
              <a:rPr lang="en-NZ" dirty="0">
                <a:solidFill>
                  <a:schemeClr val="accent2">
                    <a:lumMod val="50000"/>
                  </a:schemeClr>
                </a:solidFill>
              </a:rPr>
              <a:t> 307 W/m</a:t>
            </a:r>
            <a:r>
              <a:rPr lang="en-NZ" baseline="30000" dirty="0">
                <a:solidFill>
                  <a:schemeClr val="accent2">
                    <a:lumMod val="50000"/>
                  </a:schemeClr>
                </a:solidFill>
              </a:rPr>
              <a:t>2</a:t>
            </a:r>
          </a:p>
        </p:txBody>
      </p:sp>
      <p:cxnSp>
        <p:nvCxnSpPr>
          <p:cNvPr id="11" name="Straight Arrow Connector 10">
            <a:extLst>
              <a:ext uri="{FF2B5EF4-FFF2-40B4-BE49-F238E27FC236}">
                <a16:creationId xmlns:a16="http://schemas.microsoft.com/office/drawing/2014/main" id="{2F9899C2-162D-4A2E-84B0-879F137CB362}"/>
              </a:ext>
            </a:extLst>
          </p:cNvPr>
          <p:cNvCxnSpPr>
            <a:cxnSpLocks/>
          </p:cNvCxnSpPr>
          <p:nvPr/>
        </p:nvCxnSpPr>
        <p:spPr>
          <a:xfrm flipH="1">
            <a:off x="4338423" y="1971040"/>
            <a:ext cx="243737" cy="203200"/>
          </a:xfrm>
          <a:prstGeom prst="straightConnector1">
            <a:avLst/>
          </a:prstGeom>
          <a:ln w="28575">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5" name="Table 15">
            <a:extLst>
              <a:ext uri="{FF2B5EF4-FFF2-40B4-BE49-F238E27FC236}">
                <a16:creationId xmlns:a16="http://schemas.microsoft.com/office/drawing/2014/main" id="{1B5213DD-F2A4-9233-F9D8-062BF184913F}"/>
              </a:ext>
            </a:extLst>
          </p:cNvPr>
          <p:cNvGraphicFramePr>
            <a:graphicFrameLocks noGrp="1"/>
          </p:cNvGraphicFramePr>
          <p:nvPr/>
        </p:nvGraphicFramePr>
        <p:xfrm>
          <a:off x="5798849" y="1005944"/>
          <a:ext cx="3195265" cy="3235960"/>
        </p:xfrm>
        <a:graphic>
          <a:graphicData uri="http://schemas.openxmlformats.org/drawingml/2006/table">
            <a:tbl>
              <a:tblPr firstRow="1" bandRow="1">
                <a:tableStyleId>{5C22544A-7EE6-4342-B048-85BDC9FD1C3A}</a:tableStyleId>
              </a:tblPr>
              <a:tblGrid>
                <a:gridCol w="1445231">
                  <a:extLst>
                    <a:ext uri="{9D8B030D-6E8A-4147-A177-3AD203B41FA5}">
                      <a16:colId xmlns:a16="http://schemas.microsoft.com/office/drawing/2014/main" val="1031770368"/>
                    </a:ext>
                  </a:extLst>
                </a:gridCol>
                <a:gridCol w="769649">
                  <a:extLst>
                    <a:ext uri="{9D8B030D-6E8A-4147-A177-3AD203B41FA5}">
                      <a16:colId xmlns:a16="http://schemas.microsoft.com/office/drawing/2014/main" val="2525253740"/>
                    </a:ext>
                  </a:extLst>
                </a:gridCol>
                <a:gridCol w="980385">
                  <a:extLst>
                    <a:ext uri="{9D8B030D-6E8A-4147-A177-3AD203B41FA5}">
                      <a16:colId xmlns:a16="http://schemas.microsoft.com/office/drawing/2014/main" val="2931618055"/>
                    </a:ext>
                  </a:extLst>
                </a:gridCol>
              </a:tblGrid>
              <a:tr h="370840">
                <a:tc>
                  <a:txBody>
                    <a:bodyPr/>
                    <a:lstStyle/>
                    <a:p>
                      <a:r>
                        <a:rPr lang="en-NZ" dirty="0"/>
                        <a:t>ppm</a:t>
                      </a:r>
                    </a:p>
                  </a:txBody>
                  <a:tcPr/>
                </a:tc>
                <a:tc>
                  <a:txBody>
                    <a:bodyPr/>
                    <a:lstStyle/>
                    <a:p>
                      <a:r>
                        <a:rPr lang="en-NZ" dirty="0"/>
                        <a:t>W/m</a:t>
                      </a:r>
                      <a:r>
                        <a:rPr lang="en-NZ" baseline="30000" dirty="0"/>
                        <a:t>2</a:t>
                      </a:r>
                    </a:p>
                  </a:txBody>
                  <a:tcPr/>
                </a:tc>
                <a:tc>
                  <a:txBody>
                    <a:bodyPr/>
                    <a:lstStyle/>
                    <a:p>
                      <a:r>
                        <a:rPr lang="en-NZ" dirty="0"/>
                        <a:t>Change</a:t>
                      </a:r>
                    </a:p>
                  </a:txBody>
                  <a:tcPr/>
                </a:tc>
                <a:extLst>
                  <a:ext uri="{0D108BD9-81ED-4DB2-BD59-A6C34878D82A}">
                    <a16:rowId xmlns:a16="http://schemas.microsoft.com/office/drawing/2014/main" val="3259558275"/>
                  </a:ext>
                </a:extLst>
              </a:tr>
              <a:tr h="370840">
                <a:tc>
                  <a:txBody>
                    <a:bodyPr/>
                    <a:lstStyle/>
                    <a:p>
                      <a:pPr algn="ctr"/>
                      <a:r>
                        <a:rPr lang="en-NZ" dirty="0"/>
                        <a:t>No GHG</a:t>
                      </a:r>
                    </a:p>
                  </a:txBody>
                  <a:tcPr/>
                </a:tc>
                <a:tc>
                  <a:txBody>
                    <a:bodyPr/>
                    <a:lstStyle/>
                    <a:p>
                      <a:pPr algn="ctr"/>
                      <a:r>
                        <a:rPr lang="en-NZ" dirty="0"/>
                        <a:t>394</a:t>
                      </a:r>
                    </a:p>
                  </a:txBody>
                  <a:tcPr/>
                </a:tc>
                <a:tc>
                  <a:txBody>
                    <a:bodyPr/>
                    <a:lstStyle/>
                    <a:p>
                      <a:pPr algn="ctr"/>
                      <a:endParaRPr lang="en-NZ" dirty="0"/>
                    </a:p>
                  </a:txBody>
                  <a:tcPr/>
                </a:tc>
                <a:extLst>
                  <a:ext uri="{0D108BD9-81ED-4DB2-BD59-A6C34878D82A}">
                    <a16:rowId xmlns:a16="http://schemas.microsoft.com/office/drawing/2014/main" val="4224186421"/>
                  </a:ext>
                </a:extLst>
              </a:tr>
              <a:tr h="370840">
                <a:tc>
                  <a:txBody>
                    <a:bodyPr/>
                    <a:lstStyle/>
                    <a:p>
                      <a:pPr algn="ctr"/>
                      <a:r>
                        <a:rPr lang="en-NZ" dirty="0"/>
                        <a:t>GHG with 0  ppm CO</a:t>
                      </a:r>
                      <a:r>
                        <a:rPr lang="en-NZ" baseline="-25000" dirty="0"/>
                        <a:t>2</a:t>
                      </a:r>
                    </a:p>
                  </a:txBody>
                  <a:tcPr/>
                </a:tc>
                <a:tc>
                  <a:txBody>
                    <a:bodyPr/>
                    <a:lstStyle/>
                    <a:p>
                      <a:pPr algn="ctr"/>
                      <a:r>
                        <a:rPr lang="en-NZ" dirty="0"/>
                        <a:t>307</a:t>
                      </a:r>
                    </a:p>
                  </a:txBody>
                  <a:tcPr/>
                </a:tc>
                <a:tc>
                  <a:txBody>
                    <a:bodyPr/>
                    <a:lstStyle/>
                    <a:p>
                      <a:pPr algn="ctr"/>
                      <a:r>
                        <a:rPr lang="en-NZ" dirty="0"/>
                        <a:t>87</a:t>
                      </a:r>
                    </a:p>
                  </a:txBody>
                  <a:tcPr/>
                </a:tc>
                <a:extLst>
                  <a:ext uri="{0D108BD9-81ED-4DB2-BD59-A6C34878D82A}">
                    <a16:rowId xmlns:a16="http://schemas.microsoft.com/office/drawing/2014/main" val="3494307701"/>
                  </a:ext>
                </a:extLst>
              </a:tr>
              <a:tr h="370840">
                <a:tc>
                  <a:txBody>
                    <a:bodyPr/>
                    <a:lstStyle/>
                    <a:p>
                      <a:pPr algn="ctr"/>
                      <a:r>
                        <a:rPr lang="en-NZ" dirty="0"/>
                        <a:t>50</a:t>
                      </a:r>
                    </a:p>
                  </a:txBody>
                  <a:tcPr/>
                </a:tc>
                <a:tc>
                  <a:txBody>
                    <a:bodyPr/>
                    <a:lstStyle/>
                    <a:p>
                      <a:pPr algn="ctr"/>
                      <a:r>
                        <a:rPr lang="en-NZ" dirty="0"/>
                        <a:t>287</a:t>
                      </a:r>
                    </a:p>
                  </a:txBody>
                  <a:tcPr/>
                </a:tc>
                <a:tc>
                  <a:txBody>
                    <a:bodyPr/>
                    <a:lstStyle/>
                    <a:p>
                      <a:pPr algn="ctr"/>
                      <a:r>
                        <a:rPr lang="en-NZ" dirty="0"/>
                        <a:t>20</a:t>
                      </a:r>
                    </a:p>
                  </a:txBody>
                  <a:tcPr/>
                </a:tc>
                <a:extLst>
                  <a:ext uri="{0D108BD9-81ED-4DB2-BD59-A6C34878D82A}">
                    <a16:rowId xmlns:a16="http://schemas.microsoft.com/office/drawing/2014/main" val="2181494401"/>
                  </a:ext>
                </a:extLst>
              </a:tr>
              <a:tr h="370840">
                <a:tc>
                  <a:txBody>
                    <a:bodyPr/>
                    <a:lstStyle/>
                    <a:p>
                      <a:pPr algn="ctr"/>
                      <a:r>
                        <a:rPr lang="en-NZ" dirty="0"/>
                        <a:t>100</a:t>
                      </a:r>
                    </a:p>
                  </a:txBody>
                  <a:tcPr/>
                </a:tc>
                <a:tc>
                  <a:txBody>
                    <a:bodyPr/>
                    <a:lstStyle/>
                    <a:p>
                      <a:pPr algn="ctr"/>
                      <a:r>
                        <a:rPr lang="en-NZ" dirty="0"/>
                        <a:t>284</a:t>
                      </a:r>
                    </a:p>
                  </a:txBody>
                  <a:tcPr/>
                </a:tc>
                <a:tc>
                  <a:txBody>
                    <a:bodyPr/>
                    <a:lstStyle/>
                    <a:p>
                      <a:pPr algn="ctr"/>
                      <a:r>
                        <a:rPr lang="en-NZ" dirty="0"/>
                        <a:t>3</a:t>
                      </a:r>
                    </a:p>
                  </a:txBody>
                  <a:tcPr/>
                </a:tc>
                <a:extLst>
                  <a:ext uri="{0D108BD9-81ED-4DB2-BD59-A6C34878D82A}">
                    <a16:rowId xmlns:a16="http://schemas.microsoft.com/office/drawing/2014/main" val="1468297251"/>
                  </a:ext>
                </a:extLst>
              </a:tr>
              <a:tr h="370840">
                <a:tc>
                  <a:txBody>
                    <a:bodyPr/>
                    <a:lstStyle/>
                    <a:p>
                      <a:pPr algn="ctr"/>
                      <a:r>
                        <a:rPr lang="en-NZ" dirty="0"/>
                        <a:t>200</a:t>
                      </a:r>
                    </a:p>
                  </a:txBody>
                  <a:tcPr/>
                </a:tc>
                <a:tc>
                  <a:txBody>
                    <a:bodyPr/>
                    <a:lstStyle/>
                    <a:p>
                      <a:pPr algn="ctr"/>
                      <a:r>
                        <a:rPr lang="en-NZ" dirty="0"/>
                        <a:t>281</a:t>
                      </a:r>
                    </a:p>
                  </a:txBody>
                  <a:tcPr/>
                </a:tc>
                <a:tc>
                  <a:txBody>
                    <a:bodyPr/>
                    <a:lstStyle/>
                    <a:p>
                      <a:pPr algn="ctr"/>
                      <a:r>
                        <a:rPr lang="en-NZ" dirty="0"/>
                        <a:t>3</a:t>
                      </a:r>
                    </a:p>
                  </a:txBody>
                  <a:tcPr/>
                </a:tc>
                <a:extLst>
                  <a:ext uri="{0D108BD9-81ED-4DB2-BD59-A6C34878D82A}">
                    <a16:rowId xmlns:a16="http://schemas.microsoft.com/office/drawing/2014/main" val="3883876937"/>
                  </a:ext>
                </a:extLst>
              </a:tr>
              <a:tr h="370840">
                <a:tc>
                  <a:txBody>
                    <a:bodyPr/>
                    <a:lstStyle/>
                    <a:p>
                      <a:pPr algn="ctr"/>
                      <a:r>
                        <a:rPr lang="en-NZ" dirty="0"/>
                        <a:t>400</a:t>
                      </a:r>
                    </a:p>
                  </a:txBody>
                  <a:tcPr/>
                </a:tc>
                <a:tc>
                  <a:txBody>
                    <a:bodyPr/>
                    <a:lstStyle/>
                    <a:p>
                      <a:pPr algn="ctr"/>
                      <a:r>
                        <a:rPr lang="en-NZ" dirty="0"/>
                        <a:t>278</a:t>
                      </a:r>
                    </a:p>
                  </a:txBody>
                  <a:tcPr/>
                </a:tc>
                <a:tc>
                  <a:txBody>
                    <a:bodyPr/>
                    <a:lstStyle/>
                    <a:p>
                      <a:pPr algn="ctr"/>
                      <a:r>
                        <a:rPr lang="en-NZ" dirty="0"/>
                        <a:t>3</a:t>
                      </a:r>
                    </a:p>
                  </a:txBody>
                  <a:tcPr/>
                </a:tc>
                <a:extLst>
                  <a:ext uri="{0D108BD9-81ED-4DB2-BD59-A6C34878D82A}">
                    <a16:rowId xmlns:a16="http://schemas.microsoft.com/office/drawing/2014/main" val="2859445952"/>
                  </a:ext>
                </a:extLst>
              </a:tr>
              <a:tr h="370840">
                <a:tc>
                  <a:txBody>
                    <a:bodyPr/>
                    <a:lstStyle/>
                    <a:p>
                      <a:pPr algn="ctr"/>
                      <a:r>
                        <a:rPr lang="en-NZ" dirty="0"/>
                        <a:t>800</a:t>
                      </a:r>
                    </a:p>
                  </a:txBody>
                  <a:tcPr/>
                </a:tc>
                <a:tc>
                  <a:txBody>
                    <a:bodyPr/>
                    <a:lstStyle/>
                    <a:p>
                      <a:pPr algn="ctr"/>
                      <a:r>
                        <a:rPr lang="en-NZ" dirty="0"/>
                        <a:t>275</a:t>
                      </a:r>
                    </a:p>
                  </a:txBody>
                  <a:tcPr/>
                </a:tc>
                <a:tc>
                  <a:txBody>
                    <a:bodyPr/>
                    <a:lstStyle/>
                    <a:p>
                      <a:pPr algn="ctr"/>
                      <a:r>
                        <a:rPr lang="en-NZ" dirty="0"/>
                        <a:t>3</a:t>
                      </a:r>
                    </a:p>
                  </a:txBody>
                  <a:tcPr/>
                </a:tc>
                <a:extLst>
                  <a:ext uri="{0D108BD9-81ED-4DB2-BD59-A6C34878D82A}">
                    <a16:rowId xmlns:a16="http://schemas.microsoft.com/office/drawing/2014/main" val="739137544"/>
                  </a:ext>
                </a:extLst>
              </a:tr>
            </a:tbl>
          </a:graphicData>
        </a:graphic>
      </p:graphicFrame>
      <p:sp>
        <p:nvSpPr>
          <p:cNvPr id="28" name="TextBox 27">
            <a:extLst>
              <a:ext uri="{FF2B5EF4-FFF2-40B4-BE49-F238E27FC236}">
                <a16:creationId xmlns:a16="http://schemas.microsoft.com/office/drawing/2014/main" id="{F2A37E0F-9A19-9AEC-EB15-B8EAA97E7D43}"/>
              </a:ext>
            </a:extLst>
          </p:cNvPr>
          <p:cNvSpPr txBox="1"/>
          <p:nvPr/>
        </p:nvSpPr>
        <p:spPr>
          <a:xfrm>
            <a:off x="7841927" y="4110082"/>
            <a:ext cx="3259767" cy="1754326"/>
          </a:xfrm>
          <a:prstGeom prst="rect">
            <a:avLst/>
          </a:prstGeom>
          <a:noFill/>
        </p:spPr>
        <p:txBody>
          <a:bodyPr wrap="square" rtlCol="0">
            <a:spAutoFit/>
          </a:bodyPr>
          <a:lstStyle/>
          <a:p>
            <a:r>
              <a:rPr lang="en-NZ" dirty="0"/>
              <a:t>We are currently at 420 ppm</a:t>
            </a:r>
          </a:p>
          <a:p>
            <a:r>
              <a:rPr lang="en-NZ" dirty="0"/>
              <a:t>And the annual rate of increase is about 2.45 ppm</a:t>
            </a:r>
          </a:p>
          <a:p>
            <a:r>
              <a:rPr lang="en-NZ" dirty="0"/>
              <a:t>It will take 171 yrs to add 3 W/m</a:t>
            </a:r>
            <a:r>
              <a:rPr lang="en-NZ" baseline="30000" dirty="0"/>
              <a:t>2 </a:t>
            </a:r>
            <a:r>
              <a:rPr lang="en-NZ" dirty="0"/>
              <a:t>or 1% In Radiant Heat                     Effect</a:t>
            </a:r>
          </a:p>
        </p:txBody>
      </p:sp>
      <p:sp>
        <p:nvSpPr>
          <p:cNvPr id="7" name="TextBox 6">
            <a:extLst>
              <a:ext uri="{FF2B5EF4-FFF2-40B4-BE49-F238E27FC236}">
                <a16:creationId xmlns:a16="http://schemas.microsoft.com/office/drawing/2014/main" id="{4F005EB8-1B8A-A943-8657-8B1F274E3E8F}"/>
              </a:ext>
            </a:extLst>
          </p:cNvPr>
          <p:cNvSpPr txBox="1"/>
          <p:nvPr/>
        </p:nvSpPr>
        <p:spPr>
          <a:xfrm>
            <a:off x="2274278" y="5295379"/>
            <a:ext cx="4202722" cy="923330"/>
          </a:xfrm>
          <a:prstGeom prst="rect">
            <a:avLst/>
          </a:prstGeom>
          <a:noFill/>
        </p:spPr>
        <p:txBody>
          <a:bodyPr wrap="square">
            <a:spAutoFit/>
          </a:bodyPr>
          <a:lstStyle/>
          <a:p>
            <a:r>
              <a:rPr lang="en-NZ" sz="1800" b="1" dirty="0">
                <a:solidFill>
                  <a:srgbClr val="FF0000"/>
                </a:solidFill>
              </a:rPr>
              <a:t>Calculations &amp; data  supplied by Prof W. van Wijngaarden &amp; Prof W. Happer </a:t>
            </a:r>
          </a:p>
        </p:txBody>
      </p:sp>
      <p:cxnSp>
        <p:nvCxnSpPr>
          <p:cNvPr id="10" name="Straight Arrow Connector 9">
            <a:extLst>
              <a:ext uri="{FF2B5EF4-FFF2-40B4-BE49-F238E27FC236}">
                <a16:creationId xmlns:a16="http://schemas.microsoft.com/office/drawing/2014/main" id="{6BEAB14D-3E7D-1022-043A-71DCB3C72778}"/>
              </a:ext>
            </a:extLst>
          </p:cNvPr>
          <p:cNvCxnSpPr>
            <a:cxnSpLocks/>
          </p:cNvCxnSpPr>
          <p:nvPr/>
        </p:nvCxnSpPr>
        <p:spPr>
          <a:xfrm flipH="1" flipV="1">
            <a:off x="4582160" y="3953022"/>
            <a:ext cx="3169920" cy="499403"/>
          </a:xfrm>
          <a:prstGeom prst="straightConnector1">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D77E6B7-52EB-F894-85C1-3C18AE6674D3}"/>
              </a:ext>
            </a:extLst>
          </p:cNvPr>
          <p:cNvCxnSpPr>
            <a:cxnSpLocks/>
          </p:cNvCxnSpPr>
          <p:nvPr/>
        </p:nvCxnSpPr>
        <p:spPr>
          <a:xfrm flipH="1" flipV="1">
            <a:off x="4492313" y="4241904"/>
            <a:ext cx="3259767" cy="1490681"/>
          </a:xfrm>
          <a:prstGeom prst="straightConnector1">
            <a:avLst/>
          </a:prstGeom>
          <a:ln w="25400">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9043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054797-42B1-45F3-B49F-E70EEE21F713}"/>
              </a:ext>
            </a:extLst>
          </p:cNvPr>
          <p:cNvPicPr>
            <a:picLocks noChangeAspect="1"/>
          </p:cNvPicPr>
          <p:nvPr/>
        </p:nvPicPr>
        <p:blipFill>
          <a:blip r:embed="rId2"/>
          <a:stretch>
            <a:fillRect/>
          </a:stretch>
        </p:blipFill>
        <p:spPr>
          <a:xfrm>
            <a:off x="552665" y="1017142"/>
            <a:ext cx="7870043" cy="5840858"/>
          </a:xfrm>
          <a:prstGeom prst="rect">
            <a:avLst/>
          </a:prstGeom>
        </p:spPr>
      </p:pic>
      <p:sp>
        <p:nvSpPr>
          <p:cNvPr id="3" name="Title 2">
            <a:extLst>
              <a:ext uri="{FF2B5EF4-FFF2-40B4-BE49-F238E27FC236}">
                <a16:creationId xmlns:a16="http://schemas.microsoft.com/office/drawing/2014/main" id="{07B28E4C-CDC1-45FD-BB07-43229CEE52DE}"/>
              </a:ext>
            </a:extLst>
          </p:cNvPr>
          <p:cNvSpPr>
            <a:spLocks noGrp="1"/>
          </p:cNvSpPr>
          <p:nvPr>
            <p:ph type="title"/>
          </p:nvPr>
        </p:nvSpPr>
        <p:spPr>
          <a:xfrm>
            <a:off x="154111" y="96097"/>
            <a:ext cx="9521733" cy="1013512"/>
          </a:xfrm>
        </p:spPr>
        <p:txBody>
          <a:bodyPr>
            <a:normAutofit/>
          </a:bodyPr>
          <a:lstStyle/>
          <a:p>
            <a:pPr algn="ctr"/>
            <a:r>
              <a:rPr lang="en-NZ" sz="3000" b="1" dirty="0">
                <a:solidFill>
                  <a:srgbClr val="7030A0"/>
                </a:solidFill>
              </a:rPr>
              <a:t>How Good Are Prof van Wijngaarden &amp; Prof Happer At Calculating The Greenhouse Effect? </a:t>
            </a:r>
          </a:p>
        </p:txBody>
      </p:sp>
      <p:sp>
        <p:nvSpPr>
          <p:cNvPr id="5" name="TextBox 4">
            <a:extLst>
              <a:ext uri="{FF2B5EF4-FFF2-40B4-BE49-F238E27FC236}">
                <a16:creationId xmlns:a16="http://schemas.microsoft.com/office/drawing/2014/main" id="{F78A29E5-DAAC-4C2F-A5DB-123401368450}"/>
              </a:ext>
            </a:extLst>
          </p:cNvPr>
          <p:cNvSpPr txBox="1"/>
          <p:nvPr/>
        </p:nvSpPr>
        <p:spPr>
          <a:xfrm>
            <a:off x="7973544" y="2247592"/>
            <a:ext cx="1147665" cy="923330"/>
          </a:xfrm>
          <a:prstGeom prst="rect">
            <a:avLst/>
          </a:prstGeom>
          <a:noFill/>
        </p:spPr>
        <p:txBody>
          <a:bodyPr wrap="square" rtlCol="0">
            <a:spAutoFit/>
          </a:bodyPr>
          <a:lstStyle/>
          <a:p>
            <a:r>
              <a:rPr lang="en-NZ" dirty="0">
                <a:solidFill>
                  <a:srgbClr val="0070C0"/>
                </a:solidFill>
              </a:rPr>
              <a:t>Over the Sahara @ 47oC</a:t>
            </a:r>
          </a:p>
        </p:txBody>
      </p:sp>
      <p:sp>
        <p:nvSpPr>
          <p:cNvPr id="6" name="TextBox 5">
            <a:extLst>
              <a:ext uri="{FF2B5EF4-FFF2-40B4-BE49-F238E27FC236}">
                <a16:creationId xmlns:a16="http://schemas.microsoft.com/office/drawing/2014/main" id="{8494C9CF-65F8-4B74-AF5E-EB988E0B9637}"/>
              </a:ext>
            </a:extLst>
          </p:cNvPr>
          <p:cNvSpPr txBox="1"/>
          <p:nvPr/>
        </p:nvSpPr>
        <p:spPr>
          <a:xfrm>
            <a:off x="8066314" y="3760237"/>
            <a:ext cx="1833466" cy="923330"/>
          </a:xfrm>
          <a:prstGeom prst="rect">
            <a:avLst/>
          </a:prstGeom>
          <a:noFill/>
        </p:spPr>
        <p:txBody>
          <a:bodyPr wrap="square" rtlCol="0">
            <a:spAutoFit/>
          </a:bodyPr>
          <a:lstStyle/>
          <a:p>
            <a:r>
              <a:rPr lang="en-NZ" dirty="0">
                <a:solidFill>
                  <a:srgbClr val="0070C0"/>
                </a:solidFill>
              </a:rPr>
              <a:t>Over the Mediterranean @ 15oC</a:t>
            </a:r>
          </a:p>
        </p:txBody>
      </p:sp>
      <p:sp>
        <p:nvSpPr>
          <p:cNvPr id="7" name="TextBox 6">
            <a:extLst>
              <a:ext uri="{FF2B5EF4-FFF2-40B4-BE49-F238E27FC236}">
                <a16:creationId xmlns:a16="http://schemas.microsoft.com/office/drawing/2014/main" id="{3179A76D-4095-4379-9409-3B5FE89752FF}"/>
              </a:ext>
            </a:extLst>
          </p:cNvPr>
          <p:cNvSpPr txBox="1"/>
          <p:nvPr/>
        </p:nvSpPr>
        <p:spPr>
          <a:xfrm>
            <a:off x="8215290" y="5092159"/>
            <a:ext cx="1684489" cy="923330"/>
          </a:xfrm>
          <a:prstGeom prst="rect">
            <a:avLst/>
          </a:prstGeom>
          <a:noFill/>
        </p:spPr>
        <p:txBody>
          <a:bodyPr wrap="square" rtlCol="0">
            <a:spAutoFit/>
          </a:bodyPr>
          <a:lstStyle/>
          <a:p>
            <a:r>
              <a:rPr lang="en-NZ" dirty="0">
                <a:solidFill>
                  <a:srgbClr val="0070C0"/>
                </a:solidFill>
              </a:rPr>
              <a:t>Over Antarctica @  -83oC</a:t>
            </a:r>
          </a:p>
        </p:txBody>
      </p:sp>
      <p:sp>
        <p:nvSpPr>
          <p:cNvPr id="8" name="TextBox 7">
            <a:extLst>
              <a:ext uri="{FF2B5EF4-FFF2-40B4-BE49-F238E27FC236}">
                <a16:creationId xmlns:a16="http://schemas.microsoft.com/office/drawing/2014/main" id="{D24B1341-C686-4E4E-86FF-9D0A74F84493}"/>
              </a:ext>
            </a:extLst>
          </p:cNvPr>
          <p:cNvSpPr txBox="1"/>
          <p:nvPr/>
        </p:nvSpPr>
        <p:spPr>
          <a:xfrm>
            <a:off x="9675845" y="1474237"/>
            <a:ext cx="2519265" cy="4524315"/>
          </a:xfrm>
          <a:prstGeom prst="rect">
            <a:avLst/>
          </a:prstGeom>
          <a:solidFill>
            <a:srgbClr val="FFFF00"/>
          </a:solidFill>
        </p:spPr>
        <p:txBody>
          <a:bodyPr wrap="square" rtlCol="0">
            <a:spAutoFit/>
          </a:bodyPr>
          <a:lstStyle/>
          <a:p>
            <a:pPr algn="ctr"/>
            <a:r>
              <a:rPr lang="en-NZ" sz="3200" dirty="0">
                <a:solidFill>
                  <a:srgbClr val="002060"/>
                </a:solidFill>
              </a:rPr>
              <a:t>Their predictions </a:t>
            </a:r>
            <a:r>
              <a:rPr lang="en-NZ" sz="3200">
                <a:solidFill>
                  <a:srgbClr val="002060"/>
                </a:solidFill>
              </a:rPr>
              <a:t>match reality</a:t>
            </a:r>
            <a:r>
              <a:rPr lang="en-NZ" sz="3200" dirty="0">
                <a:solidFill>
                  <a:srgbClr val="002060"/>
                </a:solidFill>
              </a:rPr>
              <a:t>. </a:t>
            </a:r>
          </a:p>
          <a:p>
            <a:pPr algn="ctr"/>
            <a:r>
              <a:rPr lang="en-NZ" sz="3200" dirty="0">
                <a:solidFill>
                  <a:srgbClr val="002060"/>
                </a:solidFill>
              </a:rPr>
              <a:t>Their scientific method passes the truth test.</a:t>
            </a:r>
          </a:p>
        </p:txBody>
      </p:sp>
      <p:sp>
        <p:nvSpPr>
          <p:cNvPr id="9" name="TextBox 8">
            <a:extLst>
              <a:ext uri="{FF2B5EF4-FFF2-40B4-BE49-F238E27FC236}">
                <a16:creationId xmlns:a16="http://schemas.microsoft.com/office/drawing/2014/main" id="{12520A28-F615-41E7-8E30-4884C00E680C}"/>
              </a:ext>
            </a:extLst>
          </p:cNvPr>
          <p:cNvSpPr txBox="1"/>
          <p:nvPr/>
        </p:nvSpPr>
        <p:spPr>
          <a:xfrm>
            <a:off x="3427854" y="1621065"/>
            <a:ext cx="1320802" cy="369332"/>
          </a:xfrm>
          <a:prstGeom prst="rect">
            <a:avLst/>
          </a:prstGeom>
          <a:noFill/>
        </p:spPr>
        <p:txBody>
          <a:bodyPr wrap="square" rtlCol="0">
            <a:spAutoFit/>
          </a:bodyPr>
          <a:lstStyle/>
          <a:p>
            <a:r>
              <a:rPr lang="en-NZ" b="1" dirty="0">
                <a:solidFill>
                  <a:srgbClr val="FF0000"/>
                </a:solidFill>
              </a:rPr>
              <a:t>Modelled</a:t>
            </a:r>
          </a:p>
        </p:txBody>
      </p:sp>
      <p:sp>
        <p:nvSpPr>
          <p:cNvPr id="10" name="TextBox 9">
            <a:extLst>
              <a:ext uri="{FF2B5EF4-FFF2-40B4-BE49-F238E27FC236}">
                <a16:creationId xmlns:a16="http://schemas.microsoft.com/office/drawing/2014/main" id="{143E0187-B334-4EC6-9646-5BE3A9EA30D4}"/>
              </a:ext>
            </a:extLst>
          </p:cNvPr>
          <p:cNvSpPr txBox="1"/>
          <p:nvPr/>
        </p:nvSpPr>
        <p:spPr>
          <a:xfrm>
            <a:off x="5374433" y="1621065"/>
            <a:ext cx="3746776" cy="369332"/>
          </a:xfrm>
          <a:prstGeom prst="rect">
            <a:avLst/>
          </a:prstGeom>
          <a:noFill/>
        </p:spPr>
        <p:txBody>
          <a:bodyPr wrap="square" rtlCol="0">
            <a:spAutoFit/>
          </a:bodyPr>
          <a:lstStyle/>
          <a:p>
            <a:r>
              <a:rPr lang="en-NZ" b="1" dirty="0">
                <a:solidFill>
                  <a:srgbClr val="FF0000"/>
                </a:solidFill>
              </a:rPr>
              <a:t>Measured (With Satellites)</a:t>
            </a:r>
          </a:p>
        </p:txBody>
      </p:sp>
      <p:cxnSp>
        <p:nvCxnSpPr>
          <p:cNvPr id="12" name="Straight Arrow Connector 11">
            <a:extLst>
              <a:ext uri="{FF2B5EF4-FFF2-40B4-BE49-F238E27FC236}">
                <a16:creationId xmlns:a16="http://schemas.microsoft.com/office/drawing/2014/main" id="{5EFA8A8F-9C97-490A-A753-E74BE5838745}"/>
              </a:ext>
            </a:extLst>
          </p:cNvPr>
          <p:cNvCxnSpPr>
            <a:cxnSpLocks/>
          </p:cNvCxnSpPr>
          <p:nvPr/>
        </p:nvCxnSpPr>
        <p:spPr>
          <a:xfrm>
            <a:off x="3408405" y="1783411"/>
            <a:ext cx="0" cy="377178"/>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D243874-AD02-495F-903D-10E58208F4E2}"/>
              </a:ext>
            </a:extLst>
          </p:cNvPr>
          <p:cNvSpPr txBox="1"/>
          <p:nvPr/>
        </p:nvSpPr>
        <p:spPr>
          <a:xfrm>
            <a:off x="5539902" y="1990397"/>
            <a:ext cx="184731" cy="369332"/>
          </a:xfrm>
          <a:prstGeom prst="rect">
            <a:avLst/>
          </a:prstGeom>
          <a:noFill/>
        </p:spPr>
        <p:txBody>
          <a:bodyPr wrap="none" rtlCol="0">
            <a:spAutoFit/>
          </a:bodyPr>
          <a:lstStyle/>
          <a:p>
            <a:endParaRPr lang="en-NZ" dirty="0"/>
          </a:p>
        </p:txBody>
      </p:sp>
      <p:cxnSp>
        <p:nvCxnSpPr>
          <p:cNvPr id="14" name="Straight Arrow Connector 13">
            <a:extLst>
              <a:ext uri="{FF2B5EF4-FFF2-40B4-BE49-F238E27FC236}">
                <a16:creationId xmlns:a16="http://schemas.microsoft.com/office/drawing/2014/main" id="{EB5E140F-55E4-4076-B547-9053D2E3A870}"/>
              </a:ext>
            </a:extLst>
          </p:cNvPr>
          <p:cNvCxnSpPr>
            <a:cxnSpLocks/>
          </p:cNvCxnSpPr>
          <p:nvPr/>
        </p:nvCxnSpPr>
        <p:spPr>
          <a:xfrm>
            <a:off x="5342310" y="1783411"/>
            <a:ext cx="12676" cy="393390"/>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92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 calcmode="lin" valueType="num">
                                      <p:cBhvr additive="base">
                                        <p:cTn id="11"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 calcmode="lin" valueType="num">
                                      <p:cBhvr additive="base">
                                        <p:cTn id="23"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500" fill="hold"/>
                                        <p:tgtEl>
                                          <p:spTgt spid="8"/>
                                        </p:tgtEl>
                                        <p:attrNameLst>
                                          <p:attrName>ppt_x</p:attrName>
                                        </p:attrNameLst>
                                      </p:cBhvr>
                                      <p:tavLst>
                                        <p:tav tm="0">
                                          <p:val>
                                            <p:strVal val="#ppt_x"/>
                                          </p:val>
                                        </p:tav>
                                        <p:tav tm="100000">
                                          <p:val>
                                            <p:strVal val="#ppt_x"/>
                                          </p:val>
                                        </p:tav>
                                      </p:tavLst>
                                    </p:anim>
                                    <p:anim calcmode="lin" valueType="num">
                                      <p:cBhvr additive="base">
                                        <p:cTn id="4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152407-876C-CA8C-25E7-C969B7290C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341DBB-1C71-C392-E6C7-E887D7D6E8BE}"/>
              </a:ext>
            </a:extLst>
          </p:cNvPr>
          <p:cNvSpPr>
            <a:spLocks noGrp="1"/>
          </p:cNvSpPr>
          <p:nvPr>
            <p:ph type="ctrTitle"/>
          </p:nvPr>
        </p:nvSpPr>
        <p:spPr>
          <a:xfrm>
            <a:off x="0" y="0"/>
            <a:ext cx="12070080" cy="6732270"/>
          </a:xfrm>
          <a:noFill/>
        </p:spPr>
        <p:txBody>
          <a:bodyPr>
            <a:normAutofit fontScale="90000"/>
          </a:bodyPr>
          <a:lstStyle/>
          <a:p>
            <a:r>
              <a:rPr lang="en-NZ" dirty="0">
                <a:solidFill>
                  <a:srgbClr val="002060"/>
                </a:solidFill>
              </a:rPr>
              <a:t>The Despair Is Because We Are Told That Man Is Destroying The Planet Via Global Warming By Burning Fossil Fuels. </a:t>
            </a:r>
            <a:br>
              <a:rPr lang="en-NZ" dirty="0">
                <a:solidFill>
                  <a:srgbClr val="002060"/>
                </a:solidFill>
              </a:rPr>
            </a:br>
            <a:r>
              <a:rPr lang="en-NZ" dirty="0">
                <a:solidFill>
                  <a:srgbClr val="002060"/>
                </a:solidFill>
              </a:rPr>
              <a:t>This  Commenced In 1750 With The Advent Of The Industrial Revolution.</a:t>
            </a:r>
            <a:br>
              <a:rPr lang="en-NZ" dirty="0">
                <a:solidFill>
                  <a:srgbClr val="002060"/>
                </a:solidFill>
              </a:rPr>
            </a:br>
            <a:br>
              <a:rPr lang="en-NZ" dirty="0">
                <a:solidFill>
                  <a:srgbClr val="002060"/>
                </a:solidFill>
              </a:rPr>
            </a:br>
            <a:r>
              <a:rPr lang="en-NZ" dirty="0">
                <a:solidFill>
                  <a:srgbClr val="002060"/>
                </a:solidFill>
              </a:rPr>
              <a:t>Agriculture Is Now Being Blamed As Well With Dairy &amp; Beef Production The Biggest Focus. </a:t>
            </a:r>
            <a:endParaRPr lang="en-NZ" sz="2200" dirty="0">
              <a:solidFill>
                <a:srgbClr val="002060"/>
              </a:solidFill>
            </a:endParaRPr>
          </a:p>
        </p:txBody>
      </p:sp>
    </p:spTree>
    <p:extLst>
      <p:ext uri="{BB962C8B-B14F-4D97-AF65-F5344CB8AC3E}">
        <p14:creationId xmlns:p14="http://schemas.microsoft.com/office/powerpoint/2010/main" val="5548249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E855C-E628-483E-A1BA-462ADADEA7B5}"/>
              </a:ext>
            </a:extLst>
          </p:cNvPr>
          <p:cNvSpPr>
            <a:spLocks noGrp="1"/>
          </p:cNvSpPr>
          <p:nvPr>
            <p:ph type="title"/>
          </p:nvPr>
        </p:nvSpPr>
        <p:spPr>
          <a:xfrm>
            <a:off x="144966" y="89210"/>
            <a:ext cx="11787204" cy="662521"/>
          </a:xfrm>
        </p:spPr>
        <p:txBody>
          <a:bodyPr>
            <a:normAutofit fontScale="90000"/>
          </a:bodyPr>
          <a:lstStyle/>
          <a:p>
            <a:pPr algn="ctr"/>
            <a:r>
              <a:rPr lang="en-NZ" sz="2800" dirty="0">
                <a:solidFill>
                  <a:srgbClr val="0070C0"/>
                </a:solidFill>
              </a:rPr>
              <a:t>So What About Methane (CH</a:t>
            </a:r>
            <a:r>
              <a:rPr lang="en-NZ" sz="2800" baseline="-25000" dirty="0">
                <a:solidFill>
                  <a:srgbClr val="0070C0"/>
                </a:solidFill>
              </a:rPr>
              <a:t>4</a:t>
            </a:r>
            <a:r>
              <a:rPr lang="en-NZ" sz="2800" dirty="0">
                <a:solidFill>
                  <a:srgbClr val="0070C0"/>
                </a:solidFill>
              </a:rPr>
              <a:t>) From Our Cows, The Other Gas Being Demonised? </a:t>
            </a:r>
          </a:p>
        </p:txBody>
      </p:sp>
      <p:pic>
        <p:nvPicPr>
          <p:cNvPr id="4" name="Content Placeholder 3">
            <a:extLst>
              <a:ext uri="{FF2B5EF4-FFF2-40B4-BE49-F238E27FC236}">
                <a16:creationId xmlns:a16="http://schemas.microsoft.com/office/drawing/2014/main" id="{1FC27A99-F91A-4FE5-89F3-B41B6D6487EF}"/>
              </a:ext>
            </a:extLst>
          </p:cNvPr>
          <p:cNvPicPr>
            <a:picLocks noGrp="1"/>
          </p:cNvPicPr>
          <p:nvPr>
            <p:ph idx="1"/>
          </p:nvPr>
        </p:nvPicPr>
        <p:blipFill>
          <a:blip r:embed="rId3"/>
          <a:stretch>
            <a:fillRect/>
          </a:stretch>
        </p:blipFill>
        <p:spPr>
          <a:xfrm>
            <a:off x="677334" y="1070517"/>
            <a:ext cx="9336462" cy="5698273"/>
          </a:xfrm>
          <a:prstGeom prst="rect">
            <a:avLst/>
          </a:prstGeom>
        </p:spPr>
      </p:pic>
      <p:sp>
        <p:nvSpPr>
          <p:cNvPr id="3" name="TextBox 2">
            <a:extLst>
              <a:ext uri="{FF2B5EF4-FFF2-40B4-BE49-F238E27FC236}">
                <a16:creationId xmlns:a16="http://schemas.microsoft.com/office/drawing/2014/main" id="{1A7B2DF1-BFE0-4541-90ED-F9C3889FA0D1}"/>
              </a:ext>
            </a:extLst>
          </p:cNvPr>
          <p:cNvSpPr txBox="1"/>
          <p:nvPr/>
        </p:nvSpPr>
        <p:spPr>
          <a:xfrm>
            <a:off x="10013796" y="579863"/>
            <a:ext cx="2214314" cy="6186309"/>
          </a:xfrm>
          <a:prstGeom prst="rect">
            <a:avLst/>
          </a:prstGeom>
          <a:noFill/>
        </p:spPr>
        <p:txBody>
          <a:bodyPr wrap="square" rtlCol="0">
            <a:spAutoFit/>
          </a:bodyPr>
          <a:lstStyle/>
          <a:p>
            <a:r>
              <a:rPr lang="en-NZ" dirty="0">
                <a:solidFill>
                  <a:srgbClr val="002060"/>
                </a:solidFill>
              </a:rPr>
              <a:t>Methane (CH</a:t>
            </a:r>
            <a:r>
              <a:rPr lang="en-NZ" baseline="-25000" dirty="0">
                <a:solidFill>
                  <a:srgbClr val="002060"/>
                </a:solidFill>
              </a:rPr>
              <a:t>4</a:t>
            </a:r>
            <a:r>
              <a:rPr lang="en-NZ" dirty="0">
                <a:solidFill>
                  <a:srgbClr val="002060"/>
                </a:solidFill>
              </a:rPr>
              <a:t>) was first measured at 1.6 ppm in 1983 &amp; is now 1.9 ppm. </a:t>
            </a:r>
          </a:p>
          <a:p>
            <a:r>
              <a:rPr lang="en-NZ" dirty="0">
                <a:solidFill>
                  <a:srgbClr val="002060"/>
                </a:solidFill>
              </a:rPr>
              <a:t>See if you can see the influence of doubling it from 1.8 ppm to 3.6 ppm (black line to red line)</a:t>
            </a:r>
          </a:p>
          <a:p>
            <a:r>
              <a:rPr lang="en-NZ" dirty="0">
                <a:solidFill>
                  <a:srgbClr val="002060"/>
                </a:solidFill>
              </a:rPr>
              <a:t>At the current rate of increase it will take 240 </a:t>
            </a:r>
            <a:r>
              <a:rPr lang="en-NZ" dirty="0" err="1">
                <a:solidFill>
                  <a:srgbClr val="002060"/>
                </a:solidFill>
              </a:rPr>
              <a:t>yrs</a:t>
            </a:r>
            <a:r>
              <a:rPr lang="en-NZ" dirty="0">
                <a:solidFill>
                  <a:srgbClr val="002060"/>
                </a:solidFill>
              </a:rPr>
              <a:t> to reach 3.6 ppm.</a:t>
            </a:r>
          </a:p>
          <a:p>
            <a:r>
              <a:rPr lang="en-NZ" dirty="0">
                <a:solidFill>
                  <a:srgbClr val="002060"/>
                </a:solidFill>
              </a:rPr>
              <a:t>Why are we penalising ruminant milk &amp; meat production?</a:t>
            </a:r>
          </a:p>
          <a:p>
            <a:r>
              <a:rPr lang="en-NZ" dirty="0">
                <a:solidFill>
                  <a:srgbClr val="002060"/>
                </a:solidFill>
              </a:rPr>
              <a:t>Without them we can’t meet the protein needs of the world.</a:t>
            </a:r>
          </a:p>
        </p:txBody>
      </p:sp>
      <p:sp>
        <p:nvSpPr>
          <p:cNvPr id="5" name="TextBox 4">
            <a:extLst>
              <a:ext uri="{FF2B5EF4-FFF2-40B4-BE49-F238E27FC236}">
                <a16:creationId xmlns:a16="http://schemas.microsoft.com/office/drawing/2014/main" id="{8AA68DE3-031F-46C0-8ECF-41B190CB42A0}"/>
              </a:ext>
            </a:extLst>
          </p:cNvPr>
          <p:cNvSpPr txBox="1"/>
          <p:nvPr/>
        </p:nvSpPr>
        <p:spPr>
          <a:xfrm>
            <a:off x="3612630" y="1379095"/>
            <a:ext cx="1124262" cy="523220"/>
          </a:xfrm>
          <a:prstGeom prst="rect">
            <a:avLst/>
          </a:prstGeom>
          <a:noFill/>
        </p:spPr>
        <p:txBody>
          <a:bodyPr wrap="square" rtlCol="0">
            <a:spAutoFit/>
          </a:bodyPr>
          <a:lstStyle/>
          <a:p>
            <a:r>
              <a:rPr lang="en-NZ" sz="2800" dirty="0">
                <a:solidFill>
                  <a:srgbClr val="FF0000"/>
                </a:solidFill>
              </a:rPr>
              <a:t>CO</a:t>
            </a:r>
            <a:r>
              <a:rPr lang="en-NZ" sz="2800" baseline="-25000" dirty="0">
                <a:solidFill>
                  <a:srgbClr val="FF0000"/>
                </a:solidFill>
              </a:rPr>
              <a:t>2</a:t>
            </a:r>
          </a:p>
        </p:txBody>
      </p:sp>
      <p:sp>
        <p:nvSpPr>
          <p:cNvPr id="6" name="TextBox 5">
            <a:extLst>
              <a:ext uri="{FF2B5EF4-FFF2-40B4-BE49-F238E27FC236}">
                <a16:creationId xmlns:a16="http://schemas.microsoft.com/office/drawing/2014/main" id="{0D67DC8D-AFCD-483B-BA7D-A4429D1F67D9}"/>
              </a:ext>
            </a:extLst>
          </p:cNvPr>
          <p:cNvSpPr txBox="1"/>
          <p:nvPr/>
        </p:nvSpPr>
        <p:spPr>
          <a:xfrm>
            <a:off x="5646143" y="5433540"/>
            <a:ext cx="1259174" cy="707886"/>
          </a:xfrm>
          <a:prstGeom prst="rect">
            <a:avLst/>
          </a:prstGeom>
          <a:noFill/>
        </p:spPr>
        <p:txBody>
          <a:bodyPr wrap="square" rtlCol="0">
            <a:spAutoFit/>
          </a:bodyPr>
          <a:lstStyle/>
          <a:p>
            <a:r>
              <a:rPr lang="en-NZ" sz="2000" b="1" dirty="0">
                <a:solidFill>
                  <a:srgbClr val="FF0000"/>
                </a:solidFill>
              </a:rPr>
              <a:t>Methane                  (CH</a:t>
            </a:r>
            <a:r>
              <a:rPr lang="en-NZ" sz="2000" b="1" baseline="-25000" dirty="0">
                <a:solidFill>
                  <a:srgbClr val="FF0000"/>
                </a:solidFill>
              </a:rPr>
              <a:t>4</a:t>
            </a:r>
            <a:r>
              <a:rPr lang="en-NZ" sz="2000" b="1" dirty="0">
                <a:solidFill>
                  <a:srgbClr val="FF0000"/>
                </a:solidFill>
              </a:rPr>
              <a:t>)</a:t>
            </a:r>
          </a:p>
        </p:txBody>
      </p:sp>
      <p:cxnSp>
        <p:nvCxnSpPr>
          <p:cNvPr id="8" name="Straight Arrow Connector 7">
            <a:extLst>
              <a:ext uri="{FF2B5EF4-FFF2-40B4-BE49-F238E27FC236}">
                <a16:creationId xmlns:a16="http://schemas.microsoft.com/office/drawing/2014/main" id="{2646ECC4-E75A-412E-B896-1141ABDC4363}"/>
              </a:ext>
            </a:extLst>
          </p:cNvPr>
          <p:cNvCxnSpPr/>
          <p:nvPr/>
        </p:nvCxnSpPr>
        <p:spPr>
          <a:xfrm flipH="1">
            <a:off x="4623371" y="5787483"/>
            <a:ext cx="934948" cy="0"/>
          </a:xfrm>
          <a:prstGeom prst="straightConnector1">
            <a:avLst/>
          </a:prstGeom>
          <a:ln w="3492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2840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1+#ppt_w/2"/>
                                          </p:val>
                                        </p:tav>
                                        <p:tav tm="100000">
                                          <p:val>
                                            <p:strVal val="#ppt_x"/>
                                          </p:val>
                                        </p:tav>
                                      </p:tavLst>
                                    </p:anim>
                                    <p:anim calcmode="lin" valueType="num">
                                      <p:cBhvr additive="base">
                                        <p:cTn id="2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wipe(left)">
                                      <p:cBhvr>
                                        <p:cTn id="27" dur="500"/>
                                        <p:tgtEl>
                                          <p:spTgt spid="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wipe(left)">
                                      <p:cBhvr>
                                        <p:cTn id="32" dur="500"/>
                                        <p:tgtEl>
                                          <p:spTgt spid="3">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wipe(left)">
                                      <p:cBhvr>
                                        <p:cTn id="37" dur="500"/>
                                        <p:tgtEl>
                                          <p:spTgt spid="3">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wipe(left)">
                                      <p:cBhvr>
                                        <p:cTn id="42" dur="500"/>
                                        <p:tgtEl>
                                          <p:spTgt spid="3">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Effect transition="in" filter="wipe(left)">
                                      <p:cBhvr>
                                        <p:cTn id="4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A8CD7-61AC-5EAF-7ED7-B0499DBB86C1}"/>
              </a:ext>
            </a:extLst>
          </p:cNvPr>
          <p:cNvSpPr>
            <a:spLocks noGrp="1"/>
          </p:cNvSpPr>
          <p:nvPr>
            <p:ph type="title"/>
          </p:nvPr>
        </p:nvSpPr>
        <p:spPr>
          <a:xfrm>
            <a:off x="448437" y="19271"/>
            <a:ext cx="11707795" cy="1063260"/>
          </a:xfrm>
        </p:spPr>
        <p:txBody>
          <a:bodyPr>
            <a:normAutofit fontScale="90000"/>
          </a:bodyPr>
          <a:lstStyle/>
          <a:p>
            <a:pPr algn="ctr"/>
            <a:r>
              <a:rPr lang="en-NZ" dirty="0">
                <a:solidFill>
                  <a:srgbClr val="0070C0"/>
                </a:solidFill>
              </a:rPr>
              <a:t>And N</a:t>
            </a:r>
            <a:r>
              <a:rPr lang="en-NZ" baseline="-25000" dirty="0">
                <a:solidFill>
                  <a:srgbClr val="0070C0"/>
                </a:solidFill>
              </a:rPr>
              <a:t>2</a:t>
            </a:r>
            <a:r>
              <a:rPr lang="en-NZ" dirty="0">
                <a:solidFill>
                  <a:srgbClr val="0070C0"/>
                </a:solidFill>
              </a:rPr>
              <a:t>O, nitrous oxide, the new demon being canvassed as a reason to restrict agriculture</a:t>
            </a:r>
            <a:endParaRPr lang="en-NZ" dirty="0"/>
          </a:p>
        </p:txBody>
      </p:sp>
      <p:sp>
        <p:nvSpPr>
          <p:cNvPr id="3" name="Content Placeholder 2">
            <a:extLst>
              <a:ext uri="{FF2B5EF4-FFF2-40B4-BE49-F238E27FC236}">
                <a16:creationId xmlns:a16="http://schemas.microsoft.com/office/drawing/2014/main" id="{221E8DF2-D28D-DEBC-A153-DDB45A438D4E}"/>
              </a:ext>
            </a:extLst>
          </p:cNvPr>
          <p:cNvSpPr>
            <a:spLocks noGrp="1"/>
          </p:cNvSpPr>
          <p:nvPr>
            <p:ph idx="1"/>
          </p:nvPr>
        </p:nvSpPr>
        <p:spPr/>
        <p:txBody>
          <a:bodyPr/>
          <a:lstStyle/>
          <a:p>
            <a:endParaRPr lang="en-NZ"/>
          </a:p>
        </p:txBody>
      </p:sp>
      <p:pic>
        <p:nvPicPr>
          <p:cNvPr id="5" name="Picture 4">
            <a:extLst>
              <a:ext uri="{FF2B5EF4-FFF2-40B4-BE49-F238E27FC236}">
                <a16:creationId xmlns:a16="http://schemas.microsoft.com/office/drawing/2014/main" id="{98BF9AD7-1314-464C-B78C-A6B8DE29C1DC}"/>
              </a:ext>
            </a:extLst>
          </p:cNvPr>
          <p:cNvPicPr>
            <a:picLocks noChangeAspect="1"/>
          </p:cNvPicPr>
          <p:nvPr/>
        </p:nvPicPr>
        <p:blipFill>
          <a:blip r:embed="rId3"/>
          <a:stretch>
            <a:fillRect/>
          </a:stretch>
        </p:blipFill>
        <p:spPr>
          <a:xfrm>
            <a:off x="-35767" y="1119673"/>
            <a:ext cx="12192000" cy="5221514"/>
          </a:xfrm>
          <a:prstGeom prst="rect">
            <a:avLst/>
          </a:prstGeom>
        </p:spPr>
      </p:pic>
      <p:sp>
        <p:nvSpPr>
          <p:cNvPr id="6" name="TextBox 5">
            <a:extLst>
              <a:ext uri="{FF2B5EF4-FFF2-40B4-BE49-F238E27FC236}">
                <a16:creationId xmlns:a16="http://schemas.microsoft.com/office/drawing/2014/main" id="{136410E3-EB57-BD5B-3500-4148184EF7D3}"/>
              </a:ext>
            </a:extLst>
          </p:cNvPr>
          <p:cNvSpPr txBox="1"/>
          <p:nvPr/>
        </p:nvSpPr>
        <p:spPr>
          <a:xfrm>
            <a:off x="6135191" y="2550753"/>
            <a:ext cx="5010539" cy="646331"/>
          </a:xfrm>
          <a:prstGeom prst="rect">
            <a:avLst/>
          </a:prstGeom>
          <a:noFill/>
        </p:spPr>
        <p:txBody>
          <a:bodyPr wrap="square" rtlCol="0">
            <a:spAutoFit/>
          </a:bodyPr>
          <a:lstStyle/>
          <a:p>
            <a:r>
              <a:rPr lang="en-NZ" dirty="0">
                <a:solidFill>
                  <a:srgbClr val="C00000"/>
                </a:solidFill>
              </a:rPr>
              <a:t>N</a:t>
            </a:r>
            <a:r>
              <a:rPr lang="en-NZ" baseline="-25000" dirty="0">
                <a:solidFill>
                  <a:srgbClr val="C00000"/>
                </a:solidFill>
              </a:rPr>
              <a:t>2</a:t>
            </a:r>
            <a:r>
              <a:rPr lang="en-NZ" dirty="0">
                <a:solidFill>
                  <a:srgbClr val="C00000"/>
                </a:solidFill>
              </a:rPr>
              <a:t>O was first measured in the atmosphere in 1978 </a:t>
            </a:r>
          </a:p>
        </p:txBody>
      </p:sp>
      <p:sp>
        <p:nvSpPr>
          <p:cNvPr id="7" name="TextBox 6">
            <a:extLst>
              <a:ext uri="{FF2B5EF4-FFF2-40B4-BE49-F238E27FC236}">
                <a16:creationId xmlns:a16="http://schemas.microsoft.com/office/drawing/2014/main" id="{958EDBCA-3C69-C952-9ECE-689A9856AA94}"/>
              </a:ext>
            </a:extLst>
          </p:cNvPr>
          <p:cNvSpPr txBox="1"/>
          <p:nvPr/>
        </p:nvSpPr>
        <p:spPr>
          <a:xfrm>
            <a:off x="6811348" y="3105834"/>
            <a:ext cx="4412752" cy="646331"/>
          </a:xfrm>
          <a:prstGeom prst="rect">
            <a:avLst/>
          </a:prstGeom>
          <a:noFill/>
        </p:spPr>
        <p:txBody>
          <a:bodyPr wrap="square" rtlCol="0">
            <a:spAutoFit/>
          </a:bodyPr>
          <a:lstStyle/>
          <a:p>
            <a:r>
              <a:rPr lang="en-NZ" dirty="0">
                <a:solidFill>
                  <a:srgbClr val="C00000"/>
                </a:solidFill>
              </a:rPr>
              <a:t>It is currently 333 parts per billion (ppb) &amp; increasing at 1 ppb per </a:t>
            </a:r>
            <a:r>
              <a:rPr lang="en-NZ" dirty="0" err="1">
                <a:solidFill>
                  <a:srgbClr val="C00000"/>
                </a:solidFill>
              </a:rPr>
              <a:t>yr</a:t>
            </a:r>
            <a:endParaRPr lang="en-NZ" dirty="0">
              <a:solidFill>
                <a:srgbClr val="C00000"/>
              </a:solidFill>
            </a:endParaRPr>
          </a:p>
        </p:txBody>
      </p:sp>
      <p:sp>
        <p:nvSpPr>
          <p:cNvPr id="8" name="TextBox 7">
            <a:extLst>
              <a:ext uri="{FF2B5EF4-FFF2-40B4-BE49-F238E27FC236}">
                <a16:creationId xmlns:a16="http://schemas.microsoft.com/office/drawing/2014/main" id="{14FA7B49-CEBA-7BB2-7EAD-0133E6ED1CC6}"/>
              </a:ext>
            </a:extLst>
          </p:cNvPr>
          <p:cNvSpPr txBox="1"/>
          <p:nvPr/>
        </p:nvSpPr>
        <p:spPr>
          <a:xfrm>
            <a:off x="2107353" y="4791268"/>
            <a:ext cx="3704253" cy="923330"/>
          </a:xfrm>
          <a:prstGeom prst="rect">
            <a:avLst/>
          </a:prstGeom>
          <a:noFill/>
        </p:spPr>
        <p:txBody>
          <a:bodyPr wrap="square" rtlCol="0">
            <a:spAutoFit/>
          </a:bodyPr>
          <a:lstStyle/>
          <a:p>
            <a:r>
              <a:rPr lang="en-NZ" dirty="0">
                <a:solidFill>
                  <a:srgbClr val="00B050"/>
                </a:solidFill>
              </a:rPr>
              <a:t>Greenhouse effect with all greenhouse gases, except N</a:t>
            </a:r>
            <a:r>
              <a:rPr lang="en-NZ" baseline="-25000" dirty="0">
                <a:solidFill>
                  <a:srgbClr val="00B050"/>
                </a:solidFill>
              </a:rPr>
              <a:t>2</a:t>
            </a:r>
            <a:r>
              <a:rPr lang="en-NZ" dirty="0">
                <a:solidFill>
                  <a:srgbClr val="00B050"/>
                </a:solidFill>
              </a:rPr>
              <a:t>O (green line)</a:t>
            </a:r>
          </a:p>
        </p:txBody>
      </p:sp>
      <p:cxnSp>
        <p:nvCxnSpPr>
          <p:cNvPr id="10" name="Straight Arrow Connector 9">
            <a:extLst>
              <a:ext uri="{FF2B5EF4-FFF2-40B4-BE49-F238E27FC236}">
                <a16:creationId xmlns:a16="http://schemas.microsoft.com/office/drawing/2014/main" id="{2ED35232-8950-5766-C450-3EC68D768239}"/>
              </a:ext>
            </a:extLst>
          </p:cNvPr>
          <p:cNvCxnSpPr>
            <a:cxnSpLocks/>
          </p:cNvCxnSpPr>
          <p:nvPr/>
        </p:nvCxnSpPr>
        <p:spPr>
          <a:xfrm flipV="1">
            <a:off x="5346441" y="5038531"/>
            <a:ext cx="989045" cy="126819"/>
          </a:xfrm>
          <a:prstGeom prst="straightConnector1">
            <a:avLst/>
          </a:prstGeom>
          <a:ln w="4762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5AB06D4-7B85-1844-98DE-FBF78CA710E1}"/>
              </a:ext>
            </a:extLst>
          </p:cNvPr>
          <p:cNvSpPr txBox="1"/>
          <p:nvPr/>
        </p:nvSpPr>
        <p:spPr>
          <a:xfrm>
            <a:off x="7072604" y="4021494"/>
            <a:ext cx="3648269" cy="923330"/>
          </a:xfrm>
          <a:prstGeom prst="rect">
            <a:avLst/>
          </a:prstGeom>
          <a:noFill/>
        </p:spPr>
        <p:txBody>
          <a:bodyPr wrap="square" rtlCol="0">
            <a:spAutoFit/>
          </a:bodyPr>
          <a:lstStyle/>
          <a:p>
            <a:r>
              <a:rPr lang="en-NZ" dirty="0"/>
              <a:t>With current N</a:t>
            </a:r>
            <a:r>
              <a:rPr lang="en-NZ" baseline="-25000" dirty="0"/>
              <a:t>2</a:t>
            </a:r>
            <a:r>
              <a:rPr lang="en-NZ" dirty="0"/>
              <a:t>O levels the greenhouse effect is the black line</a:t>
            </a:r>
          </a:p>
        </p:txBody>
      </p:sp>
      <p:cxnSp>
        <p:nvCxnSpPr>
          <p:cNvPr id="13" name="Straight Arrow Connector 12">
            <a:extLst>
              <a:ext uri="{FF2B5EF4-FFF2-40B4-BE49-F238E27FC236}">
                <a16:creationId xmlns:a16="http://schemas.microsoft.com/office/drawing/2014/main" id="{8EFE29FA-6BE4-0BE3-B7BD-05E20B79873F}"/>
              </a:ext>
            </a:extLst>
          </p:cNvPr>
          <p:cNvCxnSpPr/>
          <p:nvPr/>
        </p:nvCxnSpPr>
        <p:spPr>
          <a:xfrm flipH="1">
            <a:off x="6335486" y="4665306"/>
            <a:ext cx="802432" cy="25192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3831452-BAC4-1DA0-6AA0-80CF7508969C}"/>
              </a:ext>
            </a:extLst>
          </p:cNvPr>
          <p:cNvSpPr txBox="1"/>
          <p:nvPr/>
        </p:nvSpPr>
        <p:spPr>
          <a:xfrm>
            <a:off x="1570587" y="6256920"/>
            <a:ext cx="7069873" cy="646331"/>
          </a:xfrm>
          <a:prstGeom prst="rect">
            <a:avLst/>
          </a:prstGeom>
          <a:noFill/>
        </p:spPr>
        <p:txBody>
          <a:bodyPr wrap="square" rtlCol="0">
            <a:spAutoFit/>
          </a:bodyPr>
          <a:lstStyle/>
          <a:p>
            <a:r>
              <a:rPr lang="en-NZ" b="1" dirty="0">
                <a:solidFill>
                  <a:srgbClr val="002060"/>
                </a:solidFill>
              </a:rPr>
              <a:t>If N</a:t>
            </a:r>
            <a:r>
              <a:rPr lang="en-NZ" b="1" baseline="-25000" dirty="0">
                <a:solidFill>
                  <a:srgbClr val="002060"/>
                </a:solidFill>
              </a:rPr>
              <a:t>2</a:t>
            </a:r>
            <a:r>
              <a:rPr lang="en-NZ" b="1" dirty="0">
                <a:solidFill>
                  <a:srgbClr val="002060"/>
                </a:solidFill>
              </a:rPr>
              <a:t>O was doubled (333 ppb to 666 ppb which would take 333 years) the greenhouse effect would be the red line</a:t>
            </a:r>
          </a:p>
        </p:txBody>
      </p:sp>
      <p:cxnSp>
        <p:nvCxnSpPr>
          <p:cNvPr id="16" name="Straight Arrow Connector 15">
            <a:extLst>
              <a:ext uri="{FF2B5EF4-FFF2-40B4-BE49-F238E27FC236}">
                <a16:creationId xmlns:a16="http://schemas.microsoft.com/office/drawing/2014/main" id="{19142734-1CB9-EE8B-7617-62E6837B999D}"/>
              </a:ext>
            </a:extLst>
          </p:cNvPr>
          <p:cNvCxnSpPr>
            <a:cxnSpLocks/>
          </p:cNvCxnSpPr>
          <p:nvPr/>
        </p:nvCxnSpPr>
        <p:spPr>
          <a:xfrm flipV="1">
            <a:off x="6335486" y="5352585"/>
            <a:ext cx="98768" cy="90433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5A5142C-87B2-F1EA-2E48-A9F24002BA7A}"/>
              </a:ext>
            </a:extLst>
          </p:cNvPr>
          <p:cNvCxnSpPr>
            <a:cxnSpLocks/>
          </p:cNvCxnSpPr>
          <p:nvPr/>
        </p:nvCxnSpPr>
        <p:spPr>
          <a:xfrm flipV="1">
            <a:off x="3453255" y="3429000"/>
            <a:ext cx="372296" cy="1362268"/>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BCA2AC9-EA3F-3C3C-8205-660216AD3A43}"/>
              </a:ext>
            </a:extLst>
          </p:cNvPr>
          <p:cNvSpPr txBox="1"/>
          <p:nvPr/>
        </p:nvSpPr>
        <p:spPr>
          <a:xfrm>
            <a:off x="4552585" y="1423787"/>
            <a:ext cx="3960001" cy="830997"/>
          </a:xfrm>
          <a:prstGeom prst="rect">
            <a:avLst/>
          </a:prstGeom>
          <a:noFill/>
        </p:spPr>
        <p:txBody>
          <a:bodyPr wrap="square" rtlCol="0">
            <a:spAutoFit/>
          </a:bodyPr>
          <a:lstStyle/>
          <a:p>
            <a:r>
              <a:rPr lang="en-NZ" sz="2400" dirty="0">
                <a:solidFill>
                  <a:srgbClr val="CC00FF"/>
                </a:solidFill>
              </a:rPr>
              <a:t>So why is N</a:t>
            </a:r>
            <a:r>
              <a:rPr lang="en-NZ" sz="2400" baseline="-25000" dirty="0">
                <a:solidFill>
                  <a:srgbClr val="CC00FF"/>
                </a:solidFill>
              </a:rPr>
              <a:t>2</a:t>
            </a:r>
            <a:r>
              <a:rPr lang="en-NZ" sz="2400" dirty="0">
                <a:solidFill>
                  <a:srgbClr val="CC00FF"/>
                </a:solidFill>
              </a:rPr>
              <a:t>O being demonised?</a:t>
            </a:r>
          </a:p>
        </p:txBody>
      </p:sp>
    </p:spTree>
    <p:extLst>
      <p:ext uri="{BB962C8B-B14F-4D97-AF65-F5344CB8AC3E}">
        <p14:creationId xmlns:p14="http://schemas.microsoft.com/office/powerpoint/2010/main" val="2564346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additive="base">
                                        <p:cTn id="35"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1+#ppt_w/2"/>
                                          </p:val>
                                        </p:tav>
                                        <p:tav tm="100000">
                                          <p:val>
                                            <p:strVal val="#ppt_x"/>
                                          </p:val>
                                        </p:tav>
                                      </p:tavLst>
                                    </p:anim>
                                    <p:anim calcmode="lin" valueType="num">
                                      <p:cBhvr additive="base">
                                        <p:cTn id="4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4">
                                            <p:txEl>
                                              <p:pRg st="0" end="0"/>
                                            </p:txEl>
                                          </p:spTgt>
                                        </p:tgtEl>
                                        <p:attrNameLst>
                                          <p:attrName>style.visibility</p:attrName>
                                        </p:attrNameLst>
                                      </p:cBhvr>
                                      <p:to>
                                        <p:strVal val="visible"/>
                                      </p:to>
                                    </p:set>
                                    <p:anim calcmode="lin" valueType="num">
                                      <p:cBhvr additive="base">
                                        <p:cTn id="4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500" fill="hold"/>
                                        <p:tgtEl>
                                          <p:spTgt spid="16"/>
                                        </p:tgtEl>
                                        <p:attrNameLst>
                                          <p:attrName>ppt_x</p:attrName>
                                        </p:attrNameLst>
                                      </p:cBhvr>
                                      <p:tavLst>
                                        <p:tav tm="0">
                                          <p:val>
                                            <p:strVal val="#ppt_x"/>
                                          </p:val>
                                        </p:tav>
                                        <p:tav tm="100000">
                                          <p:val>
                                            <p:strVal val="#ppt_x"/>
                                          </p:val>
                                        </p:tav>
                                      </p:tavLst>
                                    </p:anim>
                                    <p:anim calcmode="lin" valueType="num">
                                      <p:cBhvr additive="base">
                                        <p:cTn id="5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3E685-EA54-D198-F90C-B8A4D4E0C5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E2AA82-BD28-B872-DCEF-BD3064C20ABE}"/>
              </a:ext>
            </a:extLst>
          </p:cNvPr>
          <p:cNvSpPr>
            <a:spLocks noGrp="1"/>
          </p:cNvSpPr>
          <p:nvPr>
            <p:ph type="ctrTitle"/>
          </p:nvPr>
        </p:nvSpPr>
        <p:spPr>
          <a:xfrm>
            <a:off x="116959" y="583189"/>
            <a:ext cx="12075042" cy="2997724"/>
          </a:xfrm>
          <a:noFill/>
        </p:spPr>
        <p:txBody>
          <a:bodyPr>
            <a:normAutofit/>
          </a:bodyPr>
          <a:lstStyle/>
          <a:p>
            <a:r>
              <a:rPr lang="en-NZ" dirty="0">
                <a:solidFill>
                  <a:srgbClr val="0070C0"/>
                </a:solidFill>
              </a:rPr>
              <a:t>It Is Easy To See That Increasing CO</a:t>
            </a:r>
            <a:r>
              <a:rPr lang="en-NZ" baseline="-25000" dirty="0">
                <a:solidFill>
                  <a:srgbClr val="0070C0"/>
                </a:solidFill>
              </a:rPr>
              <a:t>2</a:t>
            </a:r>
            <a:r>
              <a:rPr lang="en-NZ" dirty="0">
                <a:solidFill>
                  <a:srgbClr val="0070C0"/>
                </a:solidFill>
              </a:rPr>
              <a:t> Hasn’t &amp; Will Not Cause An Increase In Measurable Warming. </a:t>
            </a:r>
          </a:p>
        </p:txBody>
      </p:sp>
      <p:sp>
        <p:nvSpPr>
          <p:cNvPr id="4" name="TextBox 3">
            <a:extLst>
              <a:ext uri="{FF2B5EF4-FFF2-40B4-BE49-F238E27FC236}">
                <a16:creationId xmlns:a16="http://schemas.microsoft.com/office/drawing/2014/main" id="{7D0CBD60-F48A-E575-2B74-248C782B11E1}"/>
              </a:ext>
            </a:extLst>
          </p:cNvPr>
          <p:cNvSpPr txBox="1"/>
          <p:nvPr/>
        </p:nvSpPr>
        <p:spPr>
          <a:xfrm>
            <a:off x="593888" y="3583214"/>
            <a:ext cx="11340446" cy="2554545"/>
          </a:xfrm>
          <a:prstGeom prst="rect">
            <a:avLst/>
          </a:prstGeom>
          <a:noFill/>
        </p:spPr>
        <p:txBody>
          <a:bodyPr wrap="square" rtlCol="0">
            <a:spAutoFit/>
          </a:bodyPr>
          <a:lstStyle/>
          <a:p>
            <a:pPr algn="ctr"/>
            <a:r>
              <a:rPr lang="en-NZ" sz="4000" b="1" dirty="0">
                <a:solidFill>
                  <a:srgbClr val="FF0000"/>
                </a:solidFill>
              </a:rPr>
              <a:t>And even better news, burning fossil fuels is helping to feed the world by increasing agricultural output &amp; that ruminant farming is having a negligible effect on temperature rise  </a:t>
            </a:r>
          </a:p>
        </p:txBody>
      </p:sp>
      <p:sp>
        <p:nvSpPr>
          <p:cNvPr id="3" name="TextBox 2">
            <a:extLst>
              <a:ext uri="{FF2B5EF4-FFF2-40B4-BE49-F238E27FC236}">
                <a16:creationId xmlns:a16="http://schemas.microsoft.com/office/drawing/2014/main" id="{669C2AD2-9800-601C-FCEC-899BE89DE2B5}"/>
              </a:ext>
            </a:extLst>
          </p:cNvPr>
          <p:cNvSpPr txBox="1"/>
          <p:nvPr/>
        </p:nvSpPr>
        <p:spPr>
          <a:xfrm>
            <a:off x="2126512" y="12355"/>
            <a:ext cx="11660957" cy="923330"/>
          </a:xfrm>
          <a:prstGeom prst="rect">
            <a:avLst/>
          </a:prstGeom>
          <a:noFill/>
        </p:spPr>
        <p:txBody>
          <a:bodyPr wrap="square" rtlCol="0">
            <a:spAutoFit/>
          </a:bodyPr>
          <a:lstStyle/>
          <a:p>
            <a:r>
              <a:rPr lang="en-NZ" sz="5400" u="sng" dirty="0">
                <a:solidFill>
                  <a:srgbClr val="002060"/>
                </a:solidFill>
              </a:rPr>
              <a:t>Summary Of Sessions 1,2 &amp; 3</a:t>
            </a:r>
          </a:p>
        </p:txBody>
      </p:sp>
    </p:spTree>
    <p:extLst>
      <p:ext uri="{BB962C8B-B14F-4D97-AF65-F5344CB8AC3E}">
        <p14:creationId xmlns:p14="http://schemas.microsoft.com/office/powerpoint/2010/main" val="3279817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FF8CA-7EC5-1D77-6A4F-9004461A69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BC926A-0026-DE96-9804-E3F5B4753827}"/>
              </a:ext>
            </a:extLst>
          </p:cNvPr>
          <p:cNvSpPr>
            <a:spLocks noGrp="1"/>
          </p:cNvSpPr>
          <p:nvPr>
            <p:ph type="ctrTitle"/>
          </p:nvPr>
        </p:nvSpPr>
        <p:spPr>
          <a:xfrm>
            <a:off x="273377" y="179110"/>
            <a:ext cx="11660957" cy="2997724"/>
          </a:xfrm>
          <a:noFill/>
        </p:spPr>
        <p:txBody>
          <a:bodyPr>
            <a:normAutofit/>
          </a:bodyPr>
          <a:lstStyle/>
          <a:p>
            <a:r>
              <a:rPr lang="en-NZ" dirty="0">
                <a:solidFill>
                  <a:srgbClr val="0070C0"/>
                </a:solidFill>
              </a:rPr>
              <a:t>So What About The Models Claiming That Man Is Causing Climate Change? </a:t>
            </a:r>
          </a:p>
        </p:txBody>
      </p:sp>
      <p:sp>
        <p:nvSpPr>
          <p:cNvPr id="3" name="TextBox 2">
            <a:extLst>
              <a:ext uri="{FF2B5EF4-FFF2-40B4-BE49-F238E27FC236}">
                <a16:creationId xmlns:a16="http://schemas.microsoft.com/office/drawing/2014/main" id="{8E88949F-E314-B31E-92D9-885EB3C24A9A}"/>
              </a:ext>
            </a:extLst>
          </p:cNvPr>
          <p:cNvSpPr txBox="1"/>
          <p:nvPr/>
        </p:nvSpPr>
        <p:spPr>
          <a:xfrm>
            <a:off x="339365" y="311085"/>
            <a:ext cx="10027379" cy="923330"/>
          </a:xfrm>
          <a:prstGeom prst="rect">
            <a:avLst/>
          </a:prstGeom>
          <a:noFill/>
        </p:spPr>
        <p:txBody>
          <a:bodyPr wrap="square" rtlCol="0">
            <a:spAutoFit/>
          </a:bodyPr>
          <a:lstStyle/>
          <a:p>
            <a:pPr algn="ctr"/>
            <a:r>
              <a:rPr lang="en-NZ" sz="5400" u="sng" dirty="0">
                <a:solidFill>
                  <a:srgbClr val="002060"/>
                </a:solidFill>
              </a:rPr>
              <a:t>Supplementary Information</a:t>
            </a:r>
          </a:p>
        </p:txBody>
      </p:sp>
    </p:spTree>
    <p:extLst>
      <p:ext uri="{BB962C8B-B14F-4D97-AF65-F5344CB8AC3E}">
        <p14:creationId xmlns:p14="http://schemas.microsoft.com/office/powerpoint/2010/main" val="16082090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35BBE-3CFE-4518-896C-8C13A0AF1B8D}"/>
              </a:ext>
            </a:extLst>
          </p:cNvPr>
          <p:cNvSpPr>
            <a:spLocks noGrp="1"/>
          </p:cNvSpPr>
          <p:nvPr>
            <p:ph type="title"/>
          </p:nvPr>
        </p:nvSpPr>
        <p:spPr>
          <a:xfrm>
            <a:off x="65314" y="148407"/>
            <a:ext cx="11936186" cy="1499752"/>
          </a:xfrm>
        </p:spPr>
        <p:txBody>
          <a:bodyPr>
            <a:noAutofit/>
          </a:bodyPr>
          <a:lstStyle/>
          <a:p>
            <a:pPr algn="ctr"/>
            <a:r>
              <a:rPr lang="en-NZ" sz="3600" dirty="0">
                <a:solidFill>
                  <a:srgbClr val="0070C0"/>
                </a:solidFill>
              </a:rPr>
              <a:t>Governments &amp; Councils Are Using Climate Models With 200%-400% Error When Predicting Historic Temperature To Make Predictions For Their Long Term Plans?</a:t>
            </a:r>
          </a:p>
        </p:txBody>
      </p:sp>
      <p:sp>
        <p:nvSpPr>
          <p:cNvPr id="3" name="TextBox 2">
            <a:extLst>
              <a:ext uri="{FF2B5EF4-FFF2-40B4-BE49-F238E27FC236}">
                <a16:creationId xmlns:a16="http://schemas.microsoft.com/office/drawing/2014/main" id="{CB6411FD-E3C5-4E6C-AC2C-1AEA3328FA55}"/>
              </a:ext>
            </a:extLst>
          </p:cNvPr>
          <p:cNvSpPr txBox="1"/>
          <p:nvPr/>
        </p:nvSpPr>
        <p:spPr>
          <a:xfrm>
            <a:off x="313765" y="6526305"/>
            <a:ext cx="11564470" cy="375552"/>
          </a:xfrm>
          <a:prstGeom prst="rect">
            <a:avLst/>
          </a:prstGeom>
          <a:noFill/>
        </p:spPr>
        <p:txBody>
          <a:bodyPr wrap="square" rtlCol="0">
            <a:spAutoFit/>
          </a:bodyPr>
          <a:lstStyle/>
          <a:p>
            <a:pPr>
              <a:lnSpc>
                <a:spcPct val="107000"/>
              </a:lnSpc>
              <a:spcAft>
                <a:spcPts val="800"/>
              </a:spcAft>
            </a:pPr>
            <a:r>
              <a:rPr lang="en-NZ" sz="1800" u="sng" dirty="0">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https://www.youtube.com/watch?v=I8hdE3eZ6vs&amp;feature=youtu.be</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Content Placeholder 9">
            <a:extLst>
              <a:ext uri="{FF2B5EF4-FFF2-40B4-BE49-F238E27FC236}">
                <a16:creationId xmlns:a16="http://schemas.microsoft.com/office/drawing/2014/main" id="{B621F492-6602-4E58-A5A0-3B0545F10E0D}"/>
              </a:ext>
            </a:extLst>
          </p:cNvPr>
          <p:cNvPicPr>
            <a:picLocks noGrp="1" noChangeAspect="1"/>
          </p:cNvPicPr>
          <p:nvPr>
            <p:ph idx="1"/>
          </p:nvPr>
        </p:nvPicPr>
        <p:blipFill>
          <a:blip r:embed="rId3"/>
          <a:stretch>
            <a:fillRect/>
          </a:stretch>
        </p:blipFill>
        <p:spPr>
          <a:xfrm>
            <a:off x="640944" y="1696914"/>
            <a:ext cx="7105079" cy="4614785"/>
          </a:xfrm>
          <a:prstGeom prst="rect">
            <a:avLst/>
          </a:prstGeom>
        </p:spPr>
      </p:pic>
      <p:sp>
        <p:nvSpPr>
          <p:cNvPr id="4" name="TextBox 3">
            <a:extLst>
              <a:ext uri="{FF2B5EF4-FFF2-40B4-BE49-F238E27FC236}">
                <a16:creationId xmlns:a16="http://schemas.microsoft.com/office/drawing/2014/main" id="{FE9576A0-65A1-4B26-8CA8-D96FD75D0964}"/>
              </a:ext>
            </a:extLst>
          </p:cNvPr>
          <p:cNvSpPr txBox="1"/>
          <p:nvPr/>
        </p:nvSpPr>
        <p:spPr>
          <a:xfrm>
            <a:off x="7936501" y="1648159"/>
            <a:ext cx="3626267" cy="2246769"/>
          </a:xfrm>
          <a:prstGeom prst="rect">
            <a:avLst/>
          </a:prstGeom>
          <a:noFill/>
        </p:spPr>
        <p:txBody>
          <a:bodyPr wrap="square" rtlCol="0">
            <a:spAutoFit/>
          </a:bodyPr>
          <a:lstStyle/>
          <a:p>
            <a:r>
              <a:rPr lang="en-NZ" sz="2800" dirty="0">
                <a:solidFill>
                  <a:srgbClr val="C00000"/>
                </a:solidFill>
              </a:rPr>
              <a:t>The models have an error of &gt;200% compared to actual records from weather balloons &amp; satellites.  </a:t>
            </a:r>
          </a:p>
        </p:txBody>
      </p:sp>
      <p:sp>
        <p:nvSpPr>
          <p:cNvPr id="5" name="TextBox 4">
            <a:extLst>
              <a:ext uri="{FF2B5EF4-FFF2-40B4-BE49-F238E27FC236}">
                <a16:creationId xmlns:a16="http://schemas.microsoft.com/office/drawing/2014/main" id="{FB4CB93E-7852-D8E6-9E95-312F00BCCC48}"/>
              </a:ext>
            </a:extLst>
          </p:cNvPr>
          <p:cNvSpPr txBox="1"/>
          <p:nvPr/>
        </p:nvSpPr>
        <p:spPr>
          <a:xfrm>
            <a:off x="7924789" y="3894928"/>
            <a:ext cx="4076711" cy="2308324"/>
          </a:xfrm>
          <a:prstGeom prst="rect">
            <a:avLst/>
          </a:prstGeom>
          <a:noFill/>
        </p:spPr>
        <p:txBody>
          <a:bodyPr wrap="square" rtlCol="0">
            <a:spAutoFit/>
          </a:bodyPr>
          <a:lstStyle/>
          <a:p>
            <a:r>
              <a:rPr lang="en-NZ" sz="2400" dirty="0">
                <a:solidFill>
                  <a:srgbClr val="002060"/>
                </a:solidFill>
              </a:rPr>
              <a:t>The scientist referenced below won a prestigious science award when he was at NASA, for putting a satellite into space to measure the earth’s temperature. </a:t>
            </a:r>
          </a:p>
        </p:txBody>
      </p:sp>
    </p:spTree>
    <p:extLst>
      <p:ext uri="{BB962C8B-B14F-4D97-AF65-F5344CB8AC3E}">
        <p14:creationId xmlns:p14="http://schemas.microsoft.com/office/powerpoint/2010/main" val="2543714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DFF74-3B21-2309-E867-871830917FCD}"/>
              </a:ext>
            </a:extLst>
          </p:cNvPr>
          <p:cNvSpPr>
            <a:spLocks noGrp="1"/>
          </p:cNvSpPr>
          <p:nvPr>
            <p:ph type="title"/>
          </p:nvPr>
        </p:nvSpPr>
        <p:spPr>
          <a:xfrm>
            <a:off x="-107576" y="38619"/>
            <a:ext cx="12047530" cy="1148341"/>
          </a:xfrm>
        </p:spPr>
        <p:txBody>
          <a:bodyPr>
            <a:noAutofit/>
          </a:bodyPr>
          <a:lstStyle/>
          <a:p>
            <a:pPr algn="ctr"/>
            <a:r>
              <a:rPr lang="en-NZ" sz="3200" b="1" dirty="0">
                <a:solidFill>
                  <a:srgbClr val="0070C0"/>
                </a:solidFill>
              </a:rPr>
              <a:t>This Is What The Models Are Predicting For </a:t>
            </a:r>
            <a:r>
              <a:rPr lang="en-NZ" sz="3200" b="1" dirty="0" err="1">
                <a:solidFill>
                  <a:srgbClr val="0070C0"/>
                </a:solidFill>
              </a:rPr>
              <a:t>Lyttelton’s</a:t>
            </a:r>
            <a:r>
              <a:rPr lang="en-NZ" sz="3200" b="1" dirty="0">
                <a:solidFill>
                  <a:srgbClr val="0070C0"/>
                </a:solidFill>
              </a:rPr>
              <a:t> Sea Level  According To The Ministry For The Environment (</a:t>
            </a:r>
            <a:r>
              <a:rPr lang="en-NZ" sz="3200" b="1" dirty="0" err="1">
                <a:solidFill>
                  <a:srgbClr val="0070C0"/>
                </a:solidFill>
              </a:rPr>
              <a:t>MfE</a:t>
            </a:r>
            <a:r>
              <a:rPr lang="en-NZ" sz="3200" b="1" dirty="0">
                <a:solidFill>
                  <a:srgbClr val="0070C0"/>
                </a:solidFill>
              </a:rPr>
              <a:t>).  </a:t>
            </a:r>
          </a:p>
        </p:txBody>
      </p:sp>
      <p:pic>
        <p:nvPicPr>
          <p:cNvPr id="5" name="Picture 4">
            <a:extLst>
              <a:ext uri="{FF2B5EF4-FFF2-40B4-BE49-F238E27FC236}">
                <a16:creationId xmlns:a16="http://schemas.microsoft.com/office/drawing/2014/main" id="{B82566DD-CE8A-65F0-05F6-E335175E9645}"/>
              </a:ext>
            </a:extLst>
          </p:cNvPr>
          <p:cNvPicPr>
            <a:picLocks noChangeAspect="1"/>
          </p:cNvPicPr>
          <p:nvPr/>
        </p:nvPicPr>
        <p:blipFill>
          <a:blip r:embed="rId2"/>
          <a:stretch>
            <a:fillRect/>
          </a:stretch>
        </p:blipFill>
        <p:spPr>
          <a:xfrm>
            <a:off x="1213337" y="1186961"/>
            <a:ext cx="8299939" cy="5081280"/>
          </a:xfrm>
          <a:prstGeom prst="rect">
            <a:avLst/>
          </a:prstGeom>
        </p:spPr>
      </p:pic>
      <p:sp>
        <p:nvSpPr>
          <p:cNvPr id="6" name="TextBox 5">
            <a:extLst>
              <a:ext uri="{FF2B5EF4-FFF2-40B4-BE49-F238E27FC236}">
                <a16:creationId xmlns:a16="http://schemas.microsoft.com/office/drawing/2014/main" id="{02F071D1-FD1E-44A9-DD5B-A77115B34B19}"/>
              </a:ext>
            </a:extLst>
          </p:cNvPr>
          <p:cNvSpPr txBox="1"/>
          <p:nvPr/>
        </p:nvSpPr>
        <p:spPr>
          <a:xfrm>
            <a:off x="2558562" y="6342885"/>
            <a:ext cx="11043138" cy="230832"/>
          </a:xfrm>
          <a:prstGeom prst="rect">
            <a:avLst/>
          </a:prstGeom>
          <a:noFill/>
        </p:spPr>
        <p:txBody>
          <a:bodyPr wrap="square" rtlCol="0">
            <a:spAutoFit/>
          </a:bodyPr>
          <a:lstStyle/>
          <a:p>
            <a:r>
              <a:rPr lang="en-NZ" sz="900" dirty="0"/>
              <a:t>https://www.selwyn.govt.nz/__data/assets/pdf_file/0003/2141364/13-March-2024-Part1.pdf</a:t>
            </a:r>
          </a:p>
        </p:txBody>
      </p:sp>
      <p:sp>
        <p:nvSpPr>
          <p:cNvPr id="7" name="TextBox 6">
            <a:extLst>
              <a:ext uri="{FF2B5EF4-FFF2-40B4-BE49-F238E27FC236}">
                <a16:creationId xmlns:a16="http://schemas.microsoft.com/office/drawing/2014/main" id="{9E383F05-F667-3D66-C490-40570B6A7910}"/>
              </a:ext>
            </a:extLst>
          </p:cNvPr>
          <p:cNvSpPr txBox="1"/>
          <p:nvPr/>
        </p:nvSpPr>
        <p:spPr>
          <a:xfrm>
            <a:off x="9968570" y="2240307"/>
            <a:ext cx="2328531" cy="369332"/>
          </a:xfrm>
          <a:prstGeom prst="rect">
            <a:avLst/>
          </a:prstGeom>
          <a:noFill/>
        </p:spPr>
        <p:txBody>
          <a:bodyPr wrap="square" rtlCol="0">
            <a:spAutoFit/>
          </a:bodyPr>
          <a:lstStyle/>
          <a:p>
            <a:r>
              <a:rPr lang="en-NZ" dirty="0"/>
              <a:t>High Prediction</a:t>
            </a:r>
          </a:p>
        </p:txBody>
      </p:sp>
      <p:cxnSp>
        <p:nvCxnSpPr>
          <p:cNvPr id="10" name="Straight Arrow Connector 9">
            <a:extLst>
              <a:ext uri="{FF2B5EF4-FFF2-40B4-BE49-F238E27FC236}">
                <a16:creationId xmlns:a16="http://schemas.microsoft.com/office/drawing/2014/main" id="{04DDCCD2-6839-1745-979D-7608D958ED9A}"/>
              </a:ext>
            </a:extLst>
          </p:cNvPr>
          <p:cNvCxnSpPr>
            <a:cxnSpLocks/>
            <a:stCxn id="7" idx="1"/>
          </p:cNvCxnSpPr>
          <p:nvPr/>
        </p:nvCxnSpPr>
        <p:spPr>
          <a:xfrm flipH="1">
            <a:off x="9157085" y="2424973"/>
            <a:ext cx="811485" cy="0"/>
          </a:xfrm>
          <a:prstGeom prst="straightConnector1">
            <a:avLst/>
          </a:prstGeom>
          <a:ln w="412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C65BCE9-3A29-F0CB-D873-FB3EE843D664}"/>
              </a:ext>
            </a:extLst>
          </p:cNvPr>
          <p:cNvSpPr txBox="1"/>
          <p:nvPr/>
        </p:nvSpPr>
        <p:spPr>
          <a:xfrm>
            <a:off x="9968570" y="2831627"/>
            <a:ext cx="2020186" cy="369332"/>
          </a:xfrm>
          <a:prstGeom prst="rect">
            <a:avLst/>
          </a:prstGeom>
          <a:noFill/>
        </p:spPr>
        <p:txBody>
          <a:bodyPr wrap="square" rtlCol="0">
            <a:spAutoFit/>
          </a:bodyPr>
          <a:lstStyle/>
          <a:p>
            <a:r>
              <a:rPr lang="en-NZ" dirty="0"/>
              <a:t>Low Prediction</a:t>
            </a:r>
          </a:p>
        </p:txBody>
      </p:sp>
      <p:cxnSp>
        <p:nvCxnSpPr>
          <p:cNvPr id="12" name="Straight Arrow Connector 11">
            <a:extLst>
              <a:ext uri="{FF2B5EF4-FFF2-40B4-BE49-F238E27FC236}">
                <a16:creationId xmlns:a16="http://schemas.microsoft.com/office/drawing/2014/main" id="{6F52D413-ACF5-86E6-210A-CC2FAF1BFDC8}"/>
              </a:ext>
            </a:extLst>
          </p:cNvPr>
          <p:cNvCxnSpPr/>
          <p:nvPr/>
        </p:nvCxnSpPr>
        <p:spPr>
          <a:xfrm flipH="1">
            <a:off x="9157085" y="3050666"/>
            <a:ext cx="712381" cy="38618"/>
          </a:xfrm>
          <a:prstGeom prst="straightConnector1">
            <a:avLst/>
          </a:prstGeom>
          <a:ln w="412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748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AC5EB-5274-4903-8F4F-F351D647D148}"/>
              </a:ext>
            </a:extLst>
          </p:cNvPr>
          <p:cNvSpPr>
            <a:spLocks noGrp="1"/>
          </p:cNvSpPr>
          <p:nvPr>
            <p:ph type="title"/>
          </p:nvPr>
        </p:nvSpPr>
        <p:spPr>
          <a:xfrm>
            <a:off x="0" y="-347184"/>
            <a:ext cx="12192000" cy="990789"/>
          </a:xfrm>
        </p:spPr>
        <p:txBody>
          <a:bodyPr>
            <a:noAutofit/>
          </a:bodyPr>
          <a:lstStyle/>
          <a:p>
            <a:pPr algn="ctr"/>
            <a:br>
              <a:rPr lang="en-US" sz="1800" b="0" i="0" dirty="0">
                <a:solidFill>
                  <a:srgbClr val="002060"/>
                </a:solidFill>
                <a:effectLst/>
                <a:latin typeface="Times New Roman" panose="02020603050405020304" pitchFamily="18" charset="0"/>
              </a:rPr>
            </a:br>
            <a:r>
              <a:rPr lang="en-US" sz="3200" b="0" i="0" dirty="0">
                <a:solidFill>
                  <a:srgbClr val="002060"/>
                </a:solidFill>
                <a:effectLst/>
                <a:latin typeface="Times New Roman" panose="02020603050405020304" pitchFamily="18" charset="0"/>
              </a:rPr>
              <a:t>Some Explanation Of Terminology Is Needed Before We Progress</a:t>
            </a:r>
            <a:endParaRPr lang="en-NZ" sz="3200" dirty="0">
              <a:solidFill>
                <a:srgbClr val="002060"/>
              </a:solidFill>
            </a:endParaRPr>
          </a:p>
        </p:txBody>
      </p:sp>
      <p:sp>
        <p:nvSpPr>
          <p:cNvPr id="3" name="Content Placeholder 2">
            <a:extLst>
              <a:ext uri="{FF2B5EF4-FFF2-40B4-BE49-F238E27FC236}">
                <a16:creationId xmlns:a16="http://schemas.microsoft.com/office/drawing/2014/main" id="{F8395EBF-03A3-4F84-A1BF-1531F8B8BCB3}"/>
              </a:ext>
            </a:extLst>
          </p:cNvPr>
          <p:cNvSpPr>
            <a:spLocks noGrp="1"/>
          </p:cNvSpPr>
          <p:nvPr>
            <p:ph idx="1"/>
          </p:nvPr>
        </p:nvSpPr>
        <p:spPr>
          <a:xfrm>
            <a:off x="125261" y="6411850"/>
            <a:ext cx="9841139" cy="584775"/>
          </a:xfrm>
        </p:spPr>
        <p:txBody>
          <a:bodyPr>
            <a:noAutofit/>
          </a:bodyPr>
          <a:lstStyle/>
          <a:p>
            <a:pPr marL="0" indent="0">
              <a:buNone/>
            </a:pPr>
            <a:r>
              <a:rPr lang="en-NZ" sz="1600" dirty="0">
                <a:solidFill>
                  <a:schemeClr val="tx1"/>
                </a:solidFill>
              </a:rPr>
              <a:t>https://www.carbonbrief.org/cmip6-the-next-generation-of-climate-models-explained/</a:t>
            </a:r>
          </a:p>
        </p:txBody>
      </p:sp>
      <p:sp>
        <p:nvSpPr>
          <p:cNvPr id="4" name="TextBox 3">
            <a:extLst>
              <a:ext uri="{FF2B5EF4-FFF2-40B4-BE49-F238E27FC236}">
                <a16:creationId xmlns:a16="http://schemas.microsoft.com/office/drawing/2014/main" id="{FCDA35D7-1306-FACD-6EA3-5F80FAE23FB1}"/>
              </a:ext>
            </a:extLst>
          </p:cNvPr>
          <p:cNvSpPr txBox="1"/>
          <p:nvPr/>
        </p:nvSpPr>
        <p:spPr>
          <a:xfrm>
            <a:off x="248611" y="528189"/>
            <a:ext cx="10738493" cy="523220"/>
          </a:xfrm>
          <a:prstGeom prst="rect">
            <a:avLst/>
          </a:prstGeom>
          <a:noFill/>
        </p:spPr>
        <p:txBody>
          <a:bodyPr wrap="square" rtlCol="0">
            <a:spAutoFit/>
          </a:bodyPr>
          <a:lstStyle/>
          <a:p>
            <a:r>
              <a:rPr lang="en-NZ" sz="2800" dirty="0">
                <a:solidFill>
                  <a:srgbClr val="FF0000"/>
                </a:solidFill>
              </a:rPr>
              <a:t>The Intergovernmental Panel on Climate Change (IPCC) </a:t>
            </a:r>
          </a:p>
        </p:txBody>
      </p:sp>
      <p:sp>
        <p:nvSpPr>
          <p:cNvPr id="5" name="TextBox 4">
            <a:extLst>
              <a:ext uri="{FF2B5EF4-FFF2-40B4-BE49-F238E27FC236}">
                <a16:creationId xmlns:a16="http://schemas.microsoft.com/office/drawing/2014/main" id="{E459E011-5E4E-AE60-C81B-9D70B5065FE0}"/>
              </a:ext>
            </a:extLst>
          </p:cNvPr>
          <p:cNvSpPr txBox="1"/>
          <p:nvPr/>
        </p:nvSpPr>
        <p:spPr>
          <a:xfrm>
            <a:off x="247398" y="1051409"/>
            <a:ext cx="11796729" cy="954107"/>
          </a:xfrm>
          <a:prstGeom prst="rect">
            <a:avLst/>
          </a:prstGeom>
          <a:noFill/>
        </p:spPr>
        <p:txBody>
          <a:bodyPr wrap="square" rtlCol="0">
            <a:spAutoFit/>
          </a:bodyPr>
          <a:lstStyle/>
          <a:p>
            <a:r>
              <a:rPr lang="en-NZ" sz="2800" dirty="0">
                <a:solidFill>
                  <a:srgbClr val="00B050"/>
                </a:solidFill>
              </a:rPr>
              <a:t>releases Assessment Reports (AR’s), the latest was released in 2021 &amp; is called AR6, the previous one in 2013 is called AR5 </a:t>
            </a:r>
          </a:p>
        </p:txBody>
      </p:sp>
      <p:sp>
        <p:nvSpPr>
          <p:cNvPr id="6" name="TextBox 5">
            <a:extLst>
              <a:ext uri="{FF2B5EF4-FFF2-40B4-BE49-F238E27FC236}">
                <a16:creationId xmlns:a16="http://schemas.microsoft.com/office/drawing/2014/main" id="{B7D76C25-B3C7-BFE1-9E14-66CF940CB30C}"/>
              </a:ext>
            </a:extLst>
          </p:cNvPr>
          <p:cNvSpPr txBox="1"/>
          <p:nvPr/>
        </p:nvSpPr>
        <p:spPr>
          <a:xfrm>
            <a:off x="287215" y="4365136"/>
            <a:ext cx="10029855" cy="584775"/>
          </a:xfrm>
          <a:prstGeom prst="rect">
            <a:avLst/>
          </a:prstGeom>
          <a:noFill/>
        </p:spPr>
        <p:txBody>
          <a:bodyPr wrap="square" rtlCol="0">
            <a:spAutoFit/>
          </a:bodyPr>
          <a:lstStyle/>
          <a:p>
            <a:endParaRPr lang="en-NZ" dirty="0"/>
          </a:p>
        </p:txBody>
      </p:sp>
      <p:sp>
        <p:nvSpPr>
          <p:cNvPr id="7" name="TextBox 6">
            <a:extLst>
              <a:ext uri="{FF2B5EF4-FFF2-40B4-BE49-F238E27FC236}">
                <a16:creationId xmlns:a16="http://schemas.microsoft.com/office/drawing/2014/main" id="{B091F455-712B-BB86-D6D9-0EB9AB45DEA3}"/>
              </a:ext>
            </a:extLst>
          </p:cNvPr>
          <p:cNvSpPr txBox="1"/>
          <p:nvPr/>
        </p:nvSpPr>
        <p:spPr>
          <a:xfrm>
            <a:off x="247398" y="2051682"/>
            <a:ext cx="11656432" cy="1815882"/>
          </a:xfrm>
          <a:prstGeom prst="rect">
            <a:avLst/>
          </a:prstGeom>
          <a:noFill/>
        </p:spPr>
        <p:txBody>
          <a:bodyPr wrap="square" rtlCol="0">
            <a:spAutoFit/>
          </a:bodyPr>
          <a:lstStyle/>
          <a:p>
            <a:r>
              <a:rPr lang="en-NZ" sz="2800" dirty="0"/>
              <a:t>Coupled Model Intercomparison Projects (CMIP’s) are a compilation of the results from climate modelling groups from around the world. Their information is included in AR reports e.g. CMIP6 data is in the AR6 report.  </a:t>
            </a:r>
          </a:p>
        </p:txBody>
      </p:sp>
      <p:sp>
        <p:nvSpPr>
          <p:cNvPr id="8" name="TextBox 7">
            <a:extLst>
              <a:ext uri="{FF2B5EF4-FFF2-40B4-BE49-F238E27FC236}">
                <a16:creationId xmlns:a16="http://schemas.microsoft.com/office/drawing/2014/main" id="{3F4AABC1-ECF4-5824-E35A-2DD1F7668D9A}"/>
              </a:ext>
            </a:extLst>
          </p:cNvPr>
          <p:cNvSpPr txBox="1"/>
          <p:nvPr/>
        </p:nvSpPr>
        <p:spPr>
          <a:xfrm>
            <a:off x="247398" y="3857304"/>
            <a:ext cx="11656432" cy="1384995"/>
          </a:xfrm>
          <a:prstGeom prst="rect">
            <a:avLst/>
          </a:prstGeom>
          <a:noFill/>
        </p:spPr>
        <p:txBody>
          <a:bodyPr wrap="square" rtlCol="0">
            <a:spAutoFit/>
          </a:bodyPr>
          <a:lstStyle/>
          <a:p>
            <a:r>
              <a:rPr lang="en-NZ" sz="2800" dirty="0">
                <a:solidFill>
                  <a:srgbClr val="002060"/>
                </a:solidFill>
              </a:rPr>
              <a:t>RCP’s (Representative Concentration Pathways) in AR5 have been changed to SSP’s (Shared Socioeconomic Pathways) in AR6.</a:t>
            </a:r>
          </a:p>
          <a:p>
            <a:r>
              <a:rPr lang="en-NZ" sz="2800" dirty="0">
                <a:solidFill>
                  <a:srgbClr val="002060"/>
                </a:solidFill>
              </a:rPr>
              <a:t>RCP8.5 refers to a radiative forcing of 8.5W/m</a:t>
            </a:r>
            <a:r>
              <a:rPr lang="en-NZ" sz="2800" baseline="30000" dirty="0">
                <a:solidFill>
                  <a:srgbClr val="002060"/>
                </a:solidFill>
              </a:rPr>
              <a:t>2</a:t>
            </a:r>
            <a:r>
              <a:rPr lang="en-NZ" sz="2800" dirty="0">
                <a:solidFill>
                  <a:srgbClr val="002060"/>
                </a:solidFill>
              </a:rPr>
              <a:t> </a:t>
            </a:r>
          </a:p>
        </p:txBody>
      </p:sp>
      <p:sp>
        <p:nvSpPr>
          <p:cNvPr id="9" name="TextBox 8">
            <a:extLst>
              <a:ext uri="{FF2B5EF4-FFF2-40B4-BE49-F238E27FC236}">
                <a16:creationId xmlns:a16="http://schemas.microsoft.com/office/drawing/2014/main" id="{3CEC1CCB-24AA-DF8A-252C-3F4964F9F192}"/>
              </a:ext>
            </a:extLst>
          </p:cNvPr>
          <p:cNvSpPr txBox="1"/>
          <p:nvPr/>
        </p:nvSpPr>
        <p:spPr>
          <a:xfrm>
            <a:off x="247398" y="5262817"/>
            <a:ext cx="11201400" cy="954107"/>
          </a:xfrm>
          <a:prstGeom prst="rect">
            <a:avLst/>
          </a:prstGeom>
          <a:noFill/>
        </p:spPr>
        <p:txBody>
          <a:bodyPr wrap="square" rtlCol="0">
            <a:spAutoFit/>
          </a:bodyPr>
          <a:lstStyle/>
          <a:p>
            <a:r>
              <a:rPr lang="en-NZ" sz="2800" dirty="0">
                <a:solidFill>
                  <a:srgbClr val="0070C0"/>
                </a:solidFill>
              </a:rPr>
              <a:t>RCP2.6, RCP4.5, RCP6.0 &amp; RCP8.5 have become SSP1-2.6, SSP2-4.5, SSP4-6.0 &amp; SSP5-8.5</a:t>
            </a:r>
          </a:p>
        </p:txBody>
      </p:sp>
    </p:spTree>
    <p:extLst>
      <p:ext uri="{BB962C8B-B14F-4D97-AF65-F5344CB8AC3E}">
        <p14:creationId xmlns:p14="http://schemas.microsoft.com/office/powerpoint/2010/main" val="1249835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AC5EB-5274-4903-8F4F-F351D647D148}"/>
              </a:ext>
            </a:extLst>
          </p:cNvPr>
          <p:cNvSpPr>
            <a:spLocks noGrp="1"/>
          </p:cNvSpPr>
          <p:nvPr>
            <p:ph type="title"/>
          </p:nvPr>
        </p:nvSpPr>
        <p:spPr>
          <a:xfrm>
            <a:off x="125260" y="-254976"/>
            <a:ext cx="6486555" cy="812188"/>
          </a:xfrm>
        </p:spPr>
        <p:txBody>
          <a:bodyPr>
            <a:noAutofit/>
          </a:bodyPr>
          <a:lstStyle/>
          <a:p>
            <a:pPr algn="ctr"/>
            <a:br>
              <a:rPr lang="en-US" sz="1800" b="0" i="0" dirty="0">
                <a:solidFill>
                  <a:srgbClr val="002060"/>
                </a:solidFill>
                <a:effectLst/>
                <a:latin typeface="Times New Roman" panose="02020603050405020304" pitchFamily="18" charset="0"/>
              </a:rPr>
            </a:br>
            <a:r>
              <a:rPr lang="en-US" sz="2400" b="0" i="0" dirty="0">
                <a:solidFill>
                  <a:srgbClr val="002060"/>
                </a:solidFill>
                <a:effectLst/>
                <a:latin typeface="Times New Roman" panose="02020603050405020304" pitchFamily="18" charset="0"/>
              </a:rPr>
              <a:t>What RCP (SSP) Figures Is NZ Officially Using?</a:t>
            </a:r>
            <a:endParaRPr lang="en-NZ" sz="2400" dirty="0">
              <a:solidFill>
                <a:srgbClr val="7030A0"/>
              </a:solidFill>
            </a:endParaRPr>
          </a:p>
        </p:txBody>
      </p:sp>
      <p:pic>
        <p:nvPicPr>
          <p:cNvPr id="9" name="Content Placeholder 8">
            <a:extLst>
              <a:ext uri="{FF2B5EF4-FFF2-40B4-BE49-F238E27FC236}">
                <a16:creationId xmlns:a16="http://schemas.microsoft.com/office/drawing/2014/main" id="{ADC9FD18-5015-6CC7-6BC9-197B8D9A0F29}"/>
              </a:ext>
            </a:extLst>
          </p:cNvPr>
          <p:cNvPicPr>
            <a:picLocks noGrp="1" noChangeAspect="1"/>
          </p:cNvPicPr>
          <p:nvPr>
            <p:ph idx="1"/>
          </p:nvPr>
        </p:nvPicPr>
        <p:blipFill>
          <a:blip r:embed="rId2"/>
          <a:stretch>
            <a:fillRect/>
          </a:stretch>
        </p:blipFill>
        <p:spPr>
          <a:xfrm>
            <a:off x="194121" y="2576148"/>
            <a:ext cx="6296904" cy="3448531"/>
          </a:xfrm>
        </p:spPr>
      </p:pic>
      <p:pic>
        <p:nvPicPr>
          <p:cNvPr id="5" name="Picture 4">
            <a:extLst>
              <a:ext uri="{FF2B5EF4-FFF2-40B4-BE49-F238E27FC236}">
                <a16:creationId xmlns:a16="http://schemas.microsoft.com/office/drawing/2014/main" id="{181603C2-3DD1-C58B-4273-9F52A9528C49}"/>
              </a:ext>
            </a:extLst>
          </p:cNvPr>
          <p:cNvPicPr>
            <a:picLocks noChangeAspect="1"/>
          </p:cNvPicPr>
          <p:nvPr/>
        </p:nvPicPr>
        <p:blipFill>
          <a:blip r:embed="rId3"/>
          <a:stretch>
            <a:fillRect/>
          </a:stretch>
        </p:blipFill>
        <p:spPr>
          <a:xfrm>
            <a:off x="1922727" y="566003"/>
            <a:ext cx="4568298" cy="1932457"/>
          </a:xfrm>
          <a:prstGeom prst="rect">
            <a:avLst/>
          </a:prstGeom>
        </p:spPr>
      </p:pic>
      <p:pic>
        <p:nvPicPr>
          <p:cNvPr id="7" name="Picture 6">
            <a:extLst>
              <a:ext uri="{FF2B5EF4-FFF2-40B4-BE49-F238E27FC236}">
                <a16:creationId xmlns:a16="http://schemas.microsoft.com/office/drawing/2014/main" id="{0AB0175D-67F7-CC5E-FD48-23C2D0BFB310}"/>
              </a:ext>
            </a:extLst>
          </p:cNvPr>
          <p:cNvPicPr>
            <a:picLocks noChangeAspect="1"/>
          </p:cNvPicPr>
          <p:nvPr/>
        </p:nvPicPr>
        <p:blipFill>
          <a:blip r:embed="rId4"/>
          <a:stretch>
            <a:fillRect/>
          </a:stretch>
        </p:blipFill>
        <p:spPr>
          <a:xfrm>
            <a:off x="457200" y="1584817"/>
            <a:ext cx="1851701" cy="922434"/>
          </a:xfrm>
          <a:prstGeom prst="rect">
            <a:avLst/>
          </a:prstGeom>
        </p:spPr>
      </p:pic>
      <p:sp>
        <p:nvSpPr>
          <p:cNvPr id="10" name="TextBox 9">
            <a:extLst>
              <a:ext uri="{FF2B5EF4-FFF2-40B4-BE49-F238E27FC236}">
                <a16:creationId xmlns:a16="http://schemas.microsoft.com/office/drawing/2014/main" id="{41A52B9C-6B9E-FF4B-7802-EABAF1C00266}"/>
              </a:ext>
            </a:extLst>
          </p:cNvPr>
          <p:cNvSpPr txBox="1"/>
          <p:nvPr/>
        </p:nvSpPr>
        <p:spPr>
          <a:xfrm>
            <a:off x="6622834" y="549863"/>
            <a:ext cx="5670438" cy="1938992"/>
          </a:xfrm>
          <a:prstGeom prst="rect">
            <a:avLst/>
          </a:prstGeom>
          <a:noFill/>
        </p:spPr>
        <p:txBody>
          <a:bodyPr wrap="square" rtlCol="0">
            <a:spAutoFit/>
          </a:bodyPr>
          <a:lstStyle/>
          <a:p>
            <a:r>
              <a:rPr lang="en-US" sz="2000" b="0" i="0" dirty="0">
                <a:solidFill>
                  <a:srgbClr val="000000"/>
                </a:solidFill>
                <a:effectLst/>
                <a:highlight>
                  <a:srgbClr val="FFFFFF"/>
                </a:highlight>
                <a:latin typeface="Open Sans" panose="020B0606030504020204" pitchFamily="34" charset="0"/>
              </a:rPr>
              <a:t>“The NIWA report looks at two scenarios: RCP4.5 (which could be realistic if immediate global action is taken towards mitigating climate change) </a:t>
            </a:r>
            <a:r>
              <a:rPr lang="en-US" sz="2000" b="1" i="0" u="sng" dirty="0">
                <a:solidFill>
                  <a:srgbClr val="FF0000"/>
                </a:solidFill>
                <a:effectLst/>
                <a:highlight>
                  <a:srgbClr val="FFFFFF"/>
                </a:highlight>
                <a:latin typeface="Open Sans" panose="020B0606030504020204" pitchFamily="34" charset="0"/>
              </a:rPr>
              <a:t>and RCP8.5 (sometimes called the 'business-as-usual',</a:t>
            </a:r>
            <a:r>
              <a:rPr lang="en-US" sz="2000" b="1" i="0" u="sng" dirty="0">
                <a:solidFill>
                  <a:srgbClr val="000000"/>
                </a:solidFill>
                <a:effectLst/>
                <a:highlight>
                  <a:srgbClr val="FFFFFF"/>
                </a:highlight>
                <a:latin typeface="Open Sans" panose="020B0606030504020204" pitchFamily="34" charset="0"/>
              </a:rPr>
              <a:t> </a:t>
            </a:r>
            <a:r>
              <a:rPr lang="en-US" sz="2000" b="0" i="0" dirty="0">
                <a:solidFill>
                  <a:srgbClr val="000000"/>
                </a:solidFill>
                <a:effectLst/>
                <a:highlight>
                  <a:srgbClr val="FFFFFF"/>
                </a:highlight>
                <a:latin typeface="Open Sans" panose="020B0606030504020204" pitchFamily="34" charset="0"/>
              </a:rPr>
              <a:t>where emissions continue at current rates)”.</a:t>
            </a:r>
            <a:endParaRPr lang="en-NZ" sz="2000" dirty="0"/>
          </a:p>
        </p:txBody>
      </p:sp>
      <p:sp>
        <p:nvSpPr>
          <p:cNvPr id="11" name="TextBox 10">
            <a:extLst>
              <a:ext uri="{FF2B5EF4-FFF2-40B4-BE49-F238E27FC236}">
                <a16:creationId xmlns:a16="http://schemas.microsoft.com/office/drawing/2014/main" id="{1C7EAEC1-CDCD-07BB-562C-D30BA6B2DC13}"/>
              </a:ext>
            </a:extLst>
          </p:cNvPr>
          <p:cNvSpPr txBox="1"/>
          <p:nvPr/>
        </p:nvSpPr>
        <p:spPr>
          <a:xfrm>
            <a:off x="6754643" y="3536617"/>
            <a:ext cx="5406820" cy="1384995"/>
          </a:xfrm>
          <a:prstGeom prst="rect">
            <a:avLst/>
          </a:prstGeom>
          <a:noFill/>
        </p:spPr>
        <p:txBody>
          <a:bodyPr wrap="square" rtlCol="0">
            <a:spAutoFit/>
          </a:bodyPr>
          <a:lstStyle/>
          <a:p>
            <a:r>
              <a:rPr lang="en-NZ" sz="2800" dirty="0">
                <a:solidFill>
                  <a:srgbClr val="7030A0"/>
                </a:solidFill>
              </a:rPr>
              <a:t>See for yourself from NIWA’s own data, does RCP 8.5 look like “business as usual”?</a:t>
            </a:r>
          </a:p>
        </p:txBody>
      </p:sp>
      <p:sp>
        <p:nvSpPr>
          <p:cNvPr id="3" name="TextBox 2">
            <a:extLst>
              <a:ext uri="{FF2B5EF4-FFF2-40B4-BE49-F238E27FC236}">
                <a16:creationId xmlns:a16="http://schemas.microsoft.com/office/drawing/2014/main" id="{F1553FAB-0DCE-EBCB-485C-F5E32F18F76A}"/>
              </a:ext>
            </a:extLst>
          </p:cNvPr>
          <p:cNvSpPr txBox="1"/>
          <p:nvPr/>
        </p:nvSpPr>
        <p:spPr>
          <a:xfrm>
            <a:off x="6754643" y="4959483"/>
            <a:ext cx="4907427" cy="1384995"/>
          </a:xfrm>
          <a:prstGeom prst="rect">
            <a:avLst/>
          </a:prstGeom>
          <a:noFill/>
        </p:spPr>
        <p:txBody>
          <a:bodyPr wrap="square" rtlCol="0">
            <a:spAutoFit/>
          </a:bodyPr>
          <a:lstStyle/>
          <a:p>
            <a:r>
              <a:rPr lang="en-NZ" sz="2800" dirty="0">
                <a:solidFill>
                  <a:srgbClr val="002060"/>
                </a:solidFill>
              </a:rPr>
              <a:t>Obviously not, but RCP2.6 should be labelled “business as usual”.</a:t>
            </a:r>
          </a:p>
        </p:txBody>
      </p:sp>
      <p:sp>
        <p:nvSpPr>
          <p:cNvPr id="6" name="TextBox 5">
            <a:extLst>
              <a:ext uri="{FF2B5EF4-FFF2-40B4-BE49-F238E27FC236}">
                <a16:creationId xmlns:a16="http://schemas.microsoft.com/office/drawing/2014/main" id="{A097EA31-1DFF-E3B0-B102-39D7F4AD017F}"/>
              </a:ext>
            </a:extLst>
          </p:cNvPr>
          <p:cNvSpPr txBox="1"/>
          <p:nvPr/>
        </p:nvSpPr>
        <p:spPr>
          <a:xfrm>
            <a:off x="6611815" y="151118"/>
            <a:ext cx="4791808" cy="369332"/>
          </a:xfrm>
          <a:prstGeom prst="rect">
            <a:avLst/>
          </a:prstGeom>
          <a:noFill/>
        </p:spPr>
        <p:txBody>
          <a:bodyPr wrap="square" rtlCol="0">
            <a:spAutoFit/>
          </a:bodyPr>
          <a:lstStyle/>
          <a:p>
            <a:r>
              <a:rPr lang="en-NZ" dirty="0"/>
              <a:t>The report says</a:t>
            </a:r>
          </a:p>
        </p:txBody>
      </p:sp>
    </p:spTree>
    <p:extLst>
      <p:ext uri="{BB962C8B-B14F-4D97-AF65-F5344CB8AC3E}">
        <p14:creationId xmlns:p14="http://schemas.microsoft.com/office/powerpoint/2010/main" val="395326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AC5EB-5274-4903-8F4F-F351D647D148}"/>
              </a:ext>
            </a:extLst>
          </p:cNvPr>
          <p:cNvSpPr>
            <a:spLocks noGrp="1"/>
          </p:cNvSpPr>
          <p:nvPr>
            <p:ph type="title"/>
          </p:nvPr>
        </p:nvSpPr>
        <p:spPr>
          <a:xfrm>
            <a:off x="0" y="-347184"/>
            <a:ext cx="12192000" cy="990789"/>
          </a:xfrm>
        </p:spPr>
        <p:txBody>
          <a:bodyPr>
            <a:noAutofit/>
          </a:bodyPr>
          <a:lstStyle/>
          <a:p>
            <a:pPr algn="ctr"/>
            <a:br>
              <a:rPr lang="en-US" sz="1800" b="0" i="0" dirty="0">
                <a:solidFill>
                  <a:srgbClr val="002060"/>
                </a:solidFill>
                <a:effectLst/>
                <a:latin typeface="Times New Roman" panose="02020603050405020304" pitchFamily="18" charset="0"/>
              </a:rPr>
            </a:br>
            <a:r>
              <a:rPr lang="en-US" sz="3200" b="0" i="0" dirty="0">
                <a:solidFill>
                  <a:srgbClr val="002060"/>
                </a:solidFill>
                <a:effectLst/>
                <a:latin typeface="Times New Roman" panose="02020603050405020304" pitchFamily="18" charset="0"/>
              </a:rPr>
              <a:t>Which RCP (SSP) Figure Should Be Used In NZ?</a:t>
            </a:r>
            <a:endParaRPr lang="en-NZ" sz="3200" dirty="0">
              <a:solidFill>
                <a:srgbClr val="002060"/>
              </a:solidFill>
            </a:endParaRPr>
          </a:p>
        </p:txBody>
      </p:sp>
      <p:sp>
        <p:nvSpPr>
          <p:cNvPr id="3" name="Content Placeholder 2">
            <a:extLst>
              <a:ext uri="{FF2B5EF4-FFF2-40B4-BE49-F238E27FC236}">
                <a16:creationId xmlns:a16="http://schemas.microsoft.com/office/drawing/2014/main" id="{F8395EBF-03A3-4F84-A1BF-1531F8B8BCB3}"/>
              </a:ext>
            </a:extLst>
          </p:cNvPr>
          <p:cNvSpPr>
            <a:spLocks noGrp="1"/>
          </p:cNvSpPr>
          <p:nvPr>
            <p:ph idx="1"/>
          </p:nvPr>
        </p:nvSpPr>
        <p:spPr>
          <a:xfrm>
            <a:off x="125261" y="6573417"/>
            <a:ext cx="9841139" cy="584775"/>
          </a:xfrm>
        </p:spPr>
        <p:txBody>
          <a:bodyPr>
            <a:noAutofit/>
          </a:bodyPr>
          <a:lstStyle/>
          <a:p>
            <a:pPr marL="0" indent="0">
              <a:buNone/>
            </a:pPr>
            <a:r>
              <a:rPr lang="en-NZ" sz="1000" dirty="0">
                <a:solidFill>
                  <a:schemeClr val="tx1"/>
                </a:solidFill>
              </a:rPr>
              <a:t>https://www.carbonbrief.org/cmip6-the-next-generation-of-climate-models-explained/</a:t>
            </a:r>
          </a:p>
        </p:txBody>
      </p:sp>
      <p:sp>
        <p:nvSpPr>
          <p:cNvPr id="6" name="TextBox 5">
            <a:extLst>
              <a:ext uri="{FF2B5EF4-FFF2-40B4-BE49-F238E27FC236}">
                <a16:creationId xmlns:a16="http://schemas.microsoft.com/office/drawing/2014/main" id="{B7D76C25-B3C7-BFE1-9E14-66CF940CB30C}"/>
              </a:ext>
            </a:extLst>
          </p:cNvPr>
          <p:cNvSpPr txBox="1"/>
          <p:nvPr/>
        </p:nvSpPr>
        <p:spPr>
          <a:xfrm>
            <a:off x="8491377" y="3815123"/>
            <a:ext cx="3675520" cy="1862048"/>
          </a:xfrm>
          <a:prstGeom prst="rect">
            <a:avLst/>
          </a:prstGeom>
          <a:noFill/>
        </p:spPr>
        <p:txBody>
          <a:bodyPr wrap="square" rtlCol="0">
            <a:spAutoFit/>
          </a:bodyPr>
          <a:lstStyle/>
          <a:p>
            <a:r>
              <a:rPr lang="en-NZ" sz="2300" dirty="0">
                <a:solidFill>
                  <a:srgbClr val="FF0000"/>
                </a:solidFill>
              </a:rPr>
              <a:t>According to NIWA records, NZ has averaged 1.0oC per century since 1909 (see next slide) so RCP2.6 seems appropriate</a:t>
            </a:r>
          </a:p>
        </p:txBody>
      </p:sp>
      <p:pic>
        <p:nvPicPr>
          <p:cNvPr id="13" name="Picture 12">
            <a:extLst>
              <a:ext uri="{FF2B5EF4-FFF2-40B4-BE49-F238E27FC236}">
                <a16:creationId xmlns:a16="http://schemas.microsoft.com/office/drawing/2014/main" id="{855712B3-E1AC-24C8-FA42-A3271FEE7E75}"/>
              </a:ext>
            </a:extLst>
          </p:cNvPr>
          <p:cNvPicPr>
            <a:picLocks noChangeAspect="1"/>
          </p:cNvPicPr>
          <p:nvPr/>
        </p:nvPicPr>
        <p:blipFill>
          <a:blip r:embed="rId2"/>
          <a:stretch>
            <a:fillRect/>
          </a:stretch>
        </p:blipFill>
        <p:spPr>
          <a:xfrm>
            <a:off x="125261" y="661256"/>
            <a:ext cx="8341014" cy="4679633"/>
          </a:xfrm>
          <a:prstGeom prst="rect">
            <a:avLst/>
          </a:prstGeom>
        </p:spPr>
      </p:pic>
      <p:sp>
        <p:nvSpPr>
          <p:cNvPr id="14" name="TextBox 13">
            <a:extLst>
              <a:ext uri="{FF2B5EF4-FFF2-40B4-BE49-F238E27FC236}">
                <a16:creationId xmlns:a16="http://schemas.microsoft.com/office/drawing/2014/main" id="{F485F859-CACE-13C8-28CC-D3054DBBC8F8}"/>
              </a:ext>
            </a:extLst>
          </p:cNvPr>
          <p:cNvSpPr txBox="1"/>
          <p:nvPr/>
        </p:nvSpPr>
        <p:spPr>
          <a:xfrm>
            <a:off x="175465" y="5659070"/>
            <a:ext cx="11841069" cy="923330"/>
          </a:xfrm>
          <a:prstGeom prst="rect">
            <a:avLst/>
          </a:prstGeom>
          <a:noFill/>
        </p:spPr>
        <p:txBody>
          <a:bodyPr wrap="square" rtlCol="0">
            <a:spAutoFit/>
          </a:bodyPr>
          <a:lstStyle/>
          <a:p>
            <a:r>
              <a:rPr lang="en-US" b="0" i="0" dirty="0">
                <a:solidFill>
                  <a:srgbClr val="333333"/>
                </a:solidFill>
                <a:effectLst/>
                <a:highlight>
                  <a:srgbClr val="FFFFFF"/>
                </a:highlight>
                <a:latin typeface="PT Sans" panose="020B0503020203020204" pitchFamily="34" charset="0"/>
              </a:rPr>
              <a:t>“CMIP5 and CMIP6 warming between 1880-1900 and 2090-2100 for RCP scenarios and their new analogues. The range reflects the lowest and highest warming among models for each scenario, while the labelled dots show the multi-model mean. Chart by Carbon Brief using </a:t>
            </a:r>
            <a:r>
              <a:rPr lang="en-US" b="0" i="0" u="none" strike="noStrike" dirty="0" err="1">
                <a:solidFill>
                  <a:srgbClr val="2F8FCE"/>
                </a:solidFill>
                <a:effectLst/>
                <a:highlight>
                  <a:srgbClr val="FFFFFF"/>
                </a:highlight>
                <a:latin typeface="PT Sans" panose="020B0503020203020204" pitchFamily="34" charset="0"/>
                <a:hlinkClick r:id="rId3"/>
              </a:rPr>
              <a:t>Highcharts</a:t>
            </a:r>
            <a:r>
              <a:rPr lang="en-US" b="0" i="0" u="none" strike="noStrike" dirty="0">
                <a:solidFill>
                  <a:srgbClr val="2F8FCE"/>
                </a:solidFill>
                <a:effectLst/>
                <a:highlight>
                  <a:srgbClr val="FFFFFF"/>
                </a:highlight>
                <a:latin typeface="PT Sans" panose="020B0503020203020204" pitchFamily="34" charset="0"/>
              </a:rPr>
              <a:t>”</a:t>
            </a:r>
            <a:r>
              <a:rPr lang="en-US" b="0" i="0" dirty="0">
                <a:solidFill>
                  <a:srgbClr val="333333"/>
                </a:solidFill>
                <a:effectLst/>
                <a:highlight>
                  <a:srgbClr val="FFFFFF"/>
                </a:highlight>
                <a:latin typeface="PT Sans" panose="020B0503020203020204" pitchFamily="34" charset="0"/>
              </a:rPr>
              <a:t>.</a:t>
            </a:r>
            <a:endParaRPr lang="en-NZ" dirty="0"/>
          </a:p>
        </p:txBody>
      </p:sp>
      <p:sp>
        <p:nvSpPr>
          <p:cNvPr id="15" name="TextBox 14">
            <a:extLst>
              <a:ext uri="{FF2B5EF4-FFF2-40B4-BE49-F238E27FC236}">
                <a16:creationId xmlns:a16="http://schemas.microsoft.com/office/drawing/2014/main" id="{642F4946-4836-C9E4-5662-9EC4876EC86D}"/>
              </a:ext>
            </a:extLst>
          </p:cNvPr>
          <p:cNvSpPr txBox="1"/>
          <p:nvPr/>
        </p:nvSpPr>
        <p:spPr>
          <a:xfrm>
            <a:off x="8466275" y="643603"/>
            <a:ext cx="3725725" cy="1938992"/>
          </a:xfrm>
          <a:prstGeom prst="rect">
            <a:avLst/>
          </a:prstGeom>
          <a:noFill/>
        </p:spPr>
        <p:txBody>
          <a:bodyPr wrap="square" rtlCol="0">
            <a:spAutoFit/>
          </a:bodyPr>
          <a:lstStyle/>
          <a:p>
            <a:r>
              <a:rPr lang="en-NZ" sz="2400" dirty="0">
                <a:solidFill>
                  <a:srgbClr val="002060"/>
                </a:solidFill>
              </a:rPr>
              <a:t>The temp increase from 1880-1900 to 2090-2100 with RCP2.6 &amp; SSP1-2.6 is predicted to average 1.7oC – 2.0oC </a:t>
            </a:r>
            <a:r>
              <a:rPr lang="en-NZ" sz="2400" dirty="0" err="1">
                <a:solidFill>
                  <a:srgbClr val="002060"/>
                </a:solidFill>
              </a:rPr>
              <a:t>resp’y</a:t>
            </a:r>
            <a:r>
              <a:rPr lang="en-NZ" sz="2400" dirty="0">
                <a:solidFill>
                  <a:srgbClr val="002060"/>
                </a:solidFill>
              </a:rPr>
              <a:t>.</a:t>
            </a:r>
          </a:p>
        </p:txBody>
      </p:sp>
      <p:sp>
        <p:nvSpPr>
          <p:cNvPr id="16" name="TextBox 15">
            <a:extLst>
              <a:ext uri="{FF2B5EF4-FFF2-40B4-BE49-F238E27FC236}">
                <a16:creationId xmlns:a16="http://schemas.microsoft.com/office/drawing/2014/main" id="{69DC9750-F358-0FAE-9757-707512B6E674}"/>
              </a:ext>
            </a:extLst>
          </p:cNvPr>
          <p:cNvSpPr txBox="1"/>
          <p:nvPr/>
        </p:nvSpPr>
        <p:spPr>
          <a:xfrm>
            <a:off x="8466275" y="2614794"/>
            <a:ext cx="3385035" cy="1200329"/>
          </a:xfrm>
          <a:prstGeom prst="rect">
            <a:avLst/>
          </a:prstGeom>
          <a:noFill/>
        </p:spPr>
        <p:txBody>
          <a:bodyPr wrap="square" rtlCol="0">
            <a:spAutoFit/>
          </a:bodyPr>
          <a:lstStyle/>
          <a:p>
            <a:r>
              <a:rPr lang="en-NZ" sz="2400" dirty="0">
                <a:solidFill>
                  <a:srgbClr val="0070C0"/>
                </a:solidFill>
              </a:rPr>
              <a:t>That is an average of about 0.93oC per century</a:t>
            </a:r>
          </a:p>
        </p:txBody>
      </p:sp>
      <p:cxnSp>
        <p:nvCxnSpPr>
          <p:cNvPr id="18" name="Straight Arrow Connector 17">
            <a:extLst>
              <a:ext uri="{FF2B5EF4-FFF2-40B4-BE49-F238E27FC236}">
                <a16:creationId xmlns:a16="http://schemas.microsoft.com/office/drawing/2014/main" id="{2CF22486-C220-B98C-A76C-8ED4EBC12494}"/>
              </a:ext>
            </a:extLst>
          </p:cNvPr>
          <p:cNvCxnSpPr>
            <a:cxnSpLocks/>
          </p:cNvCxnSpPr>
          <p:nvPr/>
        </p:nvCxnSpPr>
        <p:spPr>
          <a:xfrm flipH="1">
            <a:off x="2039509" y="2467510"/>
            <a:ext cx="7579276" cy="1229398"/>
          </a:xfrm>
          <a:prstGeom prst="straightConnector1">
            <a:avLst/>
          </a:prstGeom>
          <a:ln w="317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D201CB47-E197-3CD0-7D85-4428ADD3E938}"/>
              </a:ext>
            </a:extLst>
          </p:cNvPr>
          <p:cNvSpPr/>
          <p:nvPr/>
        </p:nvSpPr>
        <p:spPr>
          <a:xfrm>
            <a:off x="578860" y="1984718"/>
            <a:ext cx="1740877" cy="597877"/>
          </a:xfrm>
          <a:prstGeom prst="ellipse">
            <a:avLst/>
          </a:prstGeom>
          <a:noFill/>
          <a:ln w="412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2" name="TextBox 21">
            <a:extLst>
              <a:ext uri="{FF2B5EF4-FFF2-40B4-BE49-F238E27FC236}">
                <a16:creationId xmlns:a16="http://schemas.microsoft.com/office/drawing/2014/main" id="{221FBF90-3D7C-071F-B4F8-FE3079446AC5}"/>
              </a:ext>
            </a:extLst>
          </p:cNvPr>
          <p:cNvSpPr txBox="1"/>
          <p:nvPr/>
        </p:nvSpPr>
        <p:spPr>
          <a:xfrm>
            <a:off x="871870" y="2098178"/>
            <a:ext cx="1105786" cy="369332"/>
          </a:xfrm>
          <a:prstGeom prst="rect">
            <a:avLst/>
          </a:prstGeom>
          <a:noFill/>
        </p:spPr>
        <p:txBody>
          <a:bodyPr wrap="square" rtlCol="0">
            <a:spAutoFit/>
          </a:bodyPr>
          <a:lstStyle/>
          <a:p>
            <a:r>
              <a:rPr lang="en-NZ" dirty="0"/>
              <a:t>RCP2.6</a:t>
            </a:r>
          </a:p>
        </p:txBody>
      </p:sp>
    </p:spTree>
    <p:extLst>
      <p:ext uri="{BB962C8B-B14F-4D97-AF65-F5344CB8AC3E}">
        <p14:creationId xmlns:p14="http://schemas.microsoft.com/office/powerpoint/2010/main" val="3564622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3"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1+#ppt_w/2"/>
                                          </p:val>
                                        </p:tav>
                                        <p:tav tm="100000">
                                          <p:val>
                                            <p:strVal val="#ppt_x"/>
                                          </p:val>
                                        </p:tav>
                                      </p:tavLst>
                                    </p:anim>
                                    <p:anim calcmode="lin" valueType="num">
                                      <p:cBhvr additive="base">
                                        <p:cTn id="28"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E14F0-F939-4BC2-B8DB-453B6412EA8C}"/>
              </a:ext>
            </a:extLst>
          </p:cNvPr>
          <p:cNvSpPr>
            <a:spLocks noGrp="1"/>
          </p:cNvSpPr>
          <p:nvPr>
            <p:ph type="title"/>
          </p:nvPr>
        </p:nvSpPr>
        <p:spPr>
          <a:xfrm>
            <a:off x="279917" y="270588"/>
            <a:ext cx="11352305" cy="1659812"/>
          </a:xfrm>
        </p:spPr>
        <p:txBody>
          <a:bodyPr>
            <a:normAutofit fontScale="90000"/>
          </a:bodyPr>
          <a:lstStyle/>
          <a:p>
            <a:pPr algn="ctr"/>
            <a:r>
              <a:rPr lang="en-NZ" dirty="0">
                <a:solidFill>
                  <a:srgbClr val="0070C0"/>
                </a:solidFill>
              </a:rPr>
              <a:t>The Temperature Trends Of 7 Sites Reported By NIWA Since 1909. Note The Linear Increase &amp; Mainly Minimums.</a:t>
            </a:r>
          </a:p>
        </p:txBody>
      </p:sp>
      <p:graphicFrame>
        <p:nvGraphicFramePr>
          <p:cNvPr id="6" name="Content Placeholder 5">
            <a:extLst>
              <a:ext uri="{FF2B5EF4-FFF2-40B4-BE49-F238E27FC236}">
                <a16:creationId xmlns:a16="http://schemas.microsoft.com/office/drawing/2014/main" id="{AD6F212B-E29A-50BC-2283-AE3D4622343F}"/>
              </a:ext>
            </a:extLst>
          </p:cNvPr>
          <p:cNvGraphicFramePr>
            <a:graphicFrameLocks noGrp="1"/>
          </p:cNvGraphicFramePr>
          <p:nvPr>
            <p:ph idx="1"/>
          </p:nvPr>
        </p:nvGraphicFramePr>
        <p:xfrm>
          <a:off x="677863" y="2160588"/>
          <a:ext cx="8596312" cy="388143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898370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85506-D923-5656-51A5-1607A09738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D36CC5-8EF8-7E23-1E10-0678B31BD56C}"/>
              </a:ext>
            </a:extLst>
          </p:cNvPr>
          <p:cNvSpPr>
            <a:spLocks noGrp="1"/>
          </p:cNvSpPr>
          <p:nvPr>
            <p:ph type="ctrTitle"/>
          </p:nvPr>
        </p:nvSpPr>
        <p:spPr>
          <a:xfrm>
            <a:off x="1524000" y="368301"/>
            <a:ext cx="9144000" cy="1904999"/>
          </a:xfrm>
          <a:noFill/>
        </p:spPr>
        <p:txBody>
          <a:bodyPr>
            <a:normAutofit/>
          </a:bodyPr>
          <a:lstStyle/>
          <a:p>
            <a:r>
              <a:rPr lang="en-NZ" dirty="0">
                <a:solidFill>
                  <a:srgbClr val="002060"/>
                </a:solidFill>
              </a:rPr>
              <a:t>Fortunately This Is A Very  Easy Claim To Test</a:t>
            </a:r>
            <a:endParaRPr lang="en-NZ" sz="2200" dirty="0">
              <a:solidFill>
                <a:srgbClr val="002060"/>
              </a:solidFill>
            </a:endParaRPr>
          </a:p>
        </p:txBody>
      </p:sp>
      <p:sp>
        <p:nvSpPr>
          <p:cNvPr id="3" name="TextBox 2">
            <a:extLst>
              <a:ext uri="{FF2B5EF4-FFF2-40B4-BE49-F238E27FC236}">
                <a16:creationId xmlns:a16="http://schemas.microsoft.com/office/drawing/2014/main" id="{AA5BFE45-441F-4CDF-7C6E-E5C5E67886AA}"/>
              </a:ext>
            </a:extLst>
          </p:cNvPr>
          <p:cNvSpPr txBox="1"/>
          <p:nvPr/>
        </p:nvSpPr>
        <p:spPr>
          <a:xfrm>
            <a:off x="254000" y="2501900"/>
            <a:ext cx="11709400" cy="2585323"/>
          </a:xfrm>
          <a:prstGeom prst="rect">
            <a:avLst/>
          </a:prstGeom>
          <a:noFill/>
        </p:spPr>
        <p:txBody>
          <a:bodyPr wrap="square" rtlCol="0">
            <a:spAutoFit/>
          </a:bodyPr>
          <a:lstStyle/>
          <a:p>
            <a:pPr algn="ctr"/>
            <a:r>
              <a:rPr lang="en-NZ" sz="5400" dirty="0">
                <a:solidFill>
                  <a:srgbClr val="C00000"/>
                </a:solidFill>
              </a:rPr>
              <a:t>Because We Have Temperature Records From 100 Years </a:t>
            </a:r>
            <a:r>
              <a:rPr lang="en-NZ" sz="5400" b="1" u="sng" dirty="0">
                <a:solidFill>
                  <a:srgbClr val="C00000"/>
                </a:solidFill>
              </a:rPr>
              <a:t>Before</a:t>
            </a:r>
            <a:r>
              <a:rPr lang="en-NZ" sz="5400" dirty="0">
                <a:solidFill>
                  <a:srgbClr val="C00000"/>
                </a:solidFill>
              </a:rPr>
              <a:t> The Industrial Revolution That Continue To Today </a:t>
            </a:r>
          </a:p>
        </p:txBody>
      </p:sp>
    </p:spTree>
    <p:extLst>
      <p:ext uri="{BB962C8B-B14F-4D97-AF65-F5344CB8AC3E}">
        <p14:creationId xmlns:p14="http://schemas.microsoft.com/office/powerpoint/2010/main" val="1158570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2E775363-94E8-094C-9B1F-9FB0215D07F0}"/>
              </a:ext>
            </a:extLst>
          </p:cNvPr>
          <p:cNvGraphicFramePr>
            <a:graphicFrameLocks noGrp="1"/>
          </p:cNvGraphicFramePr>
          <p:nvPr>
            <p:ph idx="1"/>
          </p:nvPr>
        </p:nvGraphicFramePr>
        <p:xfrm>
          <a:off x="3679371" y="209991"/>
          <a:ext cx="7576458" cy="6282046"/>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90D39750-A5F0-7C45-ADA1-010875E0A936}"/>
              </a:ext>
            </a:extLst>
          </p:cNvPr>
          <p:cNvSpPr txBox="1"/>
          <p:nvPr/>
        </p:nvSpPr>
        <p:spPr>
          <a:xfrm>
            <a:off x="7351246" y="1855587"/>
            <a:ext cx="3024124" cy="923330"/>
          </a:xfrm>
          <a:prstGeom prst="rect">
            <a:avLst/>
          </a:prstGeom>
          <a:noFill/>
        </p:spPr>
        <p:txBody>
          <a:bodyPr wrap="square" rtlCol="0">
            <a:spAutoFit/>
          </a:bodyPr>
          <a:lstStyle/>
          <a:p>
            <a:r>
              <a:rPr lang="en-US" b="1" dirty="0">
                <a:solidFill>
                  <a:srgbClr val="FF0000"/>
                </a:solidFill>
              </a:rPr>
              <a:t>High-End Scenario</a:t>
            </a:r>
          </a:p>
          <a:p>
            <a:r>
              <a:rPr lang="en-US" b="1" dirty="0">
                <a:solidFill>
                  <a:srgbClr val="FF0000"/>
                </a:solidFill>
              </a:rPr>
              <a:t>(rcp8.5) which will not happen</a:t>
            </a:r>
          </a:p>
        </p:txBody>
      </p:sp>
      <p:sp>
        <p:nvSpPr>
          <p:cNvPr id="6" name="TextBox 5">
            <a:extLst>
              <a:ext uri="{FF2B5EF4-FFF2-40B4-BE49-F238E27FC236}">
                <a16:creationId xmlns:a16="http://schemas.microsoft.com/office/drawing/2014/main" id="{C1FE1B6D-7A9F-BF47-8695-B92BE5EBB49B}"/>
              </a:ext>
            </a:extLst>
          </p:cNvPr>
          <p:cNvSpPr txBox="1"/>
          <p:nvPr/>
        </p:nvSpPr>
        <p:spPr>
          <a:xfrm>
            <a:off x="8159692" y="3787050"/>
            <a:ext cx="2568011" cy="646331"/>
          </a:xfrm>
          <a:prstGeom prst="rect">
            <a:avLst/>
          </a:prstGeom>
          <a:noFill/>
        </p:spPr>
        <p:txBody>
          <a:bodyPr wrap="none" rtlCol="0">
            <a:spAutoFit/>
          </a:bodyPr>
          <a:lstStyle/>
          <a:p>
            <a:r>
              <a:rPr lang="en-US" b="1" dirty="0">
                <a:solidFill>
                  <a:schemeClr val="accent6">
                    <a:lumMod val="75000"/>
                  </a:schemeClr>
                </a:solidFill>
              </a:rPr>
              <a:t>Modest Growth Scenario</a:t>
            </a:r>
          </a:p>
          <a:p>
            <a:r>
              <a:rPr lang="en-US" b="1" dirty="0">
                <a:solidFill>
                  <a:schemeClr val="accent6">
                    <a:lumMod val="75000"/>
                  </a:schemeClr>
                </a:solidFill>
              </a:rPr>
              <a:t>rcp4.5</a:t>
            </a:r>
          </a:p>
        </p:txBody>
      </p:sp>
      <p:sp>
        <p:nvSpPr>
          <p:cNvPr id="7" name="TextBox 6">
            <a:extLst>
              <a:ext uri="{FF2B5EF4-FFF2-40B4-BE49-F238E27FC236}">
                <a16:creationId xmlns:a16="http://schemas.microsoft.com/office/drawing/2014/main" id="{F6D750E6-0FED-994C-8E4D-50AB7B4A1958}"/>
              </a:ext>
            </a:extLst>
          </p:cNvPr>
          <p:cNvSpPr txBox="1"/>
          <p:nvPr/>
        </p:nvSpPr>
        <p:spPr>
          <a:xfrm>
            <a:off x="6968419" y="4706603"/>
            <a:ext cx="1444819" cy="369332"/>
          </a:xfrm>
          <a:prstGeom prst="rect">
            <a:avLst/>
          </a:prstGeom>
          <a:noFill/>
        </p:spPr>
        <p:txBody>
          <a:bodyPr wrap="none" rtlCol="0">
            <a:spAutoFit/>
          </a:bodyPr>
          <a:lstStyle/>
          <a:p>
            <a:r>
              <a:rPr lang="en-US" b="1" dirty="0">
                <a:solidFill>
                  <a:srgbClr val="0070C0"/>
                </a:solidFill>
              </a:rPr>
              <a:t>Observations</a:t>
            </a:r>
          </a:p>
        </p:txBody>
      </p:sp>
      <p:sp>
        <p:nvSpPr>
          <p:cNvPr id="8" name="TextBox 7">
            <a:extLst>
              <a:ext uri="{FF2B5EF4-FFF2-40B4-BE49-F238E27FC236}">
                <a16:creationId xmlns:a16="http://schemas.microsoft.com/office/drawing/2014/main" id="{DF0FA18C-4070-034D-8537-7DBC8292E5BE}"/>
              </a:ext>
            </a:extLst>
          </p:cNvPr>
          <p:cNvSpPr txBox="1"/>
          <p:nvPr/>
        </p:nvSpPr>
        <p:spPr>
          <a:xfrm>
            <a:off x="3591191" y="3244334"/>
            <a:ext cx="386644" cy="369332"/>
          </a:xfrm>
          <a:prstGeom prst="rect">
            <a:avLst/>
          </a:prstGeom>
          <a:noFill/>
        </p:spPr>
        <p:txBody>
          <a:bodyPr wrap="none" rtlCol="0">
            <a:spAutoFit/>
          </a:bodyPr>
          <a:lstStyle/>
          <a:p>
            <a:r>
              <a:rPr lang="en-US" b="1" dirty="0"/>
              <a:t>°C</a:t>
            </a:r>
          </a:p>
        </p:txBody>
      </p:sp>
      <p:sp>
        <p:nvSpPr>
          <p:cNvPr id="2" name="TextBox 1">
            <a:extLst>
              <a:ext uri="{FF2B5EF4-FFF2-40B4-BE49-F238E27FC236}">
                <a16:creationId xmlns:a16="http://schemas.microsoft.com/office/drawing/2014/main" id="{EBD7EE19-A14F-454D-8F83-40544C5E2A40}"/>
              </a:ext>
            </a:extLst>
          </p:cNvPr>
          <p:cNvSpPr txBox="1"/>
          <p:nvPr/>
        </p:nvSpPr>
        <p:spPr>
          <a:xfrm>
            <a:off x="3026717" y="6168871"/>
            <a:ext cx="7348653" cy="646331"/>
          </a:xfrm>
          <a:prstGeom prst="rect">
            <a:avLst/>
          </a:prstGeom>
          <a:noFill/>
        </p:spPr>
        <p:txBody>
          <a:bodyPr wrap="square" rtlCol="0">
            <a:spAutoFit/>
          </a:bodyPr>
          <a:lstStyle/>
          <a:p>
            <a:r>
              <a:rPr lang="en-US" dirty="0"/>
              <a:t>We are 1/3 of the way from 1980 to 2100 and the models are already significantly in error – something needs to be fixed</a:t>
            </a:r>
          </a:p>
        </p:txBody>
      </p:sp>
      <p:sp>
        <p:nvSpPr>
          <p:cNvPr id="3" name="TextBox 2">
            <a:extLst>
              <a:ext uri="{FF2B5EF4-FFF2-40B4-BE49-F238E27FC236}">
                <a16:creationId xmlns:a16="http://schemas.microsoft.com/office/drawing/2014/main" id="{AB13D74A-180E-B555-FAD8-5109118B6243}"/>
              </a:ext>
            </a:extLst>
          </p:cNvPr>
          <p:cNvSpPr txBox="1"/>
          <p:nvPr/>
        </p:nvSpPr>
        <p:spPr>
          <a:xfrm>
            <a:off x="148635" y="3275771"/>
            <a:ext cx="3530736" cy="1815882"/>
          </a:xfrm>
          <a:prstGeom prst="rect">
            <a:avLst/>
          </a:prstGeom>
          <a:noFill/>
        </p:spPr>
        <p:txBody>
          <a:bodyPr wrap="square" rtlCol="0">
            <a:spAutoFit/>
          </a:bodyPr>
          <a:lstStyle/>
          <a:p>
            <a:r>
              <a:rPr lang="en-NZ" sz="1600" dirty="0">
                <a:solidFill>
                  <a:srgbClr val="0070C0"/>
                </a:solidFill>
                <a:effectLst/>
                <a:latin typeface="Helvetica" panose="020B0604020202020204" pitchFamily="34" charset="0"/>
                <a:ea typeface="Times New Roman" panose="02020603050405020304" pitchFamily="18" charset="0"/>
              </a:rPr>
              <a:t>Distinguished Professor, Atmospheric and Earth Sciences</a:t>
            </a:r>
            <a:endParaRPr lang="en-NZ" sz="1600" dirty="0">
              <a:solidFill>
                <a:srgbClr val="0070C0"/>
              </a:solidFill>
              <a:effectLst/>
              <a:latin typeface="Calibri" panose="020F0502020204030204" pitchFamily="34" charset="0"/>
              <a:ea typeface="Calibri" panose="020F0502020204030204" pitchFamily="34" charset="0"/>
            </a:endParaRPr>
          </a:p>
          <a:p>
            <a:r>
              <a:rPr lang="en-NZ" sz="1600" dirty="0">
                <a:solidFill>
                  <a:srgbClr val="0070C0"/>
                </a:solidFill>
                <a:effectLst/>
                <a:latin typeface="Helvetica" panose="020B0604020202020204" pitchFamily="34" charset="0"/>
                <a:ea typeface="Times New Roman" panose="02020603050405020304" pitchFamily="18" charset="0"/>
                <a:cs typeface="Calibri" panose="020F0502020204030204" pitchFamily="34" charset="0"/>
              </a:rPr>
              <a:t>Director, Earth System Science </a:t>
            </a:r>
            <a:r>
              <a:rPr lang="en-NZ" sz="1600" dirty="0" err="1">
                <a:solidFill>
                  <a:srgbClr val="0070C0"/>
                </a:solidFill>
                <a:effectLst/>
                <a:latin typeface="Helvetica" panose="020B0604020202020204" pitchFamily="34" charset="0"/>
                <a:ea typeface="Times New Roman" panose="02020603050405020304" pitchFamily="18" charset="0"/>
                <a:cs typeface="Calibri" panose="020F0502020204030204" pitchFamily="34" charset="0"/>
              </a:rPr>
              <a:t>Center</a:t>
            </a:r>
            <a:br>
              <a:rPr lang="en-NZ" sz="1600" dirty="0">
                <a:solidFill>
                  <a:srgbClr val="0070C0"/>
                </a:solidFill>
                <a:effectLst/>
                <a:latin typeface="Helvetica" panose="020B0604020202020204" pitchFamily="34" charset="0"/>
                <a:ea typeface="Times New Roman" panose="02020603050405020304" pitchFamily="18" charset="0"/>
                <a:cs typeface="Calibri" panose="020F0502020204030204" pitchFamily="34" charset="0"/>
              </a:rPr>
            </a:br>
            <a:r>
              <a:rPr lang="en-NZ" sz="1600" dirty="0">
                <a:solidFill>
                  <a:srgbClr val="0070C0"/>
                </a:solidFill>
                <a:effectLst/>
                <a:latin typeface="Helvetica" panose="020B0604020202020204" pitchFamily="34" charset="0"/>
                <a:ea typeface="Times New Roman" panose="02020603050405020304" pitchFamily="18" charset="0"/>
                <a:cs typeface="Calibri" panose="020F0502020204030204" pitchFamily="34" charset="0"/>
              </a:rPr>
              <a:t>Alabama State Climatologist</a:t>
            </a:r>
            <a:br>
              <a:rPr lang="en-NZ" sz="1600" dirty="0">
                <a:solidFill>
                  <a:srgbClr val="0070C0"/>
                </a:solidFill>
                <a:effectLst/>
                <a:latin typeface="Helvetica" panose="020B0604020202020204" pitchFamily="34" charset="0"/>
                <a:ea typeface="Times New Roman" panose="02020603050405020304" pitchFamily="18" charset="0"/>
                <a:cs typeface="Calibri" panose="020F0502020204030204" pitchFamily="34" charset="0"/>
              </a:rPr>
            </a:br>
            <a:r>
              <a:rPr lang="en-NZ" sz="1600" dirty="0">
                <a:solidFill>
                  <a:srgbClr val="0070C0"/>
                </a:solidFill>
                <a:effectLst/>
                <a:latin typeface="Helvetica" panose="020B0604020202020204" pitchFamily="34" charset="0"/>
                <a:ea typeface="Times New Roman" panose="02020603050405020304" pitchFamily="18" charset="0"/>
                <a:cs typeface="Calibri" panose="020F0502020204030204" pitchFamily="34" charset="0"/>
              </a:rPr>
              <a:t>The University of Alabama in Huntsville</a:t>
            </a:r>
            <a:endParaRPr lang="en-NZ" sz="1600" dirty="0">
              <a:solidFill>
                <a:srgbClr val="0070C0"/>
              </a:solidFill>
            </a:endParaRPr>
          </a:p>
        </p:txBody>
      </p:sp>
      <p:sp>
        <p:nvSpPr>
          <p:cNvPr id="9" name="TextBox 8">
            <a:extLst>
              <a:ext uri="{FF2B5EF4-FFF2-40B4-BE49-F238E27FC236}">
                <a16:creationId xmlns:a16="http://schemas.microsoft.com/office/drawing/2014/main" id="{52F071A2-F8EB-9A8C-63D8-3450FBFB08E7}"/>
              </a:ext>
            </a:extLst>
          </p:cNvPr>
          <p:cNvSpPr txBox="1"/>
          <p:nvPr/>
        </p:nvSpPr>
        <p:spPr>
          <a:xfrm>
            <a:off x="148635" y="2022945"/>
            <a:ext cx="2908585" cy="1200329"/>
          </a:xfrm>
          <a:prstGeom prst="rect">
            <a:avLst/>
          </a:prstGeom>
          <a:noFill/>
        </p:spPr>
        <p:txBody>
          <a:bodyPr wrap="square" rtlCol="0">
            <a:spAutoFit/>
          </a:bodyPr>
          <a:lstStyle/>
          <a:p>
            <a:r>
              <a:rPr lang="en-NZ" sz="2400" dirty="0">
                <a:solidFill>
                  <a:srgbClr val="0070C0"/>
                </a:solidFill>
              </a:rPr>
              <a:t>Data Provided By Prof John Christy (</a:t>
            </a:r>
            <a:r>
              <a:rPr lang="en-NZ" sz="2400" dirty="0" err="1">
                <a:solidFill>
                  <a:srgbClr val="0070C0"/>
                </a:solidFill>
              </a:rPr>
              <a:t>pers</a:t>
            </a:r>
            <a:r>
              <a:rPr lang="en-NZ" sz="2400" dirty="0">
                <a:solidFill>
                  <a:srgbClr val="0070C0"/>
                </a:solidFill>
              </a:rPr>
              <a:t> comm)</a:t>
            </a:r>
          </a:p>
        </p:txBody>
      </p:sp>
      <p:sp>
        <p:nvSpPr>
          <p:cNvPr id="12" name="TextBox 11">
            <a:extLst>
              <a:ext uri="{FF2B5EF4-FFF2-40B4-BE49-F238E27FC236}">
                <a16:creationId xmlns:a16="http://schemas.microsoft.com/office/drawing/2014/main" id="{099C9C5A-F5EF-AA9A-CA36-800CE127D648}"/>
              </a:ext>
            </a:extLst>
          </p:cNvPr>
          <p:cNvSpPr txBox="1"/>
          <p:nvPr/>
        </p:nvSpPr>
        <p:spPr>
          <a:xfrm>
            <a:off x="219808" y="129820"/>
            <a:ext cx="4158761" cy="1815882"/>
          </a:xfrm>
          <a:prstGeom prst="rect">
            <a:avLst/>
          </a:prstGeom>
          <a:noFill/>
        </p:spPr>
        <p:txBody>
          <a:bodyPr wrap="square" rtlCol="0">
            <a:spAutoFit/>
          </a:bodyPr>
          <a:lstStyle/>
          <a:p>
            <a:r>
              <a:rPr lang="en-NZ" sz="2800" dirty="0">
                <a:solidFill>
                  <a:srgbClr val="FF0000"/>
                </a:solidFill>
              </a:rPr>
              <a:t>RCP8.5 is obviously not “business as usual”. </a:t>
            </a:r>
          </a:p>
          <a:p>
            <a:r>
              <a:rPr lang="en-NZ" sz="2800" dirty="0">
                <a:solidFill>
                  <a:srgbClr val="663300"/>
                </a:solidFill>
              </a:rPr>
              <a:t>RCP4.5 is also not appropriate </a:t>
            </a:r>
          </a:p>
        </p:txBody>
      </p:sp>
      <p:sp>
        <p:nvSpPr>
          <p:cNvPr id="14" name="TextBox 13">
            <a:extLst>
              <a:ext uri="{FF2B5EF4-FFF2-40B4-BE49-F238E27FC236}">
                <a16:creationId xmlns:a16="http://schemas.microsoft.com/office/drawing/2014/main" id="{2CD5CFD5-BA24-3863-A129-D3B73DBE2CE5}"/>
              </a:ext>
            </a:extLst>
          </p:cNvPr>
          <p:cNvSpPr txBox="1"/>
          <p:nvPr/>
        </p:nvSpPr>
        <p:spPr>
          <a:xfrm>
            <a:off x="148635" y="5123090"/>
            <a:ext cx="3064681" cy="1477328"/>
          </a:xfrm>
          <a:prstGeom prst="rect">
            <a:avLst/>
          </a:prstGeom>
          <a:noFill/>
        </p:spPr>
        <p:txBody>
          <a:bodyPr wrap="square" rtlCol="0">
            <a:spAutoFit/>
          </a:bodyPr>
          <a:lstStyle/>
          <a:p>
            <a:r>
              <a:rPr lang="en-NZ" dirty="0">
                <a:solidFill>
                  <a:srgbClr val="002060"/>
                </a:solidFill>
              </a:rPr>
              <a:t>He won a prestigious science award while at NASA for putting the satellite into space to measure the earth’s temperature.</a:t>
            </a:r>
          </a:p>
        </p:txBody>
      </p:sp>
      <p:cxnSp>
        <p:nvCxnSpPr>
          <p:cNvPr id="16" name="Straight Arrow Connector 15">
            <a:extLst>
              <a:ext uri="{FF2B5EF4-FFF2-40B4-BE49-F238E27FC236}">
                <a16:creationId xmlns:a16="http://schemas.microsoft.com/office/drawing/2014/main" id="{34F2B8F9-07F2-AE27-930A-AD1E45A852C3}"/>
              </a:ext>
            </a:extLst>
          </p:cNvPr>
          <p:cNvCxnSpPr>
            <a:cxnSpLocks/>
          </p:cNvCxnSpPr>
          <p:nvPr/>
        </p:nvCxnSpPr>
        <p:spPr>
          <a:xfrm>
            <a:off x="3977835" y="571582"/>
            <a:ext cx="3950584" cy="1337138"/>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8DDBE8E-2523-AFFF-F513-3F123F791FD1}"/>
              </a:ext>
            </a:extLst>
          </p:cNvPr>
          <p:cNvCxnSpPr/>
          <p:nvPr/>
        </p:nvCxnSpPr>
        <p:spPr>
          <a:xfrm>
            <a:off x="2299188" y="1738482"/>
            <a:ext cx="5675231" cy="2216830"/>
          </a:xfrm>
          <a:prstGeom prst="straightConnector1">
            <a:avLst/>
          </a:prstGeom>
          <a:ln w="381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4E24F95-D8C7-59D6-051A-2FD581342E20}"/>
              </a:ext>
            </a:extLst>
          </p:cNvPr>
          <p:cNvSpPr txBox="1"/>
          <p:nvPr/>
        </p:nvSpPr>
        <p:spPr>
          <a:xfrm>
            <a:off x="1453875" y="-116731"/>
            <a:ext cx="10494335" cy="461665"/>
          </a:xfrm>
          <a:prstGeom prst="rect">
            <a:avLst/>
          </a:prstGeom>
          <a:noFill/>
        </p:spPr>
        <p:txBody>
          <a:bodyPr wrap="square" rtlCol="0">
            <a:spAutoFit/>
          </a:bodyPr>
          <a:lstStyle/>
          <a:p>
            <a:r>
              <a:rPr lang="en-NZ" sz="2400" dirty="0">
                <a:solidFill>
                  <a:srgbClr val="0033CC"/>
                </a:solidFill>
              </a:rPr>
              <a:t>Is This Consistent With What Is Happening Around The World</a:t>
            </a:r>
          </a:p>
        </p:txBody>
      </p:sp>
    </p:spTree>
    <p:extLst>
      <p:ext uri="{BB962C8B-B14F-4D97-AF65-F5344CB8AC3E}">
        <p14:creationId xmlns:p14="http://schemas.microsoft.com/office/powerpoint/2010/main" val="1689115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9"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0-#ppt_w/2"/>
                                          </p:val>
                                        </p:tav>
                                        <p:tav tm="100000">
                                          <p:val>
                                            <p:strVal val="#ppt_x"/>
                                          </p:val>
                                        </p:tav>
                                      </p:tavLst>
                                    </p:anim>
                                    <p:anim calcmode="lin" valueType="num">
                                      <p:cBhvr additive="base">
                                        <p:cTn id="40"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9"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0-#ppt_w/2"/>
                                          </p:val>
                                        </p:tav>
                                        <p:tav tm="100000">
                                          <p:val>
                                            <p:strVal val="#ppt_x"/>
                                          </p:val>
                                        </p:tav>
                                      </p:tavLst>
                                    </p:anim>
                                    <p:anim calcmode="lin" valueType="num">
                                      <p:cBhvr additive="base">
                                        <p:cTn id="50"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3"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2E775363-94E8-094C-9B1F-9FB0215D07F0}"/>
              </a:ext>
            </a:extLst>
          </p:cNvPr>
          <p:cNvGraphicFramePr>
            <a:graphicFrameLocks noGrp="1"/>
          </p:cNvGraphicFramePr>
          <p:nvPr>
            <p:ph idx="1"/>
          </p:nvPr>
        </p:nvGraphicFramePr>
        <p:xfrm>
          <a:off x="45109" y="191076"/>
          <a:ext cx="7576458" cy="6282046"/>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90D39750-A5F0-7C45-ADA1-010875E0A936}"/>
              </a:ext>
            </a:extLst>
          </p:cNvPr>
          <p:cNvSpPr txBox="1"/>
          <p:nvPr/>
        </p:nvSpPr>
        <p:spPr>
          <a:xfrm>
            <a:off x="3893762" y="1560023"/>
            <a:ext cx="2081612" cy="923330"/>
          </a:xfrm>
          <a:prstGeom prst="rect">
            <a:avLst/>
          </a:prstGeom>
          <a:noFill/>
        </p:spPr>
        <p:txBody>
          <a:bodyPr wrap="square" rtlCol="0">
            <a:spAutoFit/>
          </a:bodyPr>
          <a:lstStyle/>
          <a:p>
            <a:r>
              <a:rPr lang="en-US" b="1" dirty="0">
                <a:solidFill>
                  <a:srgbClr val="FF0000"/>
                </a:solidFill>
              </a:rPr>
              <a:t>High-End Scenario</a:t>
            </a:r>
          </a:p>
          <a:p>
            <a:r>
              <a:rPr lang="en-US" b="1" dirty="0">
                <a:solidFill>
                  <a:srgbClr val="FF0000"/>
                </a:solidFill>
              </a:rPr>
              <a:t>(rcp8.5) which will not happen</a:t>
            </a:r>
          </a:p>
        </p:txBody>
      </p:sp>
      <p:sp>
        <p:nvSpPr>
          <p:cNvPr id="6" name="TextBox 5">
            <a:extLst>
              <a:ext uri="{FF2B5EF4-FFF2-40B4-BE49-F238E27FC236}">
                <a16:creationId xmlns:a16="http://schemas.microsoft.com/office/drawing/2014/main" id="{C1FE1B6D-7A9F-BF47-8695-B92BE5EBB49B}"/>
              </a:ext>
            </a:extLst>
          </p:cNvPr>
          <p:cNvSpPr txBox="1"/>
          <p:nvPr/>
        </p:nvSpPr>
        <p:spPr>
          <a:xfrm>
            <a:off x="4811994" y="3852300"/>
            <a:ext cx="2568011" cy="646331"/>
          </a:xfrm>
          <a:prstGeom prst="rect">
            <a:avLst/>
          </a:prstGeom>
          <a:noFill/>
        </p:spPr>
        <p:txBody>
          <a:bodyPr wrap="none" rtlCol="0">
            <a:spAutoFit/>
          </a:bodyPr>
          <a:lstStyle/>
          <a:p>
            <a:r>
              <a:rPr lang="en-US" b="1" dirty="0">
                <a:solidFill>
                  <a:schemeClr val="accent6">
                    <a:lumMod val="75000"/>
                  </a:schemeClr>
                </a:solidFill>
              </a:rPr>
              <a:t>Modest Growth Scenario</a:t>
            </a:r>
          </a:p>
          <a:p>
            <a:r>
              <a:rPr lang="en-US" b="1" dirty="0">
                <a:solidFill>
                  <a:schemeClr val="accent6">
                    <a:lumMod val="75000"/>
                  </a:schemeClr>
                </a:solidFill>
              </a:rPr>
              <a:t>rcp4.5</a:t>
            </a:r>
          </a:p>
        </p:txBody>
      </p:sp>
      <p:sp>
        <p:nvSpPr>
          <p:cNvPr id="8" name="TextBox 7">
            <a:extLst>
              <a:ext uri="{FF2B5EF4-FFF2-40B4-BE49-F238E27FC236}">
                <a16:creationId xmlns:a16="http://schemas.microsoft.com/office/drawing/2014/main" id="{DF0FA18C-4070-034D-8537-7DBC8292E5BE}"/>
              </a:ext>
            </a:extLst>
          </p:cNvPr>
          <p:cNvSpPr txBox="1"/>
          <p:nvPr/>
        </p:nvSpPr>
        <p:spPr>
          <a:xfrm>
            <a:off x="0" y="2962767"/>
            <a:ext cx="386644" cy="369332"/>
          </a:xfrm>
          <a:prstGeom prst="rect">
            <a:avLst/>
          </a:prstGeom>
          <a:noFill/>
        </p:spPr>
        <p:txBody>
          <a:bodyPr wrap="none" rtlCol="0">
            <a:spAutoFit/>
          </a:bodyPr>
          <a:lstStyle/>
          <a:p>
            <a:r>
              <a:rPr lang="en-US" b="1" dirty="0"/>
              <a:t>°C</a:t>
            </a:r>
          </a:p>
        </p:txBody>
      </p:sp>
      <p:sp>
        <p:nvSpPr>
          <p:cNvPr id="2" name="TextBox 1">
            <a:extLst>
              <a:ext uri="{FF2B5EF4-FFF2-40B4-BE49-F238E27FC236}">
                <a16:creationId xmlns:a16="http://schemas.microsoft.com/office/drawing/2014/main" id="{EBD7EE19-A14F-454D-8F83-40544C5E2A40}"/>
              </a:ext>
            </a:extLst>
          </p:cNvPr>
          <p:cNvSpPr txBox="1"/>
          <p:nvPr/>
        </p:nvSpPr>
        <p:spPr>
          <a:xfrm>
            <a:off x="333338" y="6144387"/>
            <a:ext cx="7348653" cy="646331"/>
          </a:xfrm>
          <a:prstGeom prst="rect">
            <a:avLst/>
          </a:prstGeom>
          <a:noFill/>
        </p:spPr>
        <p:txBody>
          <a:bodyPr wrap="square" rtlCol="0">
            <a:spAutoFit/>
          </a:bodyPr>
          <a:lstStyle/>
          <a:p>
            <a:r>
              <a:rPr lang="en-US" dirty="0"/>
              <a:t>We are 1/3 of the way from 1980 to 2100 and the models are already significantly in error – something needs to be fixed</a:t>
            </a:r>
          </a:p>
        </p:txBody>
      </p:sp>
      <p:pic>
        <p:nvPicPr>
          <p:cNvPr id="3" name="Picture 2">
            <a:extLst>
              <a:ext uri="{FF2B5EF4-FFF2-40B4-BE49-F238E27FC236}">
                <a16:creationId xmlns:a16="http://schemas.microsoft.com/office/drawing/2014/main" id="{15C7DDAB-A83D-357B-155C-DBDEA32621D0}"/>
              </a:ext>
            </a:extLst>
          </p:cNvPr>
          <p:cNvPicPr>
            <a:picLocks noChangeAspect="1"/>
          </p:cNvPicPr>
          <p:nvPr/>
        </p:nvPicPr>
        <p:blipFill>
          <a:blip r:embed="rId3"/>
          <a:stretch>
            <a:fillRect/>
          </a:stretch>
        </p:blipFill>
        <p:spPr>
          <a:xfrm>
            <a:off x="7280031" y="870852"/>
            <a:ext cx="4696229" cy="3061295"/>
          </a:xfrm>
          <a:prstGeom prst="rect">
            <a:avLst/>
          </a:prstGeom>
        </p:spPr>
      </p:pic>
      <p:sp>
        <p:nvSpPr>
          <p:cNvPr id="9" name="TextBox 8">
            <a:extLst>
              <a:ext uri="{FF2B5EF4-FFF2-40B4-BE49-F238E27FC236}">
                <a16:creationId xmlns:a16="http://schemas.microsoft.com/office/drawing/2014/main" id="{AD01895B-27EA-DFA3-7271-659AF18704E3}"/>
              </a:ext>
            </a:extLst>
          </p:cNvPr>
          <p:cNvSpPr txBox="1"/>
          <p:nvPr/>
        </p:nvSpPr>
        <p:spPr>
          <a:xfrm>
            <a:off x="7952340" y="3994923"/>
            <a:ext cx="4023920" cy="1569660"/>
          </a:xfrm>
          <a:prstGeom prst="rect">
            <a:avLst/>
          </a:prstGeom>
          <a:noFill/>
        </p:spPr>
        <p:txBody>
          <a:bodyPr wrap="square" rtlCol="0">
            <a:spAutoFit/>
          </a:bodyPr>
          <a:lstStyle/>
          <a:p>
            <a:pPr algn="ctr"/>
            <a:r>
              <a:rPr lang="en-NZ" sz="2400" dirty="0">
                <a:solidFill>
                  <a:srgbClr val="0070C0"/>
                </a:solidFill>
              </a:rPr>
              <a:t>NZ </a:t>
            </a:r>
            <a:r>
              <a:rPr lang="en-NZ" sz="2400" dirty="0" err="1">
                <a:solidFill>
                  <a:srgbClr val="0070C0"/>
                </a:solidFill>
              </a:rPr>
              <a:t>MfE</a:t>
            </a:r>
            <a:r>
              <a:rPr lang="en-NZ" sz="2400" dirty="0">
                <a:solidFill>
                  <a:srgbClr val="0070C0"/>
                </a:solidFill>
              </a:rPr>
              <a:t> are obviously using RCP figures in their models  that seriously depart from reality</a:t>
            </a:r>
          </a:p>
        </p:txBody>
      </p:sp>
      <p:sp>
        <p:nvSpPr>
          <p:cNvPr id="10" name="TextBox 9">
            <a:extLst>
              <a:ext uri="{FF2B5EF4-FFF2-40B4-BE49-F238E27FC236}">
                <a16:creationId xmlns:a16="http://schemas.microsoft.com/office/drawing/2014/main" id="{15A2D287-EBD7-3D72-8E76-278B6C22DBF4}"/>
              </a:ext>
            </a:extLst>
          </p:cNvPr>
          <p:cNvSpPr txBox="1"/>
          <p:nvPr/>
        </p:nvSpPr>
        <p:spPr>
          <a:xfrm>
            <a:off x="6866792" y="-126520"/>
            <a:ext cx="5219674" cy="1077218"/>
          </a:xfrm>
          <a:prstGeom prst="rect">
            <a:avLst/>
          </a:prstGeom>
          <a:noFill/>
        </p:spPr>
        <p:txBody>
          <a:bodyPr wrap="square" rtlCol="0">
            <a:spAutoFit/>
          </a:bodyPr>
          <a:lstStyle/>
          <a:p>
            <a:r>
              <a:rPr lang="en-NZ" sz="3200" dirty="0">
                <a:solidFill>
                  <a:srgbClr val="7030A0"/>
                </a:solidFill>
              </a:rPr>
              <a:t>Comparing Observations Against NZ Predictions </a:t>
            </a:r>
          </a:p>
        </p:txBody>
      </p:sp>
      <p:cxnSp>
        <p:nvCxnSpPr>
          <p:cNvPr id="12" name="Straight Arrow Connector 11">
            <a:extLst>
              <a:ext uri="{FF2B5EF4-FFF2-40B4-BE49-F238E27FC236}">
                <a16:creationId xmlns:a16="http://schemas.microsoft.com/office/drawing/2014/main" id="{3888CBCD-D289-A5C8-9109-0379BE6AB398}"/>
              </a:ext>
            </a:extLst>
          </p:cNvPr>
          <p:cNvCxnSpPr>
            <a:cxnSpLocks/>
          </p:cNvCxnSpPr>
          <p:nvPr/>
        </p:nvCxnSpPr>
        <p:spPr>
          <a:xfrm>
            <a:off x="7380005" y="1656772"/>
            <a:ext cx="3935695" cy="136859"/>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6D750E6-0FED-994C-8E4D-50AB7B4A1958}"/>
              </a:ext>
            </a:extLst>
          </p:cNvPr>
          <p:cNvSpPr txBox="1"/>
          <p:nvPr/>
        </p:nvSpPr>
        <p:spPr>
          <a:xfrm>
            <a:off x="3367175" y="4779753"/>
            <a:ext cx="1444819" cy="369332"/>
          </a:xfrm>
          <a:prstGeom prst="rect">
            <a:avLst/>
          </a:prstGeom>
          <a:noFill/>
        </p:spPr>
        <p:txBody>
          <a:bodyPr wrap="none" rtlCol="0">
            <a:spAutoFit/>
          </a:bodyPr>
          <a:lstStyle/>
          <a:p>
            <a:r>
              <a:rPr lang="en-US" b="1" dirty="0">
                <a:solidFill>
                  <a:srgbClr val="0070C0"/>
                </a:solidFill>
              </a:rPr>
              <a:t>Observations</a:t>
            </a:r>
          </a:p>
        </p:txBody>
      </p:sp>
      <p:sp>
        <p:nvSpPr>
          <p:cNvPr id="15" name="TextBox 14">
            <a:extLst>
              <a:ext uri="{FF2B5EF4-FFF2-40B4-BE49-F238E27FC236}">
                <a16:creationId xmlns:a16="http://schemas.microsoft.com/office/drawing/2014/main" id="{A16B8866-6E75-3992-52B1-5F6D4A5BFD51}"/>
              </a:ext>
            </a:extLst>
          </p:cNvPr>
          <p:cNvSpPr txBox="1"/>
          <p:nvPr/>
        </p:nvSpPr>
        <p:spPr>
          <a:xfrm>
            <a:off x="4852785" y="5124601"/>
            <a:ext cx="4028014" cy="369332"/>
          </a:xfrm>
          <a:prstGeom prst="rect">
            <a:avLst/>
          </a:prstGeom>
          <a:noFill/>
        </p:spPr>
        <p:txBody>
          <a:bodyPr wrap="square" rtlCol="0">
            <a:spAutoFit/>
          </a:bodyPr>
          <a:lstStyle/>
          <a:p>
            <a:r>
              <a:rPr lang="en-NZ" b="1" dirty="0">
                <a:solidFill>
                  <a:srgbClr val="00B050"/>
                </a:solidFill>
              </a:rPr>
              <a:t>RCP2.6 fits with “Observations”</a:t>
            </a:r>
          </a:p>
        </p:txBody>
      </p:sp>
    </p:spTree>
    <p:extLst>
      <p:ext uri="{BB962C8B-B14F-4D97-AF65-F5344CB8AC3E}">
        <p14:creationId xmlns:p14="http://schemas.microsoft.com/office/powerpoint/2010/main" val="1114457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FD2B0-8C3E-DD22-F9DB-1734DD1FD7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DD00EB-7FCB-198B-8E7E-09B55C783A5F}"/>
              </a:ext>
            </a:extLst>
          </p:cNvPr>
          <p:cNvSpPr>
            <a:spLocks noGrp="1"/>
          </p:cNvSpPr>
          <p:nvPr>
            <p:ph type="ctrTitle"/>
          </p:nvPr>
        </p:nvSpPr>
        <p:spPr>
          <a:xfrm>
            <a:off x="141401" y="96021"/>
            <a:ext cx="11500702" cy="1129464"/>
          </a:xfrm>
          <a:noFill/>
        </p:spPr>
        <p:txBody>
          <a:bodyPr>
            <a:noAutofit/>
          </a:bodyPr>
          <a:lstStyle/>
          <a:p>
            <a:r>
              <a:rPr lang="en-NZ" sz="3600" b="1" dirty="0">
                <a:solidFill>
                  <a:srgbClr val="00B050"/>
                </a:solidFill>
              </a:rPr>
              <a:t>Prof Richard Muller (UC Berkley Professor of Physics) Discusses Cherry Picking The Weather Data</a:t>
            </a:r>
            <a:endParaRPr lang="en-NZ" sz="2000" b="1" dirty="0">
              <a:solidFill>
                <a:srgbClr val="00B050"/>
              </a:solidFill>
            </a:endParaRPr>
          </a:p>
        </p:txBody>
      </p:sp>
      <p:pic>
        <p:nvPicPr>
          <p:cNvPr id="5" name="Hockey stick to the head">
            <a:hlinkClick r:id="" action="ppaction://media"/>
            <a:extLst>
              <a:ext uri="{FF2B5EF4-FFF2-40B4-BE49-F238E27FC236}">
                <a16:creationId xmlns:a16="http://schemas.microsoft.com/office/drawing/2014/main" id="{7CB1F7BD-EE11-542E-A35C-DB75EB36C09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18254" y="1225485"/>
            <a:ext cx="8685622" cy="4885663"/>
          </a:xfrm>
          <a:prstGeom prst="rect">
            <a:avLst/>
          </a:prstGeom>
        </p:spPr>
      </p:pic>
      <p:sp>
        <p:nvSpPr>
          <p:cNvPr id="3" name="TextBox 2">
            <a:extLst>
              <a:ext uri="{FF2B5EF4-FFF2-40B4-BE49-F238E27FC236}">
                <a16:creationId xmlns:a16="http://schemas.microsoft.com/office/drawing/2014/main" id="{32F12024-41CA-5682-09F0-C4EE7B42515B}"/>
              </a:ext>
            </a:extLst>
          </p:cNvPr>
          <p:cNvSpPr txBox="1"/>
          <p:nvPr/>
        </p:nvSpPr>
        <p:spPr>
          <a:xfrm>
            <a:off x="527901" y="6485641"/>
            <a:ext cx="9275975" cy="369332"/>
          </a:xfrm>
          <a:prstGeom prst="rect">
            <a:avLst/>
          </a:prstGeom>
          <a:noFill/>
        </p:spPr>
        <p:txBody>
          <a:bodyPr wrap="square" rtlCol="0">
            <a:spAutoFit/>
          </a:bodyPr>
          <a:lstStyle/>
          <a:p>
            <a:r>
              <a:rPr lang="en-NZ" sz="1800" u="sng"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https://www.youtube.com/watch?v=Moum_SZ5NNY</a:t>
            </a:r>
            <a:endParaRPr lang="en-NZ" dirty="0">
              <a:solidFill>
                <a:srgbClr val="002060"/>
              </a:solidFill>
            </a:endParaRPr>
          </a:p>
        </p:txBody>
      </p:sp>
    </p:spTree>
    <p:extLst>
      <p:ext uri="{BB962C8B-B14F-4D97-AF65-F5344CB8AC3E}">
        <p14:creationId xmlns:p14="http://schemas.microsoft.com/office/powerpoint/2010/main" val="368160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6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E06E25-8E76-C34E-816C-47607D50A739}"/>
              </a:ext>
            </a:extLst>
          </p:cNvPr>
          <p:cNvPicPr>
            <a:picLocks noChangeAspect="1"/>
          </p:cNvPicPr>
          <p:nvPr/>
        </p:nvPicPr>
        <p:blipFill>
          <a:blip r:embed="rId2"/>
          <a:stretch>
            <a:fillRect/>
          </a:stretch>
        </p:blipFill>
        <p:spPr>
          <a:xfrm>
            <a:off x="184756" y="18574"/>
            <a:ext cx="9145276" cy="6820852"/>
          </a:xfrm>
          <a:prstGeom prst="rect">
            <a:avLst/>
          </a:prstGeom>
        </p:spPr>
      </p:pic>
      <p:sp>
        <p:nvSpPr>
          <p:cNvPr id="4" name="TextBox 3">
            <a:extLst>
              <a:ext uri="{FF2B5EF4-FFF2-40B4-BE49-F238E27FC236}">
                <a16:creationId xmlns:a16="http://schemas.microsoft.com/office/drawing/2014/main" id="{83A1335E-B6E8-1725-A187-F6434CD1C3ED}"/>
              </a:ext>
            </a:extLst>
          </p:cNvPr>
          <p:cNvSpPr txBox="1"/>
          <p:nvPr/>
        </p:nvSpPr>
        <p:spPr>
          <a:xfrm>
            <a:off x="1847654" y="6353666"/>
            <a:ext cx="8644379" cy="369332"/>
          </a:xfrm>
          <a:prstGeom prst="rect">
            <a:avLst/>
          </a:prstGeom>
          <a:noFill/>
        </p:spPr>
        <p:txBody>
          <a:bodyPr wrap="square" rtlCol="0">
            <a:spAutoFit/>
          </a:bodyPr>
          <a:lstStyle/>
          <a:p>
            <a:r>
              <a:rPr lang="en-NZ"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https://www.drroyspencer.com/wp-content/uploads/Phoenix-for-blog-post.jpg</a:t>
            </a:r>
            <a:endParaRPr lang="en-NZ" dirty="0"/>
          </a:p>
        </p:txBody>
      </p:sp>
      <p:sp>
        <p:nvSpPr>
          <p:cNvPr id="5" name="TextBox 4">
            <a:extLst>
              <a:ext uri="{FF2B5EF4-FFF2-40B4-BE49-F238E27FC236}">
                <a16:creationId xmlns:a16="http://schemas.microsoft.com/office/drawing/2014/main" id="{DFDBE0CA-43DC-195A-B9CE-4051635B8FA4}"/>
              </a:ext>
            </a:extLst>
          </p:cNvPr>
          <p:cNvSpPr txBox="1"/>
          <p:nvPr/>
        </p:nvSpPr>
        <p:spPr>
          <a:xfrm>
            <a:off x="9330032" y="15423"/>
            <a:ext cx="2861968" cy="4524315"/>
          </a:xfrm>
          <a:prstGeom prst="rect">
            <a:avLst/>
          </a:prstGeom>
          <a:noFill/>
        </p:spPr>
        <p:txBody>
          <a:bodyPr wrap="square" rtlCol="0">
            <a:spAutoFit/>
          </a:bodyPr>
          <a:lstStyle/>
          <a:p>
            <a:r>
              <a:rPr lang="en-NZ" sz="3200" dirty="0"/>
              <a:t>Urban Heat Island Effect From Urban Stations (concrete &amp; bitumen etc)  verses Rural Weather Stations</a:t>
            </a:r>
          </a:p>
        </p:txBody>
      </p:sp>
      <p:sp>
        <p:nvSpPr>
          <p:cNvPr id="2" name="TextBox 1">
            <a:extLst>
              <a:ext uri="{FF2B5EF4-FFF2-40B4-BE49-F238E27FC236}">
                <a16:creationId xmlns:a16="http://schemas.microsoft.com/office/drawing/2014/main" id="{68B052FC-5AB3-547C-691F-1A1D8306FCEC}"/>
              </a:ext>
            </a:extLst>
          </p:cNvPr>
          <p:cNvSpPr txBox="1"/>
          <p:nvPr/>
        </p:nvSpPr>
        <p:spPr>
          <a:xfrm>
            <a:off x="9330032" y="4339773"/>
            <a:ext cx="2861968" cy="2554545"/>
          </a:xfrm>
          <a:prstGeom prst="rect">
            <a:avLst/>
          </a:prstGeom>
          <a:noFill/>
        </p:spPr>
        <p:txBody>
          <a:bodyPr wrap="square" rtlCol="0">
            <a:spAutoFit/>
          </a:bodyPr>
          <a:lstStyle/>
          <a:p>
            <a:r>
              <a:rPr lang="en-NZ" sz="3200" dirty="0"/>
              <a:t>In 2023 in Phoenix, the error from urban stations is 1oC </a:t>
            </a:r>
          </a:p>
        </p:txBody>
      </p:sp>
    </p:spTree>
    <p:extLst>
      <p:ext uri="{BB962C8B-B14F-4D97-AF65-F5344CB8AC3E}">
        <p14:creationId xmlns:p14="http://schemas.microsoft.com/office/powerpoint/2010/main" val="3195134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FD2B0-8C3E-DD22-F9DB-1734DD1FD7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DD00EB-7FCB-198B-8E7E-09B55C783A5F}"/>
              </a:ext>
            </a:extLst>
          </p:cNvPr>
          <p:cNvSpPr>
            <a:spLocks noGrp="1"/>
          </p:cNvSpPr>
          <p:nvPr>
            <p:ph type="ctrTitle"/>
          </p:nvPr>
        </p:nvSpPr>
        <p:spPr>
          <a:xfrm>
            <a:off x="0" y="96021"/>
            <a:ext cx="12191999" cy="733538"/>
          </a:xfrm>
          <a:noFill/>
        </p:spPr>
        <p:txBody>
          <a:bodyPr>
            <a:noAutofit/>
          </a:bodyPr>
          <a:lstStyle/>
          <a:p>
            <a:r>
              <a:rPr lang="en-NZ" sz="3600" b="1" dirty="0">
                <a:solidFill>
                  <a:srgbClr val="002060"/>
                </a:solidFill>
              </a:rPr>
              <a:t>Other Evidence Of Cherry Picking Or Fabricating The Weather Data</a:t>
            </a:r>
          </a:p>
        </p:txBody>
      </p:sp>
      <p:sp>
        <p:nvSpPr>
          <p:cNvPr id="3" name="TextBox 2">
            <a:extLst>
              <a:ext uri="{FF2B5EF4-FFF2-40B4-BE49-F238E27FC236}">
                <a16:creationId xmlns:a16="http://schemas.microsoft.com/office/drawing/2014/main" id="{32F12024-41CA-5682-09F0-C4EE7B42515B}"/>
              </a:ext>
            </a:extLst>
          </p:cNvPr>
          <p:cNvSpPr txBox="1"/>
          <p:nvPr/>
        </p:nvSpPr>
        <p:spPr>
          <a:xfrm>
            <a:off x="81699" y="3177452"/>
            <a:ext cx="11664099" cy="646331"/>
          </a:xfrm>
          <a:prstGeom prst="rect">
            <a:avLst/>
          </a:prstGeom>
          <a:noFill/>
        </p:spPr>
        <p:txBody>
          <a:bodyPr wrap="square" rtlCol="0">
            <a:spAutoFit/>
          </a:bodyPr>
          <a:lstStyle/>
          <a:p>
            <a:r>
              <a:rPr lang="en-NZ" sz="1800" u="sng" dirty="0">
                <a:solidFill>
                  <a:srgbClr val="0000FF"/>
                </a:solidFill>
                <a:effectLst/>
                <a:latin typeface="Calibri" panose="020F0502020204030204" pitchFamily="34" charset="0"/>
                <a:ea typeface="Times New Roman" panose="02020603050405020304" pitchFamily="18" charset="0"/>
                <a:hlinkClick r:id="rId2"/>
              </a:rPr>
              <a:t>https://realitycheck.radio/replay/chris-morrison-environment-editor-at-the-daily-sceptic-foul-forecasting-uks-met-office-may-be-inventing-data-from-over-100-non-existent-weather-stations/</a:t>
            </a:r>
            <a:endParaRPr lang="en-NZ" dirty="0">
              <a:solidFill>
                <a:srgbClr val="002060"/>
              </a:solidFill>
            </a:endParaRPr>
          </a:p>
        </p:txBody>
      </p:sp>
      <p:sp>
        <p:nvSpPr>
          <p:cNvPr id="4" name="TextBox 3">
            <a:extLst>
              <a:ext uri="{FF2B5EF4-FFF2-40B4-BE49-F238E27FC236}">
                <a16:creationId xmlns:a16="http://schemas.microsoft.com/office/drawing/2014/main" id="{06045ED3-750C-B7EF-0D2E-07E0CCBC80C9}"/>
              </a:ext>
            </a:extLst>
          </p:cNvPr>
          <p:cNvSpPr txBox="1"/>
          <p:nvPr/>
        </p:nvSpPr>
        <p:spPr>
          <a:xfrm>
            <a:off x="111549" y="1685455"/>
            <a:ext cx="11604397" cy="1446550"/>
          </a:xfrm>
          <a:prstGeom prst="rect">
            <a:avLst/>
          </a:prstGeom>
          <a:noFill/>
        </p:spPr>
        <p:txBody>
          <a:bodyPr wrap="square" rtlCol="0">
            <a:spAutoFit/>
          </a:bodyPr>
          <a:lstStyle/>
          <a:p>
            <a:r>
              <a:rPr lang="en-NZ" sz="4400" dirty="0"/>
              <a:t>UK Met Office Sources Information From Over 103 Non-Existent Weather Stations </a:t>
            </a:r>
          </a:p>
        </p:txBody>
      </p:sp>
    </p:spTree>
    <p:extLst>
      <p:ext uri="{BB962C8B-B14F-4D97-AF65-F5344CB8AC3E}">
        <p14:creationId xmlns:p14="http://schemas.microsoft.com/office/powerpoint/2010/main" val="6157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AC5EB-5274-4903-8F4F-F351D647D148}"/>
              </a:ext>
            </a:extLst>
          </p:cNvPr>
          <p:cNvSpPr>
            <a:spLocks noGrp="1"/>
          </p:cNvSpPr>
          <p:nvPr>
            <p:ph type="title"/>
          </p:nvPr>
        </p:nvSpPr>
        <p:spPr>
          <a:xfrm>
            <a:off x="125261" y="1"/>
            <a:ext cx="12066740" cy="830997"/>
          </a:xfrm>
        </p:spPr>
        <p:txBody>
          <a:bodyPr>
            <a:noAutofit/>
          </a:bodyPr>
          <a:lstStyle/>
          <a:p>
            <a:pPr algn="ctr"/>
            <a:r>
              <a:rPr lang="en-US" sz="3200" b="0" i="0" dirty="0">
                <a:solidFill>
                  <a:srgbClr val="002060"/>
                </a:solidFill>
                <a:effectLst/>
                <a:latin typeface="Times New Roman" panose="02020603050405020304" pitchFamily="18" charset="0"/>
              </a:rPr>
              <a:t>“NIWA’s Missing Storm Data &amp; Its Impact On Extreme Claims”</a:t>
            </a:r>
            <a:endParaRPr lang="en-NZ" sz="3200" dirty="0">
              <a:solidFill>
                <a:srgbClr val="002060"/>
              </a:solidFill>
            </a:endParaRPr>
          </a:p>
        </p:txBody>
      </p:sp>
      <p:pic>
        <p:nvPicPr>
          <p:cNvPr id="5" name="Picture 4">
            <a:extLst>
              <a:ext uri="{FF2B5EF4-FFF2-40B4-BE49-F238E27FC236}">
                <a16:creationId xmlns:a16="http://schemas.microsoft.com/office/drawing/2014/main" id="{BD42B0F1-CB92-80A2-B759-78E1DC2AD4DC}"/>
              </a:ext>
            </a:extLst>
          </p:cNvPr>
          <p:cNvPicPr>
            <a:picLocks noChangeAspect="1"/>
          </p:cNvPicPr>
          <p:nvPr/>
        </p:nvPicPr>
        <p:blipFill>
          <a:blip r:embed="rId2"/>
          <a:stretch>
            <a:fillRect/>
          </a:stretch>
        </p:blipFill>
        <p:spPr>
          <a:xfrm>
            <a:off x="272562" y="1179334"/>
            <a:ext cx="5705427" cy="5361441"/>
          </a:xfrm>
          <a:prstGeom prst="rect">
            <a:avLst/>
          </a:prstGeom>
        </p:spPr>
      </p:pic>
      <p:sp>
        <p:nvSpPr>
          <p:cNvPr id="6" name="TextBox 5">
            <a:extLst>
              <a:ext uri="{FF2B5EF4-FFF2-40B4-BE49-F238E27FC236}">
                <a16:creationId xmlns:a16="http://schemas.microsoft.com/office/drawing/2014/main" id="{A4C1E9AB-58F2-CB29-585F-A1EFEF211EF7}"/>
              </a:ext>
            </a:extLst>
          </p:cNvPr>
          <p:cNvSpPr txBox="1"/>
          <p:nvPr/>
        </p:nvSpPr>
        <p:spPr>
          <a:xfrm>
            <a:off x="5996353" y="636731"/>
            <a:ext cx="5923085" cy="830997"/>
          </a:xfrm>
          <a:prstGeom prst="rect">
            <a:avLst/>
          </a:prstGeom>
          <a:noFill/>
        </p:spPr>
        <p:txBody>
          <a:bodyPr wrap="square" rtlCol="0">
            <a:spAutoFit/>
          </a:bodyPr>
          <a:lstStyle/>
          <a:p>
            <a:r>
              <a:rPr lang="en-NZ" sz="2400" dirty="0">
                <a:solidFill>
                  <a:srgbClr val="0033CC"/>
                </a:solidFill>
              </a:rPr>
              <a:t>This NZ data has been collated by Ian Wishart, investigative journalist</a:t>
            </a:r>
            <a:r>
              <a:rPr lang="en-NZ" sz="2000" dirty="0">
                <a:solidFill>
                  <a:srgbClr val="0033CC"/>
                </a:solidFill>
              </a:rPr>
              <a:t> </a:t>
            </a:r>
            <a:r>
              <a:rPr lang="en-NZ" sz="1400" dirty="0">
                <a:solidFill>
                  <a:srgbClr val="0033CC"/>
                </a:solidFill>
              </a:rPr>
              <a:t>(investigatemagazine.co.nz). </a:t>
            </a:r>
          </a:p>
        </p:txBody>
      </p:sp>
      <p:sp>
        <p:nvSpPr>
          <p:cNvPr id="7" name="TextBox 6">
            <a:extLst>
              <a:ext uri="{FF2B5EF4-FFF2-40B4-BE49-F238E27FC236}">
                <a16:creationId xmlns:a16="http://schemas.microsoft.com/office/drawing/2014/main" id="{0131A528-ABFA-C06B-CF48-D35B91B1AC8F}"/>
              </a:ext>
            </a:extLst>
          </p:cNvPr>
          <p:cNvSpPr txBox="1"/>
          <p:nvPr/>
        </p:nvSpPr>
        <p:spPr>
          <a:xfrm>
            <a:off x="5996353" y="1326207"/>
            <a:ext cx="5820507" cy="1200329"/>
          </a:xfrm>
          <a:prstGeom prst="rect">
            <a:avLst/>
          </a:prstGeom>
          <a:noFill/>
        </p:spPr>
        <p:txBody>
          <a:bodyPr wrap="square" rtlCol="0">
            <a:spAutoFit/>
          </a:bodyPr>
          <a:lstStyle/>
          <a:p>
            <a:r>
              <a:rPr lang="en-NZ" sz="2400" dirty="0">
                <a:solidFill>
                  <a:srgbClr val="0033CC"/>
                </a:solidFill>
              </a:rPr>
              <a:t>It gives a snapshot of storms reported in NZ newspapers from 1868-1890, a short &amp; random period of time.  </a:t>
            </a:r>
          </a:p>
        </p:txBody>
      </p:sp>
      <p:sp>
        <p:nvSpPr>
          <p:cNvPr id="8" name="TextBox 7">
            <a:extLst>
              <a:ext uri="{FF2B5EF4-FFF2-40B4-BE49-F238E27FC236}">
                <a16:creationId xmlns:a16="http://schemas.microsoft.com/office/drawing/2014/main" id="{B6E60253-9FC0-E05B-C1F7-314700ACE100}"/>
              </a:ext>
            </a:extLst>
          </p:cNvPr>
          <p:cNvSpPr txBox="1"/>
          <p:nvPr/>
        </p:nvSpPr>
        <p:spPr>
          <a:xfrm>
            <a:off x="5996353" y="2447276"/>
            <a:ext cx="6169268" cy="1200329"/>
          </a:xfrm>
          <a:prstGeom prst="rect">
            <a:avLst/>
          </a:prstGeom>
          <a:noFill/>
        </p:spPr>
        <p:txBody>
          <a:bodyPr wrap="square" rtlCol="0">
            <a:spAutoFit/>
          </a:bodyPr>
          <a:lstStyle/>
          <a:p>
            <a:r>
              <a:rPr lang="en-NZ" sz="2400" dirty="0">
                <a:solidFill>
                  <a:srgbClr val="0033CC"/>
                </a:solidFill>
              </a:rPr>
              <a:t>The storms are ranked based on barometric pressure with Cyclones Bola, Giselle &amp; Gabrielle listed by comparison. </a:t>
            </a:r>
          </a:p>
        </p:txBody>
      </p:sp>
      <p:sp>
        <p:nvSpPr>
          <p:cNvPr id="9" name="TextBox 8">
            <a:extLst>
              <a:ext uri="{FF2B5EF4-FFF2-40B4-BE49-F238E27FC236}">
                <a16:creationId xmlns:a16="http://schemas.microsoft.com/office/drawing/2014/main" id="{3E182172-BBDE-A594-8702-6C9FFD60A77B}"/>
              </a:ext>
            </a:extLst>
          </p:cNvPr>
          <p:cNvSpPr txBox="1"/>
          <p:nvPr/>
        </p:nvSpPr>
        <p:spPr>
          <a:xfrm>
            <a:off x="5977988" y="3580442"/>
            <a:ext cx="6169268" cy="830997"/>
          </a:xfrm>
          <a:prstGeom prst="rect">
            <a:avLst/>
          </a:prstGeom>
          <a:noFill/>
        </p:spPr>
        <p:txBody>
          <a:bodyPr wrap="square" rtlCol="0">
            <a:spAutoFit/>
          </a:bodyPr>
          <a:lstStyle/>
          <a:p>
            <a:r>
              <a:rPr lang="en-NZ" sz="2400" dirty="0">
                <a:solidFill>
                  <a:srgbClr val="0033CC"/>
                </a:solidFill>
              </a:rPr>
              <a:t>A 1939 storm that caught Ian’s eye while researching, is also listed.</a:t>
            </a:r>
          </a:p>
        </p:txBody>
      </p:sp>
      <p:sp>
        <p:nvSpPr>
          <p:cNvPr id="10" name="TextBox 9">
            <a:extLst>
              <a:ext uri="{FF2B5EF4-FFF2-40B4-BE49-F238E27FC236}">
                <a16:creationId xmlns:a16="http://schemas.microsoft.com/office/drawing/2014/main" id="{D89EDB2A-3C56-7658-8D87-B1CAF91075F6}"/>
              </a:ext>
            </a:extLst>
          </p:cNvPr>
          <p:cNvSpPr txBox="1"/>
          <p:nvPr/>
        </p:nvSpPr>
        <p:spPr>
          <a:xfrm>
            <a:off x="5977988" y="4344276"/>
            <a:ext cx="6169268" cy="830997"/>
          </a:xfrm>
          <a:prstGeom prst="rect">
            <a:avLst/>
          </a:prstGeom>
          <a:noFill/>
        </p:spPr>
        <p:txBody>
          <a:bodyPr wrap="square" rtlCol="0">
            <a:spAutoFit/>
          </a:bodyPr>
          <a:lstStyle/>
          <a:p>
            <a:r>
              <a:rPr lang="en-NZ" sz="2400" dirty="0">
                <a:solidFill>
                  <a:srgbClr val="0033CC"/>
                </a:solidFill>
              </a:rPr>
              <a:t>Clearly Cyclone Gabrielle was not a 1 in 250 </a:t>
            </a:r>
            <a:r>
              <a:rPr lang="en-NZ" sz="2400" dirty="0" err="1">
                <a:solidFill>
                  <a:srgbClr val="0033CC"/>
                </a:solidFill>
              </a:rPr>
              <a:t>yr</a:t>
            </a:r>
            <a:r>
              <a:rPr lang="en-NZ" sz="2400" dirty="0">
                <a:solidFill>
                  <a:srgbClr val="0033CC"/>
                </a:solidFill>
              </a:rPr>
              <a:t> storm as claimed </a:t>
            </a:r>
          </a:p>
        </p:txBody>
      </p:sp>
      <p:pic>
        <p:nvPicPr>
          <p:cNvPr id="13" name="Picture 12">
            <a:extLst>
              <a:ext uri="{FF2B5EF4-FFF2-40B4-BE49-F238E27FC236}">
                <a16:creationId xmlns:a16="http://schemas.microsoft.com/office/drawing/2014/main" id="{F684F64B-615D-46C5-5B1B-04AA5909E453}"/>
              </a:ext>
            </a:extLst>
          </p:cNvPr>
          <p:cNvPicPr>
            <a:picLocks noChangeAspect="1"/>
          </p:cNvPicPr>
          <p:nvPr/>
        </p:nvPicPr>
        <p:blipFill>
          <a:blip r:embed="rId3"/>
          <a:stretch>
            <a:fillRect/>
          </a:stretch>
        </p:blipFill>
        <p:spPr>
          <a:xfrm>
            <a:off x="2478038" y="5617445"/>
            <a:ext cx="9365201" cy="923330"/>
          </a:xfrm>
          <a:prstGeom prst="rect">
            <a:avLst/>
          </a:prstGeom>
          <a:effectLst>
            <a:outerShdw blurRad="50800" dist="50800" dir="5400000" algn="ctr" rotWithShape="0">
              <a:srgbClr val="FFFF00"/>
            </a:outerShdw>
          </a:effectLst>
        </p:spPr>
      </p:pic>
      <p:sp>
        <p:nvSpPr>
          <p:cNvPr id="14" name="TextBox 13">
            <a:extLst>
              <a:ext uri="{FF2B5EF4-FFF2-40B4-BE49-F238E27FC236}">
                <a16:creationId xmlns:a16="http://schemas.microsoft.com/office/drawing/2014/main" id="{7BF31ACD-9E71-7A99-3500-D9B46A6CF251}"/>
              </a:ext>
            </a:extLst>
          </p:cNvPr>
          <p:cNvSpPr txBox="1"/>
          <p:nvPr/>
        </p:nvSpPr>
        <p:spPr>
          <a:xfrm>
            <a:off x="5977987" y="5072295"/>
            <a:ext cx="6050614" cy="461665"/>
          </a:xfrm>
          <a:prstGeom prst="rect">
            <a:avLst/>
          </a:prstGeom>
          <a:noFill/>
        </p:spPr>
        <p:txBody>
          <a:bodyPr wrap="square" rtlCol="0">
            <a:spAutoFit/>
          </a:bodyPr>
          <a:lstStyle/>
          <a:p>
            <a:r>
              <a:rPr lang="en-NZ" sz="2400" dirty="0">
                <a:solidFill>
                  <a:srgbClr val="0033CC"/>
                </a:solidFill>
              </a:rPr>
              <a:t>Ian Wishart concludes from his research that </a:t>
            </a:r>
          </a:p>
        </p:txBody>
      </p:sp>
    </p:spTree>
    <p:extLst>
      <p:ext uri="{BB962C8B-B14F-4D97-AF65-F5344CB8AC3E}">
        <p14:creationId xmlns:p14="http://schemas.microsoft.com/office/powerpoint/2010/main" val="3257472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FAD44-1B3C-1626-984E-65D67644C4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8C559E-AF7C-6596-3763-93386F1BF845}"/>
              </a:ext>
            </a:extLst>
          </p:cNvPr>
          <p:cNvSpPr>
            <a:spLocks noGrp="1"/>
          </p:cNvSpPr>
          <p:nvPr>
            <p:ph type="ctrTitle"/>
          </p:nvPr>
        </p:nvSpPr>
        <p:spPr>
          <a:xfrm>
            <a:off x="0" y="96021"/>
            <a:ext cx="12191999" cy="733538"/>
          </a:xfrm>
          <a:noFill/>
        </p:spPr>
        <p:txBody>
          <a:bodyPr>
            <a:noAutofit/>
          </a:bodyPr>
          <a:lstStyle/>
          <a:p>
            <a:r>
              <a:rPr lang="en-NZ" sz="3600" b="1" dirty="0">
                <a:solidFill>
                  <a:srgbClr val="00B050"/>
                </a:solidFill>
              </a:rPr>
              <a:t>Other Evidence Of Cherry Picking Or Fabricating The Weather Data</a:t>
            </a:r>
          </a:p>
        </p:txBody>
      </p:sp>
      <p:sp>
        <p:nvSpPr>
          <p:cNvPr id="3" name="TextBox 2">
            <a:extLst>
              <a:ext uri="{FF2B5EF4-FFF2-40B4-BE49-F238E27FC236}">
                <a16:creationId xmlns:a16="http://schemas.microsoft.com/office/drawing/2014/main" id="{09283D7F-7FBE-566A-0ECE-49E50BFA273C}"/>
              </a:ext>
            </a:extLst>
          </p:cNvPr>
          <p:cNvSpPr txBox="1"/>
          <p:nvPr/>
        </p:nvSpPr>
        <p:spPr>
          <a:xfrm>
            <a:off x="367644" y="4242681"/>
            <a:ext cx="11664099" cy="646331"/>
          </a:xfrm>
          <a:prstGeom prst="rect">
            <a:avLst/>
          </a:prstGeom>
          <a:noFill/>
        </p:spPr>
        <p:txBody>
          <a:bodyPr wrap="square" rtlCol="0">
            <a:spAutoFit/>
          </a:bodyPr>
          <a:lstStyle/>
          <a:p>
            <a:r>
              <a:rPr lang="en-NZ" u="sng" dirty="0">
                <a:hlinkClick r:id="rId2"/>
              </a:rPr>
              <a:t>https://realitycheck.radio/replay/dr-willem-de-lange-honorary-research-associate-waikato-university-on-his-research-coastal-hazard-risk-assessment-for-the-kapiti-coast-and-implications-for-the-areas-future-coastal-planning/</a:t>
            </a:r>
            <a:endParaRPr lang="en-NZ" dirty="0">
              <a:solidFill>
                <a:srgbClr val="002060"/>
              </a:solidFill>
            </a:endParaRPr>
          </a:p>
        </p:txBody>
      </p:sp>
      <p:sp>
        <p:nvSpPr>
          <p:cNvPr id="4" name="TextBox 3">
            <a:extLst>
              <a:ext uri="{FF2B5EF4-FFF2-40B4-BE49-F238E27FC236}">
                <a16:creationId xmlns:a16="http://schemas.microsoft.com/office/drawing/2014/main" id="{133B33F8-3294-BF10-8767-DF441B86956C}"/>
              </a:ext>
            </a:extLst>
          </p:cNvPr>
          <p:cNvSpPr txBox="1"/>
          <p:nvPr/>
        </p:nvSpPr>
        <p:spPr>
          <a:xfrm>
            <a:off x="141401" y="950164"/>
            <a:ext cx="11604397" cy="2554545"/>
          </a:xfrm>
          <a:prstGeom prst="rect">
            <a:avLst/>
          </a:prstGeom>
          <a:noFill/>
        </p:spPr>
        <p:txBody>
          <a:bodyPr wrap="square" rtlCol="0">
            <a:spAutoFit/>
          </a:bodyPr>
          <a:lstStyle/>
          <a:p>
            <a:r>
              <a:rPr lang="en-NZ" sz="3200" dirty="0"/>
              <a:t>International Consultants, Jacobs, did a report for the Kapiti Council which said that 10,000 homes would be impacted by sea level rise and erosion of the foreshore, </a:t>
            </a:r>
          </a:p>
          <a:p>
            <a:r>
              <a:rPr lang="en-NZ" sz="3200" dirty="0"/>
              <a:t>but only 49 homes are at risk according to a report done by Waikato University’s Dr Willem De Lange (Honorary Research Associate)  </a:t>
            </a:r>
          </a:p>
        </p:txBody>
      </p:sp>
      <p:sp>
        <p:nvSpPr>
          <p:cNvPr id="5" name="TextBox 4">
            <a:extLst>
              <a:ext uri="{FF2B5EF4-FFF2-40B4-BE49-F238E27FC236}">
                <a16:creationId xmlns:a16="http://schemas.microsoft.com/office/drawing/2014/main" id="{162AF096-41E8-F229-84FC-A61F684FAA2F}"/>
              </a:ext>
            </a:extLst>
          </p:cNvPr>
          <p:cNvSpPr txBox="1"/>
          <p:nvPr/>
        </p:nvSpPr>
        <p:spPr>
          <a:xfrm>
            <a:off x="367644" y="5175315"/>
            <a:ext cx="11246177" cy="646331"/>
          </a:xfrm>
          <a:prstGeom prst="rect">
            <a:avLst/>
          </a:prstGeom>
          <a:noFill/>
        </p:spPr>
        <p:txBody>
          <a:bodyPr wrap="square" rtlCol="0">
            <a:spAutoFit/>
          </a:bodyPr>
          <a:lstStyle/>
          <a:p>
            <a:r>
              <a:rPr lang="en-NZ"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https://realitycheck.radio/replay/salima-padamsey-chair-of-cru-kapitis-coastal-hazard-planning-has-the-moe-been-misreading-the-models/</a:t>
            </a:r>
            <a:endParaRPr lang="en-NZ" dirty="0"/>
          </a:p>
        </p:txBody>
      </p:sp>
    </p:spTree>
    <p:extLst>
      <p:ext uri="{BB962C8B-B14F-4D97-AF65-F5344CB8AC3E}">
        <p14:creationId xmlns:p14="http://schemas.microsoft.com/office/powerpoint/2010/main" val="401919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A0CF1-4B17-33F9-E44E-1B021F7897E9}"/>
              </a:ext>
            </a:extLst>
          </p:cNvPr>
          <p:cNvSpPr>
            <a:spLocks noGrp="1"/>
          </p:cNvSpPr>
          <p:nvPr>
            <p:ph type="title"/>
          </p:nvPr>
        </p:nvSpPr>
        <p:spPr>
          <a:xfrm>
            <a:off x="194310" y="29132"/>
            <a:ext cx="11997690" cy="801864"/>
          </a:xfrm>
        </p:spPr>
        <p:txBody>
          <a:bodyPr>
            <a:noAutofit/>
          </a:bodyPr>
          <a:lstStyle/>
          <a:p>
            <a:r>
              <a:rPr lang="en-NZ" sz="2400" b="1" dirty="0"/>
              <a:t>NZ Emissions Were Only 0.1% Of The World’s Output In 2022 (32.21 Million Tonnes)</a:t>
            </a:r>
            <a:br>
              <a:rPr lang="en-NZ" sz="2400" dirty="0"/>
            </a:br>
            <a:endParaRPr lang="en-NZ" sz="2400" dirty="0"/>
          </a:p>
        </p:txBody>
      </p:sp>
      <p:pic>
        <p:nvPicPr>
          <p:cNvPr id="5" name="Content Placeholder 4">
            <a:extLst>
              <a:ext uri="{FF2B5EF4-FFF2-40B4-BE49-F238E27FC236}">
                <a16:creationId xmlns:a16="http://schemas.microsoft.com/office/drawing/2014/main" id="{408213D8-74BD-5759-F06C-C6957FA0EB7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681038"/>
            <a:ext cx="8338167" cy="5914072"/>
          </a:xfrm>
        </p:spPr>
      </p:pic>
      <p:cxnSp>
        <p:nvCxnSpPr>
          <p:cNvPr id="11" name="Straight Connector 10">
            <a:extLst>
              <a:ext uri="{FF2B5EF4-FFF2-40B4-BE49-F238E27FC236}">
                <a16:creationId xmlns:a16="http://schemas.microsoft.com/office/drawing/2014/main" id="{E214D844-673E-9261-FC92-C8CC7985F74A}"/>
              </a:ext>
            </a:extLst>
          </p:cNvPr>
          <p:cNvCxnSpPr>
            <a:cxnSpLocks/>
          </p:cNvCxnSpPr>
          <p:nvPr/>
        </p:nvCxnSpPr>
        <p:spPr>
          <a:xfrm>
            <a:off x="7303770" y="5303520"/>
            <a:ext cx="1645920"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20493B2-0D7D-0785-A2B4-7D99C808EB1B}"/>
              </a:ext>
            </a:extLst>
          </p:cNvPr>
          <p:cNvSpPr txBox="1"/>
          <p:nvPr/>
        </p:nvSpPr>
        <p:spPr>
          <a:xfrm>
            <a:off x="8949690" y="5143500"/>
            <a:ext cx="2228850" cy="646331"/>
          </a:xfrm>
          <a:prstGeom prst="rect">
            <a:avLst/>
          </a:prstGeom>
          <a:noFill/>
        </p:spPr>
        <p:txBody>
          <a:bodyPr wrap="square" rtlCol="0">
            <a:spAutoFit/>
          </a:bodyPr>
          <a:lstStyle/>
          <a:p>
            <a:r>
              <a:rPr lang="en-NZ" dirty="0"/>
              <a:t>NZ 32.21 Million Tonnes (0.1%)</a:t>
            </a:r>
          </a:p>
        </p:txBody>
      </p:sp>
      <p:sp>
        <p:nvSpPr>
          <p:cNvPr id="14" name="TextBox 13">
            <a:extLst>
              <a:ext uri="{FF2B5EF4-FFF2-40B4-BE49-F238E27FC236}">
                <a16:creationId xmlns:a16="http://schemas.microsoft.com/office/drawing/2014/main" id="{BF05151A-A288-2B00-9FFF-57A847A54831}"/>
              </a:ext>
            </a:extLst>
          </p:cNvPr>
          <p:cNvSpPr txBox="1"/>
          <p:nvPr/>
        </p:nvSpPr>
        <p:spPr>
          <a:xfrm>
            <a:off x="8949690" y="2275673"/>
            <a:ext cx="3048000" cy="923330"/>
          </a:xfrm>
          <a:prstGeom prst="rect">
            <a:avLst/>
          </a:prstGeom>
          <a:noFill/>
        </p:spPr>
        <p:txBody>
          <a:bodyPr wrap="square" rtlCol="0">
            <a:spAutoFit/>
          </a:bodyPr>
          <a:lstStyle/>
          <a:p>
            <a:r>
              <a:rPr lang="en-NZ" dirty="0"/>
              <a:t>China 11.40 billion tonnes (30.7%) &amp; they are building 2 coal fired power stations/wk.</a:t>
            </a:r>
          </a:p>
        </p:txBody>
      </p:sp>
      <p:cxnSp>
        <p:nvCxnSpPr>
          <p:cNvPr id="17" name="Straight Connector 16">
            <a:extLst>
              <a:ext uri="{FF2B5EF4-FFF2-40B4-BE49-F238E27FC236}">
                <a16:creationId xmlns:a16="http://schemas.microsoft.com/office/drawing/2014/main" id="{0347EDE6-DD4E-4C04-11B1-B977FBBE8CC5}"/>
              </a:ext>
            </a:extLst>
          </p:cNvPr>
          <p:cNvCxnSpPr>
            <a:cxnSpLocks/>
          </p:cNvCxnSpPr>
          <p:nvPr/>
        </p:nvCxnSpPr>
        <p:spPr>
          <a:xfrm>
            <a:off x="7303770" y="2541270"/>
            <a:ext cx="1645920"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D440ED3-212B-EE65-EE04-867B51C06C69}"/>
              </a:ext>
            </a:extLst>
          </p:cNvPr>
          <p:cNvCxnSpPr>
            <a:cxnSpLocks/>
          </p:cNvCxnSpPr>
          <p:nvPr/>
        </p:nvCxnSpPr>
        <p:spPr>
          <a:xfrm flipV="1">
            <a:off x="7303770" y="3063242"/>
            <a:ext cx="1645920" cy="557924"/>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27B85B0C-7D85-B05F-2411-FEF2E888841D}"/>
              </a:ext>
            </a:extLst>
          </p:cNvPr>
          <p:cNvSpPr txBox="1"/>
          <p:nvPr/>
        </p:nvSpPr>
        <p:spPr>
          <a:xfrm>
            <a:off x="9046863" y="3194567"/>
            <a:ext cx="3105150" cy="2123658"/>
          </a:xfrm>
          <a:prstGeom prst="rect">
            <a:avLst/>
          </a:prstGeom>
          <a:noFill/>
        </p:spPr>
        <p:txBody>
          <a:bodyPr wrap="square" rtlCol="0">
            <a:spAutoFit/>
          </a:bodyPr>
          <a:lstStyle/>
          <a:p>
            <a:r>
              <a:rPr lang="en-NZ" dirty="0"/>
              <a:t>India 2.83 billion tonnes (7.6%) &amp; they are the world’s biggest producers of milk. </a:t>
            </a:r>
            <a:r>
              <a:rPr lang="en-NZ" sz="1000" u="sng" dirty="0">
                <a:hlinkClick r:id="rId3"/>
              </a:rPr>
              <a:t>https://apnews.com/article/methane-emissions-dairy-farming-climate-change-india-global-warming-agriculture-5aa77866e27f6d94e14e4e394e0b7201#:~:text=India%20is%20the%20third%20largest,the%20vast%20majority%20from%20cattle</a:t>
            </a:r>
            <a:endParaRPr lang="en-NZ" sz="1000" dirty="0"/>
          </a:p>
          <a:p>
            <a:endParaRPr lang="en-NZ" dirty="0"/>
          </a:p>
        </p:txBody>
      </p:sp>
      <p:cxnSp>
        <p:nvCxnSpPr>
          <p:cNvPr id="26" name="Straight Connector 25">
            <a:extLst>
              <a:ext uri="{FF2B5EF4-FFF2-40B4-BE49-F238E27FC236}">
                <a16:creationId xmlns:a16="http://schemas.microsoft.com/office/drawing/2014/main" id="{F52E751C-016C-8DC0-7395-93F14B83D212}"/>
              </a:ext>
            </a:extLst>
          </p:cNvPr>
          <p:cNvCxnSpPr>
            <a:cxnSpLocks/>
          </p:cNvCxnSpPr>
          <p:nvPr/>
        </p:nvCxnSpPr>
        <p:spPr>
          <a:xfrm flipV="1">
            <a:off x="7303770" y="3399890"/>
            <a:ext cx="1783080" cy="27988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D2B79C7-5597-3CE9-7B16-11CE45409DCE}"/>
              </a:ext>
            </a:extLst>
          </p:cNvPr>
          <p:cNvCxnSpPr>
            <a:cxnSpLocks/>
          </p:cNvCxnSpPr>
          <p:nvPr/>
        </p:nvCxnSpPr>
        <p:spPr>
          <a:xfrm>
            <a:off x="7303770" y="3886200"/>
            <a:ext cx="1783080" cy="8001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DEA5D165-7A2E-5E0D-C3EA-FC0D91E819CC}"/>
              </a:ext>
            </a:extLst>
          </p:cNvPr>
          <p:cNvSpPr txBox="1"/>
          <p:nvPr/>
        </p:nvSpPr>
        <p:spPr>
          <a:xfrm>
            <a:off x="9086850" y="466531"/>
            <a:ext cx="2910840" cy="1015663"/>
          </a:xfrm>
          <a:prstGeom prst="rect">
            <a:avLst/>
          </a:prstGeom>
          <a:noFill/>
        </p:spPr>
        <p:txBody>
          <a:bodyPr wrap="square" rtlCol="0">
            <a:spAutoFit/>
          </a:bodyPr>
          <a:lstStyle/>
          <a:p>
            <a:r>
              <a:rPr lang="en-NZ" sz="2000" dirty="0">
                <a:solidFill>
                  <a:srgbClr val="C00000"/>
                </a:solidFill>
              </a:rPr>
              <a:t>China &amp; India are two of several countries who are not restricting emissions</a:t>
            </a:r>
          </a:p>
        </p:txBody>
      </p:sp>
      <p:sp>
        <p:nvSpPr>
          <p:cNvPr id="34" name="TextBox 33">
            <a:extLst>
              <a:ext uri="{FF2B5EF4-FFF2-40B4-BE49-F238E27FC236}">
                <a16:creationId xmlns:a16="http://schemas.microsoft.com/office/drawing/2014/main" id="{0DDCF49E-8335-63B1-7593-1737FDE9CA89}"/>
              </a:ext>
            </a:extLst>
          </p:cNvPr>
          <p:cNvSpPr txBox="1"/>
          <p:nvPr/>
        </p:nvSpPr>
        <p:spPr>
          <a:xfrm>
            <a:off x="9086850" y="1413102"/>
            <a:ext cx="2556510" cy="523220"/>
          </a:xfrm>
          <a:prstGeom prst="rect">
            <a:avLst/>
          </a:prstGeom>
          <a:noFill/>
        </p:spPr>
        <p:txBody>
          <a:bodyPr wrap="square" rtlCol="0">
            <a:spAutoFit/>
          </a:bodyPr>
          <a:lstStyle/>
          <a:p>
            <a:r>
              <a:rPr lang="en-NZ" sz="14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https://twitter.com/Restitutor_/status/1778184851885334908</a:t>
            </a:r>
            <a:endParaRPr lang="en-NZ" sz="1400" dirty="0"/>
          </a:p>
        </p:txBody>
      </p:sp>
      <p:sp>
        <p:nvSpPr>
          <p:cNvPr id="3" name="TextBox 2">
            <a:extLst>
              <a:ext uri="{FF2B5EF4-FFF2-40B4-BE49-F238E27FC236}">
                <a16:creationId xmlns:a16="http://schemas.microsoft.com/office/drawing/2014/main" id="{51AA8527-27C8-6845-66A1-98FE6515A695}"/>
              </a:ext>
            </a:extLst>
          </p:cNvPr>
          <p:cNvSpPr txBox="1"/>
          <p:nvPr/>
        </p:nvSpPr>
        <p:spPr>
          <a:xfrm>
            <a:off x="1398311" y="1538010"/>
            <a:ext cx="4958499" cy="1569660"/>
          </a:xfrm>
          <a:prstGeom prst="rect">
            <a:avLst/>
          </a:prstGeom>
          <a:noFill/>
        </p:spPr>
        <p:txBody>
          <a:bodyPr wrap="square" rtlCol="0">
            <a:spAutoFit/>
          </a:bodyPr>
          <a:lstStyle/>
          <a:p>
            <a:r>
              <a:rPr lang="en-NZ" sz="3200" dirty="0">
                <a:solidFill>
                  <a:srgbClr val="00B050"/>
                </a:solidFill>
              </a:rPr>
              <a:t>And President Trump has now pulled the US out of the Paris Agreement</a:t>
            </a:r>
          </a:p>
        </p:txBody>
      </p:sp>
      <p:sp>
        <p:nvSpPr>
          <p:cNvPr id="4" name="TextBox 3">
            <a:extLst>
              <a:ext uri="{FF2B5EF4-FFF2-40B4-BE49-F238E27FC236}">
                <a16:creationId xmlns:a16="http://schemas.microsoft.com/office/drawing/2014/main" id="{A7E9F741-C338-AF39-46A9-F3BFCD8C3ED5}"/>
              </a:ext>
            </a:extLst>
          </p:cNvPr>
          <p:cNvSpPr txBox="1"/>
          <p:nvPr/>
        </p:nvSpPr>
        <p:spPr>
          <a:xfrm>
            <a:off x="1398311" y="3070312"/>
            <a:ext cx="4543720" cy="1815882"/>
          </a:xfrm>
          <a:prstGeom prst="rect">
            <a:avLst/>
          </a:prstGeom>
          <a:noFill/>
        </p:spPr>
        <p:txBody>
          <a:bodyPr wrap="square" rtlCol="0">
            <a:spAutoFit/>
          </a:bodyPr>
          <a:lstStyle/>
          <a:p>
            <a:r>
              <a:rPr lang="en-NZ" sz="2800" dirty="0"/>
              <a:t>With China, India, Russia, Indonesia &amp; the US not committing to the Paris Agreement, why are we?</a:t>
            </a:r>
          </a:p>
        </p:txBody>
      </p:sp>
    </p:spTree>
    <p:extLst>
      <p:ext uri="{BB962C8B-B14F-4D97-AF65-F5344CB8AC3E}">
        <p14:creationId xmlns:p14="http://schemas.microsoft.com/office/powerpoint/2010/main" val="499031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B3DE4-290D-CF18-B134-15501F56E8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5A4609-4D04-D309-30FE-F2D989D5FCDB}"/>
              </a:ext>
            </a:extLst>
          </p:cNvPr>
          <p:cNvSpPr>
            <a:spLocks noGrp="1"/>
          </p:cNvSpPr>
          <p:nvPr>
            <p:ph type="ctrTitle"/>
          </p:nvPr>
        </p:nvSpPr>
        <p:spPr>
          <a:xfrm>
            <a:off x="0" y="96021"/>
            <a:ext cx="12191999" cy="733538"/>
          </a:xfrm>
          <a:noFill/>
        </p:spPr>
        <p:txBody>
          <a:bodyPr>
            <a:noAutofit/>
          </a:bodyPr>
          <a:lstStyle/>
          <a:p>
            <a:r>
              <a:rPr lang="en-NZ" sz="3600" b="1" dirty="0">
                <a:solidFill>
                  <a:srgbClr val="00B050"/>
                </a:solidFill>
              </a:rPr>
              <a:t>Encouragement To Keep Going (</a:t>
            </a:r>
            <a:r>
              <a:rPr lang="en-NZ" sz="3600" b="1" dirty="0" err="1">
                <a:solidFill>
                  <a:srgbClr val="00B050"/>
                </a:solidFill>
              </a:rPr>
              <a:t>cont</a:t>
            </a:r>
            <a:r>
              <a:rPr lang="en-NZ" sz="3600" b="1" dirty="0">
                <a:solidFill>
                  <a:srgbClr val="00B050"/>
                </a:solidFill>
              </a:rPr>
              <a:t>)</a:t>
            </a:r>
          </a:p>
        </p:txBody>
      </p:sp>
      <p:pic>
        <p:nvPicPr>
          <p:cNvPr id="5" name="Picture 4">
            <a:extLst>
              <a:ext uri="{FF2B5EF4-FFF2-40B4-BE49-F238E27FC236}">
                <a16:creationId xmlns:a16="http://schemas.microsoft.com/office/drawing/2014/main" id="{2FF436B6-8A96-9A72-4614-D97FC706BFC0}"/>
              </a:ext>
            </a:extLst>
          </p:cNvPr>
          <p:cNvPicPr>
            <a:picLocks noChangeAspect="1"/>
          </p:cNvPicPr>
          <p:nvPr/>
        </p:nvPicPr>
        <p:blipFill>
          <a:blip r:embed="rId2"/>
          <a:stretch>
            <a:fillRect/>
          </a:stretch>
        </p:blipFill>
        <p:spPr>
          <a:xfrm>
            <a:off x="1125279" y="0"/>
            <a:ext cx="9941442" cy="6858000"/>
          </a:xfrm>
          <a:prstGeom prst="rect">
            <a:avLst/>
          </a:prstGeom>
        </p:spPr>
      </p:pic>
    </p:spTree>
    <p:extLst>
      <p:ext uri="{BB962C8B-B14F-4D97-AF65-F5344CB8AC3E}">
        <p14:creationId xmlns:p14="http://schemas.microsoft.com/office/powerpoint/2010/main" val="351790862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24D41-740A-8F4B-10AC-3057F9766C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DD7B8E-E642-5E1B-8E87-DB7A44EC642F}"/>
              </a:ext>
            </a:extLst>
          </p:cNvPr>
          <p:cNvSpPr>
            <a:spLocks noGrp="1"/>
          </p:cNvSpPr>
          <p:nvPr>
            <p:ph type="title"/>
          </p:nvPr>
        </p:nvSpPr>
        <p:spPr>
          <a:xfrm>
            <a:off x="65988" y="235671"/>
            <a:ext cx="12038028" cy="5627801"/>
          </a:xfrm>
        </p:spPr>
        <p:txBody>
          <a:bodyPr>
            <a:normAutofit/>
          </a:bodyPr>
          <a:lstStyle/>
          <a:p>
            <a:pPr algn="ctr"/>
            <a:r>
              <a:rPr lang="en-NZ" sz="6000" dirty="0">
                <a:solidFill>
                  <a:srgbClr val="0070C0"/>
                </a:solidFill>
              </a:rPr>
              <a:t>Therefore what is the goal for the previous NZ Gov’t pledging to spend $24 billion ($19,000 per household) on offshore carbon credits by 2030, to return no benefits?  </a:t>
            </a:r>
            <a:br>
              <a:rPr lang="en-NZ" sz="4400" dirty="0"/>
            </a:br>
            <a:endParaRPr lang="en-NZ" dirty="0"/>
          </a:p>
        </p:txBody>
      </p:sp>
      <p:sp>
        <p:nvSpPr>
          <p:cNvPr id="3" name="TextBox 2">
            <a:extLst>
              <a:ext uri="{FF2B5EF4-FFF2-40B4-BE49-F238E27FC236}">
                <a16:creationId xmlns:a16="http://schemas.microsoft.com/office/drawing/2014/main" id="{1B25EF10-71D1-FBC8-D728-D1AF1CDBD512}"/>
              </a:ext>
            </a:extLst>
          </p:cNvPr>
          <p:cNvSpPr txBox="1"/>
          <p:nvPr/>
        </p:nvSpPr>
        <p:spPr>
          <a:xfrm>
            <a:off x="593889" y="5967167"/>
            <a:ext cx="11170763" cy="369332"/>
          </a:xfrm>
          <a:prstGeom prst="rect">
            <a:avLst/>
          </a:prstGeom>
          <a:noFill/>
        </p:spPr>
        <p:txBody>
          <a:bodyPr wrap="square" rtlCol="0">
            <a:spAutoFit/>
          </a:bodyPr>
          <a:lstStyle/>
          <a:p>
            <a:r>
              <a:rPr lang="en-NZ" dirty="0"/>
              <a:t>https://breakingviewsnz.blogspot.com/2025/02/barry-brill-creative-accounting-trumps.html</a:t>
            </a:r>
          </a:p>
        </p:txBody>
      </p:sp>
    </p:spTree>
    <p:extLst>
      <p:ext uri="{BB962C8B-B14F-4D97-AF65-F5344CB8AC3E}">
        <p14:creationId xmlns:p14="http://schemas.microsoft.com/office/powerpoint/2010/main" val="511370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78A901-8AF2-B06D-2B05-09FB5DC21F08}"/>
              </a:ext>
            </a:extLst>
          </p:cNvPr>
          <p:cNvPicPr>
            <a:picLocks noChangeAspect="1"/>
          </p:cNvPicPr>
          <p:nvPr/>
        </p:nvPicPr>
        <p:blipFill>
          <a:blip r:embed="rId2"/>
          <a:stretch>
            <a:fillRect/>
          </a:stretch>
        </p:blipFill>
        <p:spPr>
          <a:xfrm>
            <a:off x="694874" y="2224757"/>
            <a:ext cx="7772399" cy="4191565"/>
          </a:xfrm>
          <a:prstGeom prst="rect">
            <a:avLst/>
          </a:prstGeom>
        </p:spPr>
      </p:pic>
      <p:sp>
        <p:nvSpPr>
          <p:cNvPr id="6" name="TextBox 5">
            <a:extLst>
              <a:ext uri="{FF2B5EF4-FFF2-40B4-BE49-F238E27FC236}">
                <a16:creationId xmlns:a16="http://schemas.microsoft.com/office/drawing/2014/main" id="{C1858667-CD1D-DD7D-6289-FF303415A210}"/>
              </a:ext>
            </a:extLst>
          </p:cNvPr>
          <p:cNvSpPr txBox="1"/>
          <p:nvPr/>
        </p:nvSpPr>
        <p:spPr>
          <a:xfrm>
            <a:off x="868680" y="6423660"/>
            <a:ext cx="10367010" cy="369332"/>
          </a:xfrm>
          <a:prstGeom prst="rect">
            <a:avLst/>
          </a:prstGeom>
          <a:noFill/>
        </p:spPr>
        <p:txBody>
          <a:bodyPr wrap="square" rtlCol="0">
            <a:spAutoFit/>
          </a:bodyPr>
          <a:lstStyle/>
          <a:p>
            <a:r>
              <a:rPr lang="en-NZ" sz="1800" u="sng"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https://www.metoffice.gov.uk/research/climate/maps-and-data/cet-series</a:t>
            </a:r>
            <a:endParaRPr lang="en-NZ" dirty="0">
              <a:solidFill>
                <a:srgbClr val="002060"/>
              </a:solidFill>
            </a:endParaRPr>
          </a:p>
        </p:txBody>
      </p:sp>
      <p:sp>
        <p:nvSpPr>
          <p:cNvPr id="4" name="TextBox 3">
            <a:extLst>
              <a:ext uri="{FF2B5EF4-FFF2-40B4-BE49-F238E27FC236}">
                <a16:creationId xmlns:a16="http://schemas.microsoft.com/office/drawing/2014/main" id="{56CED99F-E041-46D9-89BC-91447A3D9448}"/>
              </a:ext>
            </a:extLst>
          </p:cNvPr>
          <p:cNvSpPr txBox="1"/>
          <p:nvPr/>
        </p:nvSpPr>
        <p:spPr>
          <a:xfrm>
            <a:off x="3566473" y="4864231"/>
            <a:ext cx="2350418" cy="830997"/>
          </a:xfrm>
          <a:prstGeom prst="rect">
            <a:avLst/>
          </a:prstGeom>
          <a:noFill/>
        </p:spPr>
        <p:txBody>
          <a:bodyPr wrap="square" rtlCol="0">
            <a:spAutoFit/>
          </a:bodyPr>
          <a:lstStyle/>
          <a:p>
            <a:r>
              <a:rPr lang="en-NZ" sz="2400" dirty="0"/>
              <a:t>Industrial Revolution began</a:t>
            </a:r>
          </a:p>
        </p:txBody>
      </p:sp>
      <p:cxnSp>
        <p:nvCxnSpPr>
          <p:cNvPr id="8" name="Straight Arrow Connector 7">
            <a:extLst>
              <a:ext uri="{FF2B5EF4-FFF2-40B4-BE49-F238E27FC236}">
                <a16:creationId xmlns:a16="http://schemas.microsoft.com/office/drawing/2014/main" id="{155C0BA7-D823-7D44-A58A-8C9EA6FF80C1}"/>
              </a:ext>
            </a:extLst>
          </p:cNvPr>
          <p:cNvCxnSpPr/>
          <p:nvPr/>
        </p:nvCxnSpPr>
        <p:spPr>
          <a:xfrm flipV="1">
            <a:off x="3157979" y="4677133"/>
            <a:ext cx="0" cy="1018095"/>
          </a:xfrm>
          <a:prstGeom prst="straightConnector1">
            <a:avLst/>
          </a:prstGeom>
          <a:ln w="4762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B7E8527-7218-C458-E007-D56552EA248B}"/>
              </a:ext>
            </a:extLst>
          </p:cNvPr>
          <p:cNvCxnSpPr/>
          <p:nvPr/>
        </p:nvCxnSpPr>
        <p:spPr>
          <a:xfrm flipV="1">
            <a:off x="1506992" y="3531869"/>
            <a:ext cx="6469380" cy="788670"/>
          </a:xfrm>
          <a:prstGeom prst="straightConnector1">
            <a:avLst/>
          </a:prstGeom>
          <a:ln w="47625">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A09262C-3983-3F8F-AC5F-D4C2416A1349}"/>
              </a:ext>
            </a:extLst>
          </p:cNvPr>
          <p:cNvSpPr txBox="1"/>
          <p:nvPr/>
        </p:nvSpPr>
        <p:spPr>
          <a:xfrm>
            <a:off x="8378190" y="2232095"/>
            <a:ext cx="3813810" cy="1569660"/>
          </a:xfrm>
          <a:prstGeom prst="rect">
            <a:avLst/>
          </a:prstGeom>
          <a:noFill/>
        </p:spPr>
        <p:txBody>
          <a:bodyPr wrap="square" rtlCol="0">
            <a:spAutoFit/>
          </a:bodyPr>
          <a:lstStyle/>
          <a:p>
            <a:r>
              <a:rPr lang="en-NZ" sz="3200" dirty="0">
                <a:solidFill>
                  <a:srgbClr val="00B050"/>
                </a:solidFill>
              </a:rPr>
              <a:t>Figures are the variation to the 1961-1990 average </a:t>
            </a:r>
            <a:r>
              <a:rPr lang="en-NZ" sz="3200" baseline="30000" dirty="0" err="1">
                <a:solidFill>
                  <a:srgbClr val="00B050"/>
                </a:solidFill>
              </a:rPr>
              <a:t>o</a:t>
            </a:r>
            <a:r>
              <a:rPr lang="en-NZ" sz="3200" dirty="0" err="1">
                <a:solidFill>
                  <a:srgbClr val="00B050"/>
                </a:solidFill>
              </a:rPr>
              <a:t>C</a:t>
            </a:r>
            <a:endParaRPr lang="en-NZ" sz="3200" dirty="0">
              <a:solidFill>
                <a:srgbClr val="00B050"/>
              </a:solidFill>
            </a:endParaRPr>
          </a:p>
        </p:txBody>
      </p:sp>
      <p:sp>
        <p:nvSpPr>
          <p:cNvPr id="9" name="Title 8">
            <a:extLst>
              <a:ext uri="{FF2B5EF4-FFF2-40B4-BE49-F238E27FC236}">
                <a16:creationId xmlns:a16="http://schemas.microsoft.com/office/drawing/2014/main" id="{D809B400-F9D9-3616-283B-CD4783D9496E}"/>
              </a:ext>
            </a:extLst>
          </p:cNvPr>
          <p:cNvSpPr>
            <a:spLocks noGrp="1"/>
          </p:cNvSpPr>
          <p:nvPr>
            <p:ph type="title"/>
          </p:nvPr>
        </p:nvSpPr>
        <p:spPr>
          <a:xfrm>
            <a:off x="1" y="65009"/>
            <a:ext cx="12085162" cy="2159748"/>
          </a:xfrm>
        </p:spPr>
        <p:txBody>
          <a:bodyPr>
            <a:normAutofit fontScale="90000"/>
          </a:bodyPr>
          <a:lstStyle/>
          <a:p>
            <a:pPr algn="ctr"/>
            <a:r>
              <a:rPr lang="en-NZ" sz="4000" dirty="0"/>
              <a:t>And They Show A Slowly Increasing Linear Trend In Temperature Since Records Began In 1659 In England.</a:t>
            </a:r>
            <a:br>
              <a:rPr lang="en-NZ" sz="4000" dirty="0"/>
            </a:br>
            <a:r>
              <a:rPr lang="en-NZ" sz="4000" dirty="0"/>
              <a:t>England Is The Very Country Where The Industrial Revolution Began So The Records Are Very Relevant. </a:t>
            </a:r>
          </a:p>
        </p:txBody>
      </p:sp>
      <p:sp>
        <p:nvSpPr>
          <p:cNvPr id="2" name="TextBox 1">
            <a:extLst>
              <a:ext uri="{FF2B5EF4-FFF2-40B4-BE49-F238E27FC236}">
                <a16:creationId xmlns:a16="http://schemas.microsoft.com/office/drawing/2014/main" id="{5A94B757-DD5A-2F83-754C-4292C7C00FC5}"/>
              </a:ext>
            </a:extLst>
          </p:cNvPr>
          <p:cNvSpPr txBox="1"/>
          <p:nvPr/>
        </p:nvSpPr>
        <p:spPr>
          <a:xfrm>
            <a:off x="5916891" y="4300767"/>
            <a:ext cx="6469380" cy="1754326"/>
          </a:xfrm>
          <a:prstGeom prst="rect">
            <a:avLst/>
          </a:prstGeom>
          <a:noFill/>
        </p:spPr>
        <p:txBody>
          <a:bodyPr wrap="square" rtlCol="0">
            <a:spAutoFit/>
          </a:bodyPr>
          <a:lstStyle/>
          <a:p>
            <a:r>
              <a:rPr lang="en-NZ" sz="3600" b="1" u="sng" dirty="0">
                <a:solidFill>
                  <a:srgbClr val="0070C0"/>
                </a:solidFill>
              </a:rPr>
              <a:t>The temperature was increasing linearly well before man could have caused it. </a:t>
            </a:r>
          </a:p>
        </p:txBody>
      </p:sp>
    </p:spTree>
    <p:extLst>
      <p:ext uri="{BB962C8B-B14F-4D97-AF65-F5344CB8AC3E}">
        <p14:creationId xmlns:p14="http://schemas.microsoft.com/office/powerpoint/2010/main" val="3461579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C312F-9ED2-38C0-FD63-3D07717B91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2F20E4-E726-5222-AEFC-C4F504683A21}"/>
              </a:ext>
            </a:extLst>
          </p:cNvPr>
          <p:cNvSpPr>
            <a:spLocks noGrp="1"/>
          </p:cNvSpPr>
          <p:nvPr>
            <p:ph type="title"/>
          </p:nvPr>
        </p:nvSpPr>
        <p:spPr>
          <a:xfrm>
            <a:off x="65988" y="235671"/>
            <a:ext cx="12038028" cy="1178350"/>
          </a:xfrm>
        </p:spPr>
        <p:txBody>
          <a:bodyPr>
            <a:normAutofit fontScale="90000"/>
          </a:bodyPr>
          <a:lstStyle/>
          <a:p>
            <a:pPr algn="ctr"/>
            <a:r>
              <a:rPr lang="en-NZ" sz="6000" dirty="0">
                <a:solidFill>
                  <a:srgbClr val="0070C0"/>
                </a:solidFill>
              </a:rPr>
              <a:t>Conclusions  </a:t>
            </a:r>
            <a:br>
              <a:rPr lang="en-NZ" sz="4400" dirty="0"/>
            </a:br>
            <a:endParaRPr lang="en-NZ" dirty="0"/>
          </a:p>
        </p:txBody>
      </p:sp>
      <p:sp>
        <p:nvSpPr>
          <p:cNvPr id="4" name="TextBox 3">
            <a:extLst>
              <a:ext uri="{FF2B5EF4-FFF2-40B4-BE49-F238E27FC236}">
                <a16:creationId xmlns:a16="http://schemas.microsoft.com/office/drawing/2014/main" id="{073870A4-B331-87DF-AEF8-C8A732C9092E}"/>
              </a:ext>
            </a:extLst>
          </p:cNvPr>
          <p:cNvSpPr txBox="1"/>
          <p:nvPr/>
        </p:nvSpPr>
        <p:spPr>
          <a:xfrm>
            <a:off x="509047" y="1046375"/>
            <a:ext cx="11491275" cy="1077218"/>
          </a:xfrm>
          <a:prstGeom prst="rect">
            <a:avLst/>
          </a:prstGeom>
          <a:noFill/>
        </p:spPr>
        <p:txBody>
          <a:bodyPr wrap="square" rtlCol="0">
            <a:spAutoFit/>
          </a:bodyPr>
          <a:lstStyle/>
          <a:p>
            <a:r>
              <a:rPr lang="en-NZ" sz="3200" dirty="0">
                <a:solidFill>
                  <a:srgbClr val="002060"/>
                </a:solidFill>
              </a:rPr>
              <a:t>The oldest temperature records prove that man has not increased the rate of global warming, by burning fossil fuels</a:t>
            </a:r>
          </a:p>
        </p:txBody>
      </p:sp>
      <p:sp>
        <p:nvSpPr>
          <p:cNvPr id="5" name="TextBox 4">
            <a:extLst>
              <a:ext uri="{FF2B5EF4-FFF2-40B4-BE49-F238E27FC236}">
                <a16:creationId xmlns:a16="http://schemas.microsoft.com/office/drawing/2014/main" id="{86619BDF-FC16-3239-B540-52400A87B61E}"/>
              </a:ext>
            </a:extLst>
          </p:cNvPr>
          <p:cNvSpPr txBox="1"/>
          <p:nvPr/>
        </p:nvSpPr>
        <p:spPr>
          <a:xfrm>
            <a:off x="509047" y="2351782"/>
            <a:ext cx="11491275" cy="1077218"/>
          </a:xfrm>
          <a:prstGeom prst="rect">
            <a:avLst/>
          </a:prstGeom>
          <a:noFill/>
        </p:spPr>
        <p:txBody>
          <a:bodyPr wrap="square" rtlCol="0">
            <a:spAutoFit/>
          </a:bodyPr>
          <a:lstStyle/>
          <a:p>
            <a:r>
              <a:rPr lang="en-NZ" sz="3200" dirty="0">
                <a:solidFill>
                  <a:srgbClr val="00B050"/>
                </a:solidFill>
              </a:rPr>
              <a:t>Increasing the CO</a:t>
            </a:r>
            <a:r>
              <a:rPr lang="en-NZ" sz="3200" baseline="-25000" dirty="0">
                <a:solidFill>
                  <a:srgbClr val="00B050"/>
                </a:solidFill>
              </a:rPr>
              <a:t>2</a:t>
            </a:r>
            <a:r>
              <a:rPr lang="en-NZ" sz="3200" dirty="0">
                <a:solidFill>
                  <a:srgbClr val="00B050"/>
                </a:solidFill>
              </a:rPr>
              <a:t> stored in the atmosphere or oceans, by burning fossil fuels to make cheap energy, is helping to feed the planet </a:t>
            </a:r>
          </a:p>
        </p:txBody>
      </p:sp>
      <p:sp>
        <p:nvSpPr>
          <p:cNvPr id="6" name="TextBox 5">
            <a:extLst>
              <a:ext uri="{FF2B5EF4-FFF2-40B4-BE49-F238E27FC236}">
                <a16:creationId xmlns:a16="http://schemas.microsoft.com/office/drawing/2014/main" id="{4B917317-E8EB-C7F9-564E-086E88E3C707}"/>
              </a:ext>
            </a:extLst>
          </p:cNvPr>
          <p:cNvSpPr txBox="1"/>
          <p:nvPr/>
        </p:nvSpPr>
        <p:spPr>
          <a:xfrm>
            <a:off x="509047" y="3764917"/>
            <a:ext cx="11594969" cy="1077218"/>
          </a:xfrm>
          <a:prstGeom prst="rect">
            <a:avLst/>
          </a:prstGeom>
          <a:noFill/>
        </p:spPr>
        <p:txBody>
          <a:bodyPr wrap="square" rtlCol="0">
            <a:spAutoFit/>
          </a:bodyPr>
          <a:lstStyle/>
          <a:p>
            <a:r>
              <a:rPr lang="en-NZ" sz="3200" dirty="0">
                <a:solidFill>
                  <a:srgbClr val="C00000"/>
                </a:solidFill>
              </a:rPr>
              <a:t>If we do that without causing air pollution, everybody wins, especially the middle classed &amp; the poor.  </a:t>
            </a:r>
          </a:p>
        </p:txBody>
      </p:sp>
    </p:spTree>
    <p:extLst>
      <p:ext uri="{BB962C8B-B14F-4D97-AF65-F5344CB8AC3E}">
        <p14:creationId xmlns:p14="http://schemas.microsoft.com/office/powerpoint/2010/main" val="308246802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4E4E50-9644-E1D5-7787-43861683AC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F43FD1-4790-EA2A-228B-C771F367D047}"/>
              </a:ext>
            </a:extLst>
          </p:cNvPr>
          <p:cNvSpPr>
            <a:spLocks noGrp="1"/>
          </p:cNvSpPr>
          <p:nvPr>
            <p:ph type="title"/>
          </p:nvPr>
        </p:nvSpPr>
        <p:spPr>
          <a:xfrm>
            <a:off x="838200" y="365125"/>
            <a:ext cx="10515600" cy="2302661"/>
          </a:xfrm>
        </p:spPr>
        <p:txBody>
          <a:bodyPr>
            <a:normAutofit/>
          </a:bodyPr>
          <a:lstStyle/>
          <a:p>
            <a:pPr algn="ctr"/>
            <a:r>
              <a:rPr lang="en-NZ" b="1" dirty="0"/>
              <a:t>It Is Obviously Important That We All Seek The Truth &amp; Ask Our Political Representatives To Do The Same. </a:t>
            </a:r>
          </a:p>
        </p:txBody>
      </p:sp>
      <p:sp>
        <p:nvSpPr>
          <p:cNvPr id="3" name="TextBox 2">
            <a:extLst>
              <a:ext uri="{FF2B5EF4-FFF2-40B4-BE49-F238E27FC236}">
                <a16:creationId xmlns:a16="http://schemas.microsoft.com/office/drawing/2014/main" id="{2948BABE-276D-1356-D012-67334790F4BE}"/>
              </a:ext>
            </a:extLst>
          </p:cNvPr>
          <p:cNvSpPr txBox="1"/>
          <p:nvPr/>
        </p:nvSpPr>
        <p:spPr>
          <a:xfrm>
            <a:off x="802849" y="2752627"/>
            <a:ext cx="10586301" cy="2123658"/>
          </a:xfrm>
          <a:prstGeom prst="rect">
            <a:avLst/>
          </a:prstGeom>
          <a:noFill/>
        </p:spPr>
        <p:txBody>
          <a:bodyPr wrap="square" rtlCol="0">
            <a:spAutoFit/>
          </a:bodyPr>
          <a:lstStyle/>
          <a:p>
            <a:pPr algn="ctr"/>
            <a:r>
              <a:rPr lang="en-NZ" sz="4400" b="1" dirty="0"/>
              <a:t>The Evidence Clearly Shows That Climate Change Should Not Be A Tool For Fear, Taxes Or Control </a:t>
            </a:r>
          </a:p>
        </p:txBody>
      </p:sp>
    </p:spTree>
    <p:extLst>
      <p:ext uri="{BB962C8B-B14F-4D97-AF65-F5344CB8AC3E}">
        <p14:creationId xmlns:p14="http://schemas.microsoft.com/office/powerpoint/2010/main" val="14567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3DA7A-705B-DE8A-E562-ECB151BAF4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696047-2135-316F-76A6-389FBFA2CA11}"/>
              </a:ext>
            </a:extLst>
          </p:cNvPr>
          <p:cNvSpPr>
            <a:spLocks noGrp="1"/>
          </p:cNvSpPr>
          <p:nvPr>
            <p:ph type="title"/>
          </p:nvPr>
        </p:nvSpPr>
        <p:spPr>
          <a:xfrm>
            <a:off x="3075498" y="75415"/>
            <a:ext cx="8898903" cy="1159496"/>
          </a:xfrm>
        </p:spPr>
        <p:txBody>
          <a:bodyPr>
            <a:noAutofit/>
          </a:bodyPr>
          <a:lstStyle/>
          <a:p>
            <a:r>
              <a:rPr lang="en-NZ" sz="4000" dirty="0">
                <a:latin typeface="+mn-lt"/>
              </a:rPr>
              <a:t>There is absolutely no need for young people to think this. </a:t>
            </a:r>
          </a:p>
        </p:txBody>
      </p:sp>
      <p:pic>
        <p:nvPicPr>
          <p:cNvPr id="4" name="Picture 3">
            <a:extLst>
              <a:ext uri="{FF2B5EF4-FFF2-40B4-BE49-F238E27FC236}">
                <a16:creationId xmlns:a16="http://schemas.microsoft.com/office/drawing/2014/main" id="{EEAFA3DA-07D1-35F9-C12C-1525F916AAB9}"/>
              </a:ext>
            </a:extLst>
          </p:cNvPr>
          <p:cNvPicPr>
            <a:picLocks noChangeAspect="1"/>
          </p:cNvPicPr>
          <p:nvPr/>
        </p:nvPicPr>
        <p:blipFill>
          <a:blip r:embed="rId2"/>
          <a:stretch>
            <a:fillRect/>
          </a:stretch>
        </p:blipFill>
        <p:spPr>
          <a:xfrm>
            <a:off x="107620" y="155724"/>
            <a:ext cx="2967878" cy="6054471"/>
          </a:xfrm>
          <a:prstGeom prst="rect">
            <a:avLst/>
          </a:prstGeom>
        </p:spPr>
      </p:pic>
      <p:sp>
        <p:nvSpPr>
          <p:cNvPr id="5" name="TextBox 4">
            <a:extLst>
              <a:ext uri="{FF2B5EF4-FFF2-40B4-BE49-F238E27FC236}">
                <a16:creationId xmlns:a16="http://schemas.microsoft.com/office/drawing/2014/main" id="{8273D6ED-04E7-4511-2C4C-D7A1FE4F7C73}"/>
              </a:ext>
            </a:extLst>
          </p:cNvPr>
          <p:cNvSpPr txBox="1"/>
          <p:nvPr/>
        </p:nvSpPr>
        <p:spPr>
          <a:xfrm>
            <a:off x="3186260" y="1162784"/>
            <a:ext cx="9005740" cy="707886"/>
          </a:xfrm>
          <a:prstGeom prst="rect">
            <a:avLst/>
          </a:prstGeom>
          <a:noFill/>
        </p:spPr>
        <p:txBody>
          <a:bodyPr wrap="square" rtlCol="0">
            <a:spAutoFit/>
          </a:bodyPr>
          <a:lstStyle/>
          <a:p>
            <a:r>
              <a:rPr lang="en-NZ" sz="4000" dirty="0"/>
              <a:t>Will you help to dispel this fear with truth? </a:t>
            </a:r>
          </a:p>
        </p:txBody>
      </p:sp>
      <p:sp>
        <p:nvSpPr>
          <p:cNvPr id="6" name="TextBox 5">
            <a:extLst>
              <a:ext uri="{FF2B5EF4-FFF2-40B4-BE49-F238E27FC236}">
                <a16:creationId xmlns:a16="http://schemas.microsoft.com/office/drawing/2014/main" id="{53104913-B03A-6132-3783-E67D98B39E83}"/>
              </a:ext>
            </a:extLst>
          </p:cNvPr>
          <p:cNvSpPr txBox="1"/>
          <p:nvPr/>
        </p:nvSpPr>
        <p:spPr>
          <a:xfrm>
            <a:off x="3186260" y="1988543"/>
            <a:ext cx="8703300" cy="1938992"/>
          </a:xfrm>
          <a:prstGeom prst="rect">
            <a:avLst/>
          </a:prstGeom>
          <a:noFill/>
        </p:spPr>
        <p:txBody>
          <a:bodyPr wrap="square" rtlCol="0">
            <a:spAutoFit/>
          </a:bodyPr>
          <a:lstStyle/>
          <a:p>
            <a:r>
              <a:rPr lang="en-NZ" sz="4000" dirty="0"/>
              <a:t>All it takes is being able to share the key facts that have convinced you tonight that we have good news.  </a:t>
            </a:r>
          </a:p>
        </p:txBody>
      </p:sp>
      <p:sp>
        <p:nvSpPr>
          <p:cNvPr id="7" name="TextBox 6">
            <a:extLst>
              <a:ext uri="{FF2B5EF4-FFF2-40B4-BE49-F238E27FC236}">
                <a16:creationId xmlns:a16="http://schemas.microsoft.com/office/drawing/2014/main" id="{8AA016C1-7D55-AC66-85EA-97AE01C8FB3B}"/>
              </a:ext>
            </a:extLst>
          </p:cNvPr>
          <p:cNvSpPr txBox="1"/>
          <p:nvPr/>
        </p:nvSpPr>
        <p:spPr>
          <a:xfrm>
            <a:off x="311085" y="6400800"/>
            <a:ext cx="9690754" cy="369332"/>
          </a:xfrm>
          <a:prstGeom prst="rect">
            <a:avLst/>
          </a:prstGeom>
          <a:noFill/>
        </p:spPr>
        <p:txBody>
          <a:bodyPr wrap="square" rtlCol="0">
            <a:spAutoFit/>
          </a:bodyPr>
          <a:lstStyle/>
          <a:p>
            <a:r>
              <a:rPr lang="en-NZ" dirty="0"/>
              <a:t>https://www.youtube.com/watch?v=Lk9XNoShOPs</a:t>
            </a:r>
          </a:p>
        </p:txBody>
      </p:sp>
      <p:sp>
        <p:nvSpPr>
          <p:cNvPr id="8" name="TextBox 7">
            <a:extLst>
              <a:ext uri="{FF2B5EF4-FFF2-40B4-BE49-F238E27FC236}">
                <a16:creationId xmlns:a16="http://schemas.microsoft.com/office/drawing/2014/main" id="{1F94D7A4-85DF-BDF1-4017-F0A2281A78C9}"/>
              </a:ext>
            </a:extLst>
          </p:cNvPr>
          <p:cNvSpPr txBox="1"/>
          <p:nvPr/>
        </p:nvSpPr>
        <p:spPr>
          <a:xfrm>
            <a:off x="3186260" y="4194928"/>
            <a:ext cx="8898120" cy="707886"/>
          </a:xfrm>
          <a:prstGeom prst="rect">
            <a:avLst/>
          </a:prstGeom>
          <a:noFill/>
        </p:spPr>
        <p:txBody>
          <a:bodyPr wrap="square" rtlCol="0">
            <a:spAutoFit/>
          </a:bodyPr>
          <a:lstStyle/>
          <a:p>
            <a:r>
              <a:rPr lang="en-NZ" sz="4000" dirty="0"/>
              <a:t>And to do so with gentleness and respect.</a:t>
            </a:r>
          </a:p>
        </p:txBody>
      </p:sp>
    </p:spTree>
    <p:extLst>
      <p:ext uri="{BB962C8B-B14F-4D97-AF65-F5344CB8AC3E}">
        <p14:creationId xmlns:p14="http://schemas.microsoft.com/office/powerpoint/2010/main" val="95270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45BAE-0BBD-1C46-2E79-ED17756EDA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BBB640-0950-A6B5-BD04-B89248E9FAC0}"/>
              </a:ext>
            </a:extLst>
          </p:cNvPr>
          <p:cNvSpPr>
            <a:spLocks noGrp="1"/>
          </p:cNvSpPr>
          <p:nvPr>
            <p:ph type="title"/>
          </p:nvPr>
        </p:nvSpPr>
        <p:spPr>
          <a:xfrm>
            <a:off x="300873" y="207391"/>
            <a:ext cx="1905000" cy="4722828"/>
          </a:xfrm>
        </p:spPr>
        <p:txBody>
          <a:bodyPr>
            <a:normAutofit fontScale="90000"/>
          </a:bodyPr>
          <a:lstStyle/>
          <a:p>
            <a:pPr algn="ctr"/>
            <a:r>
              <a:rPr lang="en-NZ" b="1" dirty="0">
                <a:solidFill>
                  <a:srgbClr val="0070C0"/>
                </a:solidFill>
              </a:rPr>
              <a:t>There Is No Room For This Type Of Thinking</a:t>
            </a:r>
          </a:p>
        </p:txBody>
      </p:sp>
      <p:pic>
        <p:nvPicPr>
          <p:cNvPr id="4" name="Picture 3">
            <a:extLst>
              <a:ext uri="{FF2B5EF4-FFF2-40B4-BE49-F238E27FC236}">
                <a16:creationId xmlns:a16="http://schemas.microsoft.com/office/drawing/2014/main" id="{E20E26B9-C1FA-C8A6-A1E0-47B32DD7688B}"/>
              </a:ext>
            </a:extLst>
          </p:cNvPr>
          <p:cNvPicPr>
            <a:picLocks noChangeAspect="1"/>
          </p:cNvPicPr>
          <p:nvPr/>
        </p:nvPicPr>
        <p:blipFill>
          <a:blip r:embed="rId2"/>
          <a:stretch>
            <a:fillRect/>
          </a:stretch>
        </p:blipFill>
        <p:spPr>
          <a:xfrm>
            <a:off x="2649026" y="772999"/>
            <a:ext cx="9434228" cy="5646561"/>
          </a:xfrm>
          <a:prstGeom prst="rect">
            <a:avLst/>
          </a:prstGeom>
        </p:spPr>
      </p:pic>
      <p:sp>
        <p:nvSpPr>
          <p:cNvPr id="8" name="TextBox 7">
            <a:extLst>
              <a:ext uri="{FF2B5EF4-FFF2-40B4-BE49-F238E27FC236}">
                <a16:creationId xmlns:a16="http://schemas.microsoft.com/office/drawing/2014/main" id="{572A6E58-8E85-E50B-D910-D9B88E220062}"/>
              </a:ext>
            </a:extLst>
          </p:cNvPr>
          <p:cNvSpPr txBox="1"/>
          <p:nvPr/>
        </p:nvSpPr>
        <p:spPr>
          <a:xfrm>
            <a:off x="2564090" y="6488667"/>
            <a:ext cx="10891887" cy="369332"/>
          </a:xfrm>
          <a:prstGeom prst="rect">
            <a:avLst/>
          </a:prstGeom>
          <a:noFill/>
        </p:spPr>
        <p:txBody>
          <a:bodyPr wrap="square" rtlCol="0">
            <a:spAutoFit/>
          </a:bodyPr>
          <a:lstStyle/>
          <a:p>
            <a:r>
              <a:rPr lang="en-NZ" dirty="0">
                <a:solidFill>
                  <a:srgbClr val="002060"/>
                </a:solidFill>
              </a:rPr>
              <a:t>https://thehighwire.com/ark-videos/aiding-and-abetting/?pg=2</a:t>
            </a:r>
          </a:p>
        </p:txBody>
      </p:sp>
    </p:spTree>
    <p:extLst>
      <p:ext uri="{BB962C8B-B14F-4D97-AF65-F5344CB8AC3E}">
        <p14:creationId xmlns:p14="http://schemas.microsoft.com/office/powerpoint/2010/main" val="318012024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68D96-D105-0776-98C0-D2B92F152A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9B6352-DB35-632C-F7BF-1CDC2B8B5AC3}"/>
              </a:ext>
            </a:extLst>
          </p:cNvPr>
          <p:cNvSpPr>
            <a:spLocks noGrp="1"/>
          </p:cNvSpPr>
          <p:nvPr>
            <p:ph type="title"/>
          </p:nvPr>
        </p:nvSpPr>
        <p:spPr>
          <a:xfrm>
            <a:off x="838200" y="365125"/>
            <a:ext cx="10515600" cy="4829044"/>
          </a:xfrm>
        </p:spPr>
        <p:txBody>
          <a:bodyPr>
            <a:normAutofit/>
          </a:bodyPr>
          <a:lstStyle/>
          <a:p>
            <a:pPr algn="ctr"/>
            <a:r>
              <a:rPr lang="en-NZ" sz="6000" dirty="0">
                <a:latin typeface="+mn-lt"/>
              </a:rPr>
              <a:t>Remember, Using Fossil Fuels To Energise Our Economy Actually Helps To Feed Plants &amp; Feed The Planet At The Same Time. </a:t>
            </a:r>
          </a:p>
        </p:txBody>
      </p:sp>
    </p:spTree>
    <p:extLst>
      <p:ext uri="{BB962C8B-B14F-4D97-AF65-F5344CB8AC3E}">
        <p14:creationId xmlns:p14="http://schemas.microsoft.com/office/powerpoint/2010/main" val="394951281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27DEC-9E09-A976-D3E8-027F598D90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5024C4-1A7A-2246-BD95-0C6B0948AFD9}"/>
              </a:ext>
            </a:extLst>
          </p:cNvPr>
          <p:cNvSpPr>
            <a:spLocks noGrp="1"/>
          </p:cNvSpPr>
          <p:nvPr>
            <p:ph type="title"/>
          </p:nvPr>
        </p:nvSpPr>
        <p:spPr/>
        <p:txBody>
          <a:bodyPr>
            <a:normAutofit/>
          </a:bodyPr>
          <a:lstStyle/>
          <a:p>
            <a:pPr algn="ctr"/>
            <a:r>
              <a:rPr lang="en-NZ" sz="6000" dirty="0">
                <a:latin typeface="+mn-lt"/>
              </a:rPr>
              <a:t>Thank You.</a:t>
            </a:r>
          </a:p>
        </p:txBody>
      </p:sp>
    </p:spTree>
    <p:extLst>
      <p:ext uri="{BB962C8B-B14F-4D97-AF65-F5344CB8AC3E}">
        <p14:creationId xmlns:p14="http://schemas.microsoft.com/office/powerpoint/2010/main" val="13031567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11327</TotalTime>
  <Words>5207</Words>
  <Application>Microsoft Office PowerPoint</Application>
  <PresentationFormat>Widescreen</PresentationFormat>
  <Paragraphs>388</Paragraphs>
  <Slides>95</Slides>
  <Notes>5</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95</vt:i4>
      </vt:variant>
    </vt:vector>
  </HeadingPairs>
  <TitlesOfParts>
    <vt:vector size="105" baseType="lpstr">
      <vt:lpstr>Aptos</vt:lpstr>
      <vt:lpstr>Arial</vt:lpstr>
      <vt:lpstr>Calibri</vt:lpstr>
      <vt:lpstr>Calibri Light</vt:lpstr>
      <vt:lpstr>Helvetica</vt:lpstr>
      <vt:lpstr>Montserrat</vt:lpstr>
      <vt:lpstr>Open Sans</vt:lpstr>
      <vt:lpstr>PT Sans</vt:lpstr>
      <vt:lpstr>Times New Roman</vt:lpstr>
      <vt:lpstr>Office Theme</vt:lpstr>
      <vt:lpstr>Simple Evidence That Destroys The Despair Of The Climate Change Narrative Ian McIntosh (B.App.Sci.Rur.Tech.(Hons)) </vt:lpstr>
      <vt:lpstr>Why Is This Topic So Important?</vt:lpstr>
      <vt:lpstr>The thinking of many is desperate.    This young lady says   “You will die of old age  I will die of climate change There is No Planet B!”</vt:lpstr>
      <vt:lpstr>A NZ primary school child was crying as he came home from school. His mother asked him what was wrong. His teacher had told him that he had to hate his Dad for being a dairy farmer.  </vt:lpstr>
      <vt:lpstr>PowerPoint Presentation</vt:lpstr>
      <vt:lpstr>In The UK</vt:lpstr>
      <vt:lpstr>The Despair Is Because We Are Told That Man Is Destroying The Planet Via Global Warming By Burning Fossil Fuels.  This  Commenced In 1750 With The Advent Of The Industrial Revolution.  Agriculture Is Now Being Blamed As Well With Dairy &amp; Beef Production The Biggest Focus. </vt:lpstr>
      <vt:lpstr>Fortunately This Is A Very  Easy Claim To Test</vt:lpstr>
      <vt:lpstr>And They Show A Slowly Increasing Linear Trend In Temperature Since Records Began In 1659 In England. England Is The Very Country Where The Industrial Revolution Began So The Records Are Very Relevant. </vt:lpstr>
      <vt:lpstr>And This Presentation Will Explain Why The Temperature Is Increasing, &amp; The Fantastic News From Using Fossil Fuel</vt:lpstr>
      <vt:lpstr>As In The UK, Figures From Dunedin (NZ) Since 1909 (NIWA Data) Also Show A Linear Increase In Temperature. 113 Yrs Of Data. </vt:lpstr>
      <vt:lpstr>And The Same For Lincoln (NZ) Since 1909 (NIWA)</vt:lpstr>
      <vt:lpstr>PowerPoint Presentation</vt:lpstr>
      <vt:lpstr>This Is The Satellite Data</vt:lpstr>
      <vt:lpstr>The Oldest Sea Level Records </vt:lpstr>
      <vt:lpstr>The Sea Level Rise Is Well Correlated With The Slow Rise In Temperature Since Before Man Could Have Caused It</vt:lpstr>
      <vt:lpstr>Droughts, Floods or Extremes In Rainfall Are Not Increasing In NZ</vt:lpstr>
      <vt:lpstr>PowerPoint Presentation</vt:lpstr>
      <vt:lpstr>PowerPoint Presentation</vt:lpstr>
      <vt:lpstr>Or Causing More Cyclones </vt:lpstr>
      <vt:lpstr>Or Their Intensity</vt:lpstr>
      <vt:lpstr>And All This Is Happening Without Causing Acidity Of Our Oceans</vt:lpstr>
      <vt:lpstr>As We Have Seen, There Are No Signals Of Manmade Climate Change Despite   </vt:lpstr>
      <vt:lpstr>PowerPoint Presentation</vt:lpstr>
      <vt:lpstr>Obviously We Didn’t Cause The Gradual Rise In Temperature, &amp; Even The IPCC Says That At Most, We Have Caused A 1% Warming Effect    https://www.youtube.com/watch?v=l90FpjPGLBE</vt:lpstr>
      <vt:lpstr>If We Didn’t Cause The Slow Increase In Temperature From Before The Industrial Revolution, Then What Did?  Session 2 will answer that question. </vt:lpstr>
      <vt:lpstr>Summary Of Session 1</vt:lpstr>
      <vt:lpstr>If We Couldn’t Have Caused The Slow Linear Increase In Temperature From Before The Industrial Revolution, Then What Did?</vt:lpstr>
      <vt:lpstr>PowerPoint Presentation</vt:lpstr>
      <vt:lpstr>How Do The Eyewitness Accounts Of The Frozen Thames Between 1607-1815 Compare With The Temperature Records?</vt:lpstr>
      <vt:lpstr>PowerPoint Presentation</vt:lpstr>
      <vt:lpstr>The extent of ice at Glacier Bay (Alaska) has been well recorded and the melt began before the Industrial Revolution in 1750 </vt:lpstr>
      <vt:lpstr>Note, At Glacier Bay (Alaska) Most Of The Ice Had Melted By 1880</vt:lpstr>
      <vt:lpstr>Most Of The Ice That Has Gone Today Had Done So By 1880</vt:lpstr>
      <vt:lpstr>So With Ice Melting Nearby At Glacier Bay In Alaska Since At Least 1750, It Is No Surprise That The Arctic Sees Reducing Sea Ice Today?</vt:lpstr>
      <vt:lpstr> Of interest, while the Arctic has declining ice, Antarctica with 90% of the earth’s ice, has shown a slight INCREASE in ice since satellite photos began in 1979</vt:lpstr>
      <vt:lpstr>So We Know The Glaciers Were Melting From At Least mid-1700</vt:lpstr>
      <vt:lpstr>Clearly Something Happened To The World To Create 200 Years of Severe Cold </vt:lpstr>
      <vt:lpstr>So What Could Have Caused The Little Ice Age?</vt:lpstr>
      <vt:lpstr>PowerPoint Presentation</vt:lpstr>
      <vt:lpstr>Sunspot Records Support A Likely Explanation For The Little Ice Age – Records From 1610-1740</vt:lpstr>
      <vt:lpstr>Sunspot Records 1740-1875</vt:lpstr>
      <vt:lpstr>Sunspot Records – 1875-2020</vt:lpstr>
      <vt:lpstr>Volcanic Activity Is Also Linked To The Little Ice Age</vt:lpstr>
      <vt:lpstr>Volcanic Activity Is Also Linked To The Little Ice Age (cont)</vt:lpstr>
      <vt:lpstr>Volcanic Activity Is Also Linked To The Little Ice Age (cont)</vt:lpstr>
      <vt:lpstr>Summary Of The Evidence  </vt:lpstr>
      <vt:lpstr>Summary Of The Science (cont) </vt:lpstr>
      <vt:lpstr>Before delivering a huge dose of good news to destroy despair, here is a quick summary of sessions 1 &amp; 2.</vt:lpstr>
      <vt:lpstr>Session 1 provided the conclusive evidence that man could not be the cause of the earth’s slow linear temperature increase since 90 years before the Industrial Revolution. </vt:lpstr>
      <vt:lpstr>And Now, The Great News, But First Some Background. </vt:lpstr>
      <vt:lpstr>PowerPoint Presentation</vt:lpstr>
      <vt:lpstr> </vt:lpstr>
      <vt:lpstr>Not Only Does CO2 Help To Keep Us Warm But Without It We Would Starve &amp; Suffocate</vt:lpstr>
      <vt:lpstr>And At 50 ppm CO2 We Couldn’t Survive Because Plants Would Die &amp; We Wouldn’t Have Oxygen</vt:lpstr>
      <vt:lpstr>New Phytologist (2010) 188: 674–695 (University of Kansas Research) </vt:lpstr>
      <vt:lpstr>CO2 Is Plant Food. Increasing It Increases Plant Production. This Is Research From Arizona State University</vt:lpstr>
      <vt:lpstr>Not Surprising That Increasing CO2 Is Helping To Increase World Food Production</vt:lpstr>
      <vt:lpstr>Increased levels of CO2 have helped boost green foliage across the world’s arid regions over the past 30 years through a process called CO2 fertilisation, according to CSIRO research. </vt:lpstr>
      <vt:lpstr>From Ice Core Samples The Level Of Atmospheric CO2 At The Start Of The Industrial Revolution In 1750 Was About 280 ppm &amp; Now It Is 420 ppm. About 10% Of This Is Coming Out Of Solution In The Slowly Warming Oceans &amp; The Rest Is Due To Burning Fossil Fuels. </vt:lpstr>
      <vt:lpstr>Can We Validate Our Negligible Effect On The Temperature Rise If We Keep Burning Fossil Fuels &amp; Increase CO2 From The Present 420 ppm To 800 ppm?  The Answer Is Yes. </vt:lpstr>
      <vt:lpstr>If All The Green House Gases (GHG) Are Added Except CO2</vt:lpstr>
      <vt:lpstr>If All The Green House Gases (GHG) But Only 50 ppm Of CO2 </vt:lpstr>
      <vt:lpstr>If All The Green House Gases (GHG) But Only 100 ppm Of CO2 </vt:lpstr>
      <vt:lpstr>If All The Green House Gases (GHG) But Only 200 ppm Of CO2 </vt:lpstr>
      <vt:lpstr>If All The Green House Gases (GHG) But Only 400 ppm Of CO2  Where It Is At Present</vt:lpstr>
      <vt:lpstr>If All The Green House Gases (GHG) But 800 ppm Of CO2  Double The Present</vt:lpstr>
      <vt:lpstr>Summary</vt:lpstr>
      <vt:lpstr>How Good Are Prof van Wijngaarden &amp; Prof Happer At Calculating The Greenhouse Effect? </vt:lpstr>
      <vt:lpstr>So What About Methane (CH4) From Our Cows, The Other Gas Being Demonised? </vt:lpstr>
      <vt:lpstr>And N2O, nitrous oxide, the new demon being canvassed as a reason to restrict agriculture</vt:lpstr>
      <vt:lpstr>It Is Easy To See That Increasing CO2 Hasn’t &amp; Will Not Cause An Increase In Measurable Warming. </vt:lpstr>
      <vt:lpstr>So What About The Models Claiming That Man Is Causing Climate Change? </vt:lpstr>
      <vt:lpstr>Governments &amp; Councils Are Using Climate Models With 200%-400% Error When Predicting Historic Temperature To Make Predictions For Their Long Term Plans?</vt:lpstr>
      <vt:lpstr>This Is What The Models Are Predicting For Lyttelton’s Sea Level  According To The Ministry For The Environment (MfE).  </vt:lpstr>
      <vt:lpstr> Some Explanation Of Terminology Is Needed Before We Progress</vt:lpstr>
      <vt:lpstr> What RCP (SSP) Figures Is NZ Officially Using?</vt:lpstr>
      <vt:lpstr> Which RCP (SSP) Figure Should Be Used In NZ?</vt:lpstr>
      <vt:lpstr>The Temperature Trends Of 7 Sites Reported By NIWA Since 1909. Note The Linear Increase &amp; Mainly Minimums.</vt:lpstr>
      <vt:lpstr>PowerPoint Presentation</vt:lpstr>
      <vt:lpstr>PowerPoint Presentation</vt:lpstr>
      <vt:lpstr>Prof Richard Muller (UC Berkley Professor of Physics) Discusses Cherry Picking The Weather Data</vt:lpstr>
      <vt:lpstr>PowerPoint Presentation</vt:lpstr>
      <vt:lpstr>Other Evidence Of Cherry Picking Or Fabricating The Weather Data</vt:lpstr>
      <vt:lpstr>“NIWA’s Missing Storm Data &amp; Its Impact On Extreme Claims”</vt:lpstr>
      <vt:lpstr>Other Evidence Of Cherry Picking Or Fabricating The Weather Data</vt:lpstr>
      <vt:lpstr>NZ Emissions Were Only 0.1% Of The World’s Output In 2022 (32.21 Million Tonnes) </vt:lpstr>
      <vt:lpstr>Encouragement To Keep Going (cont)</vt:lpstr>
      <vt:lpstr>Therefore what is the goal for the previous NZ Gov’t pledging to spend $24 billion ($19,000 per household) on offshore carbon credits by 2030, to return no benefits?   </vt:lpstr>
      <vt:lpstr>Conclusions   </vt:lpstr>
      <vt:lpstr>It Is Obviously Important That We All Seek The Truth &amp; Ask Our Political Representatives To Do The Same. </vt:lpstr>
      <vt:lpstr>There is absolutely no need for young people to think this. </vt:lpstr>
      <vt:lpstr>There Is No Room For This Type Of Thinking</vt:lpstr>
      <vt:lpstr>Remember, Using Fossil Fuels To Energise Our Economy Actually Helps To Feed Plants &amp; Feed The Planet At The Same Time.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Ian and Stephanie McIntosh</dc:creator>
  <cp:lastModifiedBy>Ian and Stephanie McIntosh</cp:lastModifiedBy>
  <cp:revision>331</cp:revision>
  <dcterms:created xsi:type="dcterms:W3CDTF">2024-10-03T08:22:35Z</dcterms:created>
  <dcterms:modified xsi:type="dcterms:W3CDTF">2025-04-13T07:43:00Z</dcterms:modified>
</cp:coreProperties>
</file>